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6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4" r:id="rId12"/>
    <p:sldId id="435" r:id="rId13"/>
    <p:sldId id="438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A0FEF87-21BB-49C5-A3EB-89349DA7118F}"/>
    <pc:docChg chg="undo custSel modSld">
      <pc:chgData name="Odina Norbo'tayeva" userId="dbcdeb9d9dad59af" providerId="LiveId" clId="{AA0FEF87-21BB-49C5-A3EB-89349DA7118F}" dt="2025-11-28T18:21:03.260" v="155" actId="207"/>
      <pc:docMkLst>
        <pc:docMk/>
      </pc:docMkLst>
      <pc:sldChg chg="delSp modSp mod">
        <pc:chgData name="Odina Norbo'tayeva" userId="dbcdeb9d9dad59af" providerId="LiveId" clId="{AA0FEF87-21BB-49C5-A3EB-89349DA7118F}" dt="2025-11-28T18:21:03.260" v="155" actId="207"/>
        <pc:sldMkLst>
          <pc:docMk/>
          <pc:sldMk cId="2737942562" sldId="298"/>
        </pc:sldMkLst>
        <pc:spChg chg="mod">
          <ac:chgData name="Odina Norbo'tayeva" userId="dbcdeb9d9dad59af" providerId="LiveId" clId="{AA0FEF87-21BB-49C5-A3EB-89349DA7118F}" dt="2025-11-28T18:21:03.260" v="155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AA0FEF87-21BB-49C5-A3EB-89349DA7118F}" dt="2025-11-28T18:20:56.770" v="153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AA0FEF87-21BB-49C5-A3EB-89349DA7118F}" dt="2025-11-28T18:12:06.141" v="28" actId="478"/>
        <pc:sldMkLst>
          <pc:docMk/>
          <pc:sldMk cId="2254827404" sldId="425"/>
        </pc:sldMkLst>
        <pc:spChg chg="del">
          <ac:chgData name="Odina Norbo'tayeva" userId="dbcdeb9d9dad59af" providerId="LiveId" clId="{AA0FEF87-21BB-49C5-A3EB-89349DA7118F}" dt="2025-11-28T18:12:03.599" v="27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AA0FEF87-21BB-49C5-A3EB-89349DA7118F}" dt="2025-11-28T18:11:59.841" v="26" actId="1035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AA0FEF87-21BB-49C5-A3EB-89349DA7118F}" dt="2025-11-28T18:11:39.583" v="16" actId="103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AA0FEF87-21BB-49C5-A3EB-89349DA7118F}" dt="2025-11-28T18:11:11.071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AA0FEF87-21BB-49C5-A3EB-89349DA7118F}" dt="2025-11-28T18:12:06.141" v="28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AA0FEF87-21BB-49C5-A3EB-89349DA7118F}" dt="2025-11-28T18:12:41.124" v="36"/>
        <pc:sldMkLst>
          <pc:docMk/>
          <pc:sldMk cId="515709495" sldId="426"/>
        </pc:sldMkLst>
        <pc:spChg chg="mod">
          <ac:chgData name="Odina Norbo'tayeva" userId="dbcdeb9d9dad59af" providerId="LiveId" clId="{AA0FEF87-21BB-49C5-A3EB-89349DA7118F}" dt="2025-11-28T18:12:41.124" v="36"/>
          <ac:spMkLst>
            <pc:docMk/>
            <pc:sldMk cId="515709495" sldId="426"/>
            <ac:spMk id="5" creationId="{00000000-0000-0000-0000-000000000000}"/>
          </ac:spMkLst>
        </pc:spChg>
        <pc:picChg chg="del mod">
          <ac:chgData name="Odina Norbo'tayeva" userId="dbcdeb9d9dad59af" providerId="LiveId" clId="{AA0FEF87-21BB-49C5-A3EB-89349DA7118F}" dt="2025-11-28T18:12:10.921" v="30" actId="478"/>
          <ac:picMkLst>
            <pc:docMk/>
            <pc:sldMk cId="515709495" sldId="426"/>
            <ac:picMk id="4" creationId="{86F7EE52-3ED7-4099-9B2F-D7AB9ACE328B}"/>
          </ac:picMkLst>
        </pc:picChg>
        <pc:picChg chg="mod">
          <ac:chgData name="Odina Norbo'tayeva" userId="dbcdeb9d9dad59af" providerId="LiveId" clId="{AA0FEF87-21BB-49C5-A3EB-89349DA7118F}" dt="2025-11-28T18:12:13.581" v="31" actId="1440"/>
          <ac:picMkLst>
            <pc:docMk/>
            <pc:sldMk cId="515709495" sldId="426"/>
            <ac:picMk id="13" creationId="{00000000-0000-0000-0000-000000000000}"/>
          </ac:picMkLst>
        </pc:picChg>
      </pc:sldChg>
      <pc:sldChg chg="delSp modSp mod">
        <pc:chgData name="Odina Norbo'tayeva" userId="dbcdeb9d9dad59af" providerId="LiveId" clId="{AA0FEF87-21BB-49C5-A3EB-89349DA7118F}" dt="2025-11-28T18:13:38.672" v="50" actId="1076"/>
        <pc:sldMkLst>
          <pc:docMk/>
          <pc:sldMk cId="1141458347" sldId="427"/>
        </pc:sldMkLst>
        <pc:spChg chg="mod">
          <ac:chgData name="Odina Norbo'tayeva" userId="dbcdeb9d9dad59af" providerId="LiveId" clId="{AA0FEF87-21BB-49C5-A3EB-89349DA7118F}" dt="2025-11-28T18:13:36.921" v="49" actId="1076"/>
          <ac:spMkLst>
            <pc:docMk/>
            <pc:sldMk cId="1141458347" sldId="427"/>
            <ac:spMk id="2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3:33.591" v="48" actId="1076"/>
          <ac:spMkLst>
            <pc:docMk/>
            <pc:sldMk cId="1141458347" sldId="427"/>
            <ac:spMk id="18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2:48.973" v="37" actId="478"/>
          <ac:picMkLst>
            <pc:docMk/>
            <pc:sldMk cId="1141458347" sldId="427"/>
            <ac:picMk id="4" creationId="{86F7EE52-3ED7-4099-9B2F-D7AB9ACE328B}"/>
          </ac:picMkLst>
        </pc:picChg>
        <pc:picChg chg="mod">
          <ac:chgData name="Odina Norbo'tayeva" userId="dbcdeb9d9dad59af" providerId="LiveId" clId="{AA0FEF87-21BB-49C5-A3EB-89349DA7118F}" dt="2025-11-28T18:13:38.672" v="50" actId="1076"/>
          <ac:picMkLst>
            <pc:docMk/>
            <pc:sldMk cId="1141458347" sldId="427"/>
            <ac:picMk id="15" creationId="{00000000-0000-0000-0000-000000000000}"/>
          </ac:picMkLst>
        </pc:picChg>
        <pc:picChg chg="del mod">
          <ac:chgData name="Odina Norbo'tayeva" userId="dbcdeb9d9dad59af" providerId="LiveId" clId="{AA0FEF87-21BB-49C5-A3EB-89349DA7118F}" dt="2025-11-28T18:13:29.523" v="47" actId="478"/>
          <ac:picMkLst>
            <pc:docMk/>
            <pc:sldMk cId="1141458347" sldId="427"/>
            <ac:picMk id="17" creationId="{00000000-0000-0000-0000-000000000000}"/>
          </ac:picMkLst>
        </pc:picChg>
      </pc:sldChg>
      <pc:sldChg chg="delSp modSp mod">
        <pc:chgData name="Odina Norbo'tayeva" userId="dbcdeb9d9dad59af" providerId="LiveId" clId="{AA0FEF87-21BB-49C5-A3EB-89349DA7118F}" dt="2025-11-28T18:14:05.671" v="56" actId="207"/>
        <pc:sldMkLst>
          <pc:docMk/>
          <pc:sldMk cId="2657338685" sldId="428"/>
        </pc:sldMkLst>
        <pc:spChg chg="mod">
          <ac:chgData name="Odina Norbo'tayeva" userId="dbcdeb9d9dad59af" providerId="LiveId" clId="{AA0FEF87-21BB-49C5-A3EB-89349DA7118F}" dt="2025-11-28T18:13:55.381" v="54" actId="113"/>
          <ac:spMkLst>
            <pc:docMk/>
            <pc:sldMk cId="2657338685" sldId="428"/>
            <ac:spMk id="2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4:05.671" v="56" actId="207"/>
          <ac:spMkLst>
            <pc:docMk/>
            <pc:sldMk cId="2657338685" sldId="428"/>
            <ac:spMk id="6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4:03.260" v="55" actId="207"/>
          <ac:spMkLst>
            <pc:docMk/>
            <pc:sldMk cId="2657338685" sldId="428"/>
            <ac:spMk id="9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3:42.351" v="51" actId="478"/>
          <ac:picMkLst>
            <pc:docMk/>
            <pc:sldMk cId="2657338685" sldId="428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AA0FEF87-21BB-49C5-A3EB-89349DA7118F}" dt="2025-11-28T18:15:01.403" v="65" actId="1076"/>
        <pc:sldMkLst>
          <pc:docMk/>
          <pc:sldMk cId="2593900826" sldId="429"/>
        </pc:sldMkLst>
        <pc:spChg chg="mod">
          <ac:chgData name="Odina Norbo'tayeva" userId="dbcdeb9d9dad59af" providerId="LiveId" clId="{AA0FEF87-21BB-49C5-A3EB-89349DA7118F}" dt="2025-11-28T18:15:01.403" v="65" actId="1076"/>
          <ac:spMkLst>
            <pc:docMk/>
            <pc:sldMk cId="2593900826" sldId="429"/>
            <ac:spMk id="6" creationId="{00000000-0000-0000-0000-000000000000}"/>
          </ac:spMkLst>
        </pc:spChg>
        <pc:picChg chg="del mod">
          <ac:chgData name="Odina Norbo'tayeva" userId="dbcdeb9d9dad59af" providerId="LiveId" clId="{AA0FEF87-21BB-49C5-A3EB-89349DA7118F}" dt="2025-11-28T18:14:50.913" v="63" actId="478"/>
          <ac:picMkLst>
            <pc:docMk/>
            <pc:sldMk cId="2593900826" sldId="429"/>
            <ac:picMk id="4" creationId="{86F7EE52-3ED7-4099-9B2F-D7AB9ACE328B}"/>
          </ac:picMkLst>
        </pc:picChg>
        <pc:picChg chg="mod">
          <ac:chgData name="Odina Norbo'tayeva" userId="dbcdeb9d9dad59af" providerId="LiveId" clId="{AA0FEF87-21BB-49C5-A3EB-89349DA7118F}" dt="2025-11-28T18:14:59.532" v="64" actId="1076"/>
          <ac:picMkLst>
            <pc:docMk/>
            <pc:sldMk cId="2593900826" sldId="429"/>
            <ac:picMk id="9" creationId="{00000000-0000-0000-0000-000000000000}"/>
          </ac:picMkLst>
        </pc:picChg>
      </pc:sldChg>
      <pc:sldChg chg="delSp modSp mod">
        <pc:chgData name="Odina Norbo'tayeva" userId="dbcdeb9d9dad59af" providerId="LiveId" clId="{AA0FEF87-21BB-49C5-A3EB-89349DA7118F}" dt="2025-11-28T18:15:20.543" v="68" actId="208"/>
        <pc:sldMkLst>
          <pc:docMk/>
          <pc:sldMk cId="3453607609" sldId="430"/>
        </pc:sldMkLst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9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0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2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3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4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5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6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7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5:20.543" v="68" actId="208"/>
          <ac:spMkLst>
            <pc:docMk/>
            <pc:sldMk cId="3453607609" sldId="430"/>
            <ac:spMk id="18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5:06.464" v="66" actId="478"/>
          <ac:picMkLst>
            <pc:docMk/>
            <pc:sldMk cId="3453607609" sldId="430"/>
            <ac:picMk id="4" creationId="{86F7EE52-3ED7-4099-9B2F-D7AB9ACE328B}"/>
          </ac:picMkLst>
        </pc:picChg>
        <pc:picChg chg="mod">
          <ac:chgData name="Odina Norbo'tayeva" userId="dbcdeb9d9dad59af" providerId="LiveId" clId="{AA0FEF87-21BB-49C5-A3EB-89349DA7118F}" dt="2025-11-28T18:15:20.543" v="68" actId="208"/>
          <ac:picMkLst>
            <pc:docMk/>
            <pc:sldMk cId="3453607609" sldId="430"/>
            <ac:picMk id="19" creationId="{00000000-0000-0000-0000-000000000000}"/>
          </ac:picMkLst>
        </pc:picChg>
      </pc:sldChg>
      <pc:sldChg chg="delSp modSp mod">
        <pc:chgData name="Odina Norbo'tayeva" userId="dbcdeb9d9dad59af" providerId="LiveId" clId="{AA0FEF87-21BB-49C5-A3EB-89349DA7118F}" dt="2025-11-28T18:17:38.313" v="109" actId="1076"/>
        <pc:sldMkLst>
          <pc:docMk/>
          <pc:sldMk cId="903902817" sldId="431"/>
        </pc:sldMkLst>
        <pc:spChg chg="mod">
          <ac:chgData name="Odina Norbo'tayeva" userId="dbcdeb9d9dad59af" providerId="LiveId" clId="{AA0FEF87-21BB-49C5-A3EB-89349DA7118F}" dt="2025-11-28T18:17:33.082" v="106" actId="1076"/>
          <ac:spMkLst>
            <pc:docMk/>
            <pc:sldMk cId="903902817" sldId="431"/>
            <ac:spMk id="2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6:36.415" v="85" actId="123"/>
          <ac:spMkLst>
            <pc:docMk/>
            <pc:sldMk cId="903902817" sldId="431"/>
            <ac:spMk id="10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6:07.344" v="78" actId="1076"/>
          <ac:spMkLst>
            <pc:docMk/>
            <pc:sldMk cId="903902817" sldId="431"/>
            <ac:spMk id="12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5:28.292" v="69" actId="478"/>
          <ac:picMkLst>
            <pc:docMk/>
            <pc:sldMk cId="903902817" sldId="431"/>
            <ac:picMk id="4" creationId="{86F7EE52-3ED7-4099-9B2F-D7AB9ACE328B}"/>
          </ac:picMkLst>
        </pc:picChg>
        <pc:picChg chg="mod">
          <ac:chgData name="Odina Norbo'tayeva" userId="dbcdeb9d9dad59af" providerId="LiveId" clId="{AA0FEF87-21BB-49C5-A3EB-89349DA7118F}" dt="2025-11-28T18:17:34.560" v="107" actId="1076"/>
          <ac:picMkLst>
            <pc:docMk/>
            <pc:sldMk cId="903902817" sldId="431"/>
            <ac:picMk id="6" creationId="{00000000-0000-0000-0000-000000000000}"/>
          </ac:picMkLst>
        </pc:picChg>
        <pc:picChg chg="mod">
          <ac:chgData name="Odina Norbo'tayeva" userId="dbcdeb9d9dad59af" providerId="LiveId" clId="{AA0FEF87-21BB-49C5-A3EB-89349DA7118F}" dt="2025-11-28T18:17:38.313" v="109" actId="1076"/>
          <ac:picMkLst>
            <pc:docMk/>
            <pc:sldMk cId="903902817" sldId="431"/>
            <ac:picMk id="9" creationId="{00000000-0000-0000-0000-000000000000}"/>
          </ac:picMkLst>
        </pc:picChg>
        <pc:cxnChg chg="mod">
          <ac:chgData name="Odina Norbo'tayeva" userId="dbcdeb9d9dad59af" providerId="LiveId" clId="{AA0FEF87-21BB-49C5-A3EB-89349DA7118F}" dt="2025-11-28T18:16:10.492" v="79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A0FEF87-21BB-49C5-A3EB-89349DA7118F}" dt="2025-11-28T18:18:03.574" v="113" actId="207"/>
        <pc:sldMkLst>
          <pc:docMk/>
          <pc:sldMk cId="2990474124" sldId="432"/>
        </pc:sldMkLst>
        <pc:spChg chg="mod">
          <ac:chgData name="Odina Norbo'tayeva" userId="dbcdeb9d9dad59af" providerId="LiveId" clId="{AA0FEF87-21BB-49C5-A3EB-89349DA7118F}" dt="2025-11-28T18:18:03.574" v="113" actId="207"/>
          <ac:spMkLst>
            <pc:docMk/>
            <pc:sldMk cId="2990474124" sldId="432"/>
            <ac:spMk id="2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7:57.494" v="112" actId="2711"/>
          <ac:spMkLst>
            <pc:docMk/>
            <pc:sldMk cId="2990474124" sldId="432"/>
            <ac:spMk id="10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7:57.494" v="112" actId="2711"/>
          <ac:spMkLst>
            <pc:docMk/>
            <pc:sldMk cId="2990474124" sldId="432"/>
            <ac:spMk id="15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7:57.494" v="112" actId="2711"/>
          <ac:spMkLst>
            <pc:docMk/>
            <pc:sldMk cId="2990474124" sldId="432"/>
            <ac:spMk id="16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7:57.494" v="112" actId="2711"/>
          <ac:spMkLst>
            <pc:docMk/>
            <pc:sldMk cId="2990474124" sldId="432"/>
            <ac:spMk id="17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7:57.494" v="112" actId="2711"/>
          <ac:spMkLst>
            <pc:docMk/>
            <pc:sldMk cId="2990474124" sldId="432"/>
            <ac:spMk id="18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7:57.494" v="112" actId="2711"/>
          <ac:spMkLst>
            <pc:docMk/>
            <pc:sldMk cId="2990474124" sldId="432"/>
            <ac:spMk id="19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7:45.604" v="110" actId="478"/>
          <ac:picMkLst>
            <pc:docMk/>
            <pc:sldMk cId="2990474124" sldId="432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AA0FEF87-21BB-49C5-A3EB-89349DA7118F}" dt="2025-11-28T18:18:29.412" v="118"/>
        <pc:sldMkLst>
          <pc:docMk/>
          <pc:sldMk cId="3308605022" sldId="433"/>
        </pc:sldMkLst>
        <pc:spChg chg="mod">
          <ac:chgData name="Odina Norbo'tayeva" userId="dbcdeb9d9dad59af" providerId="LiveId" clId="{AA0FEF87-21BB-49C5-A3EB-89349DA7118F}" dt="2025-11-28T18:18:22.087" v="117" actId="208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8:29.412" v="118"/>
          <ac:spMkLst>
            <pc:docMk/>
            <pc:sldMk cId="3308605022" sldId="433"/>
            <ac:spMk id="3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8:08.608" v="114" actId="478"/>
          <ac:picMkLst>
            <pc:docMk/>
            <pc:sldMk cId="3308605022" sldId="433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AA0FEF87-21BB-49C5-A3EB-89349DA7118F}" dt="2025-11-28T18:18:55.804" v="123" actId="1582"/>
        <pc:sldMkLst>
          <pc:docMk/>
          <pc:sldMk cId="4185629398" sldId="434"/>
        </pc:sldMkLst>
        <pc:spChg chg="mod">
          <ac:chgData name="Odina Norbo'tayeva" userId="dbcdeb9d9dad59af" providerId="LiveId" clId="{AA0FEF87-21BB-49C5-A3EB-89349DA7118F}" dt="2025-11-28T18:18:55.804" v="123" actId="1582"/>
          <ac:spMkLst>
            <pc:docMk/>
            <pc:sldMk cId="4185629398" sldId="434"/>
            <ac:spMk id="3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18:55.804" v="123" actId="1582"/>
          <ac:spMkLst>
            <pc:docMk/>
            <pc:sldMk cId="4185629398" sldId="434"/>
            <ac:spMk id="5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8:34.322" v="119" actId="478"/>
          <ac:picMkLst>
            <pc:docMk/>
            <pc:sldMk cId="4185629398" sldId="434"/>
            <ac:picMk id="4" creationId="{86F7EE52-3ED7-4099-9B2F-D7AB9ACE328B}"/>
          </ac:picMkLst>
        </pc:picChg>
      </pc:sldChg>
      <pc:sldChg chg="addSp delSp modSp mod">
        <pc:chgData name="Odina Norbo'tayeva" userId="dbcdeb9d9dad59af" providerId="LiveId" clId="{AA0FEF87-21BB-49C5-A3EB-89349DA7118F}" dt="2025-11-28T18:20:26.060" v="144" actId="207"/>
        <pc:sldMkLst>
          <pc:docMk/>
          <pc:sldMk cId="3701841824" sldId="435"/>
        </pc:sldMkLst>
        <pc:spChg chg="add del">
          <ac:chgData name="Odina Norbo'tayeva" userId="dbcdeb9d9dad59af" providerId="LiveId" clId="{AA0FEF87-21BB-49C5-A3EB-89349DA7118F}" dt="2025-11-28T18:19:19.308" v="126" actId="478"/>
          <ac:spMkLst>
            <pc:docMk/>
            <pc:sldMk cId="3701841824" sldId="435"/>
            <ac:spMk id="3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20:26.060" v="144" actId="207"/>
          <ac:spMkLst>
            <pc:docMk/>
            <pc:sldMk cId="3701841824" sldId="435"/>
            <ac:spMk id="5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20:26.060" v="144" actId="207"/>
          <ac:spMkLst>
            <pc:docMk/>
            <pc:sldMk cId="3701841824" sldId="435"/>
            <ac:spMk id="6" creationId="{00000000-0000-0000-0000-000000000000}"/>
          </ac:spMkLst>
        </pc:spChg>
        <pc:spChg chg="add mod">
          <ac:chgData name="Odina Norbo'tayeva" userId="dbcdeb9d9dad59af" providerId="LiveId" clId="{AA0FEF87-21BB-49C5-A3EB-89349DA7118F}" dt="2025-11-28T18:20:26.060" v="144" actId="207"/>
          <ac:spMkLst>
            <pc:docMk/>
            <pc:sldMk cId="3701841824" sldId="435"/>
            <ac:spMk id="7" creationId="{CA458804-04E2-D574-D90E-3BD57875153A}"/>
          </ac:spMkLst>
        </pc:spChg>
        <pc:spChg chg="mod">
          <ac:chgData name="Odina Norbo'tayeva" userId="dbcdeb9d9dad59af" providerId="LiveId" clId="{AA0FEF87-21BB-49C5-A3EB-89349DA7118F}" dt="2025-11-28T18:20:26.060" v="144" actId="207"/>
          <ac:spMkLst>
            <pc:docMk/>
            <pc:sldMk cId="3701841824" sldId="435"/>
            <ac:spMk id="9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19:35.070" v="136" actId="478"/>
          <ac:picMkLst>
            <pc:docMk/>
            <pc:sldMk cId="3701841824" sldId="435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AA0FEF87-21BB-49C5-A3EB-89349DA7118F}" dt="2025-11-28T18:20:52.932" v="152" actId="207"/>
        <pc:sldMkLst>
          <pc:docMk/>
          <pc:sldMk cId="1875996621" sldId="438"/>
        </pc:sldMkLst>
        <pc:spChg chg="mod">
          <ac:chgData name="Odina Norbo'tayeva" userId="dbcdeb9d9dad59af" providerId="LiveId" clId="{AA0FEF87-21BB-49C5-A3EB-89349DA7118F}" dt="2025-11-28T18:20:52.932" v="152" actId="207"/>
          <ac:spMkLst>
            <pc:docMk/>
            <pc:sldMk cId="1875996621" sldId="438"/>
            <ac:spMk id="2" creationId="{00000000-0000-0000-0000-000000000000}"/>
          </ac:spMkLst>
        </pc:spChg>
        <pc:spChg chg="mod">
          <ac:chgData name="Odina Norbo'tayeva" userId="dbcdeb9d9dad59af" providerId="LiveId" clId="{AA0FEF87-21BB-49C5-A3EB-89349DA7118F}" dt="2025-11-28T18:20:40" v="149" actId="207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AA0FEF87-21BB-49C5-A3EB-89349DA7118F}" dt="2025-11-28T18:20:31.844" v="145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AA0FEF87-21BB-49C5-A3EB-89349DA7118F}" dt="2025-11-28T18:20:43.550" v="150" actId="208"/>
          <ac:cxnSpMkLst>
            <pc:docMk/>
            <pc:sldMk cId="1875996621" sldId="438"/>
            <ac:cxnSpMk id="7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61165" y="3566073"/>
            <a:ext cx="3217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257912" y="2834068"/>
            <a:ext cx="10215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</a:t>
            </a:r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Thakur </a:t>
            </a:r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endParaRPr lang="ru-RU" sz="3600" dirty="0">
              <a:ln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46415" y="2590022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Mening</a:t>
            </a:r>
            <a:r>
              <a:rPr lang="ru-RU" sz="2800" b="1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istagim</a:t>
            </a:r>
            <a:r>
              <a:rPr lang="ru-RU" sz="2800" b="1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ru-RU" sz="2800" b="1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ozodlik</a:t>
            </a:r>
            <a:r>
              <a:rPr lang="ru-RU" sz="2800" b="1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ru-RU" sz="2800" b="1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Thokur</a:t>
            </a:r>
            <a:endParaRPr lang="ru-RU" sz="2800" b="1" i="1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4" y="1138653"/>
            <a:ext cx="5978102" cy="4580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90" y="1715920"/>
            <a:ext cx="3947863" cy="3876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7187248" y="2372598"/>
            <a:ext cx="28007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36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</a:t>
            </a:r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endParaRPr lang="ru-RU" sz="3600" b="1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12572" y="3157622"/>
            <a:ext cx="395012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baland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martabali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yuksak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saviyali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Thokur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oiladagi</a:t>
            </a:r>
            <a:endParaRPr lang="en-US" sz="24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farzandning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kenjasi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yoshidayoq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</a:t>
            </a:r>
            <a:endParaRPr lang="en-US" sz="24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yoza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boshlagan</a:t>
            </a:r>
            <a:r>
              <a:rPr lang="en-US" sz="24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920" y="1071281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Ingliz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tilini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puxta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o‘rganib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1878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Angliyaga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o‘qishga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yarim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yildan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advokat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bo‘lishdan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voz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kechib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vataniga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qaytadi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ijod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i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shug‘ullanadi</a:t>
            </a:r>
            <a:endParaRPr lang="ru-RU" sz="2400" i="1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70920" y="4350327"/>
            <a:ext cx="5225143" cy="23210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Angliyadagi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jurnallarda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dastlabki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doston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maqolalari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endParaRPr lang="ru-RU" sz="28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561808" y="2398632"/>
            <a:ext cx="5225143" cy="21481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she’riy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to‘plami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1882-yili “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Oqshom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qo‘shiqlari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bosildi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тикальный свиток 5"/>
          <p:cNvSpPr/>
          <p:nvPr/>
        </p:nvSpPr>
        <p:spPr>
          <a:xfrm>
            <a:off x="4430169" y="1231264"/>
            <a:ext cx="7329714" cy="5166179"/>
          </a:xfrm>
          <a:prstGeom prst="verticalScroll">
            <a:avLst/>
          </a:prstGeom>
          <a:solidFill>
            <a:schemeClr val="bg1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Shundan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u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pok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insoniy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muhabbat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ulug‘langan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Tonggi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qo‘shiqlar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Suratlar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qo‘shiqlar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mustamlakachilik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zulmi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adolatsizlik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qoralangan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Bibha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sohili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Donishmand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roja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romanlarini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yozadi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U,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asosan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Bengal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1343024"/>
            <a:ext cx="3433536" cy="4643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180364" y="5064607"/>
            <a:ext cx="3075213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Nur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va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soyalar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72491" y="5075505"/>
            <a:ext cx="2939143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Jazo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28005" y="4005063"/>
            <a:ext cx="2881087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Hisob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kitob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21921" y="2604372"/>
            <a:ext cx="2750457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Malini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09748" y="1359772"/>
            <a:ext cx="3091544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Chitrangoda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01049" y="4005064"/>
            <a:ext cx="2828471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Qurbonlik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985657" y="424472"/>
            <a:ext cx="2220685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Chitra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401049" y="2604373"/>
            <a:ext cx="3002641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Roja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va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 Rani”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90707" y="1359772"/>
            <a:ext cx="3087748" cy="1059543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sz="3200" b="1" i="1" dirty="0" err="1">
                <a:solidFill>
                  <a:schemeClr val="accent5">
                    <a:lumMod val="50000"/>
                  </a:schemeClr>
                </a:solidFill>
              </a:rPr>
              <a:t>Lahza</a:t>
            </a:r>
            <a:r>
              <a:rPr lang="en-US" sz="3200" b="1" i="1" dirty="0">
                <a:solidFill>
                  <a:schemeClr val="accent5">
                    <a:lumMod val="50000"/>
                  </a:schemeClr>
                </a:solidFill>
              </a:rPr>
              <a:t>”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293" y="1711787"/>
            <a:ext cx="2220684" cy="3033486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77" y="1278083"/>
            <a:ext cx="2159556" cy="2801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" t="52327" r="65688" b="8719"/>
          <a:stretch/>
        </p:blipFill>
        <p:spPr>
          <a:xfrm>
            <a:off x="5226869" y="4290652"/>
            <a:ext cx="2449772" cy="2301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428191" y="1365748"/>
            <a:ext cx="4572000" cy="532674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1912-yil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Gitanjali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to‘plamini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ingliz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Shu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1913-yilda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Nobel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mukofotiga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sazovor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Mukofot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bepul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o‘qitadigan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Bepul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o‘qitiladigan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universitetga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aylantiriladi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71358" y="266213"/>
            <a:ext cx="26266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sz="32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e’tirof</a:t>
            </a:r>
            <a:endParaRPr lang="ru-RU" sz="32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59976" y="2662916"/>
            <a:ext cx="3954609" cy="2600199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>
              <a:lnSpc>
                <a:spcPct val="150000"/>
              </a:lnSpc>
            </a:pP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eslang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-chi,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bizning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ajdodlarimizda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bepul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maktablar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ochgan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771899" y="1446810"/>
            <a:ext cx="3170710" cy="16256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32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qalbi</a:t>
            </a:r>
            <a:r>
              <a:rPr lang="en-US" sz="32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2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2103254" y="3162465"/>
            <a:ext cx="508000" cy="914400"/>
          </a:xfrm>
          <a:prstGeom prst="downArrow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1899" y="4166920"/>
            <a:ext cx="3287483" cy="181428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</a:t>
            </a: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Respublikasining</a:t>
            </a: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madhiyasi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425538" y="1415802"/>
            <a:ext cx="3170710" cy="16256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oltin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Bengaliyam</a:t>
            </a:r>
            <a:r>
              <a:rPr lang="en-US" sz="28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8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5698433" y="3131457"/>
            <a:ext cx="508000" cy="914400"/>
          </a:xfrm>
          <a:prstGeom prst="downArrow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425538" y="4135912"/>
            <a:ext cx="3388682" cy="181428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Bengladesh</a:t>
            </a: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Respublikasining</a:t>
            </a: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madhiyasi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57155" y="1739875"/>
            <a:ext cx="2441694" cy="389286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Ayting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-chi, </a:t>
            </a:r>
          </a:p>
          <a:p>
            <a:pPr algn="ctr">
              <a:lnSpc>
                <a:spcPct val="150000"/>
              </a:lnSpc>
            </a:pP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Respublikasi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madhiyasining</a:t>
            </a:r>
            <a:endParaRPr lang="en-US" sz="2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muallifi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26472" y="1607127"/>
            <a:ext cx="10695709" cy="234141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Thakur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ozodligini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kelajagini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ma’rifatda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ozodlikka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avvalo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savodxonlik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ma’rifatga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oshnolik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g‘aflat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jaholatni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yengish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orqaligina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erishish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hisoblaydi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ko‘zini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ochishga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0734" y="4366645"/>
            <a:ext cx="75071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Ayting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-chi, </a:t>
            </a:r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Thakurning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jihatlari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bizga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ajdodlarimizni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eslatyapti</a:t>
            </a:r>
            <a:r>
              <a:rPr lang="en-US" sz="36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6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40971" y="817418"/>
            <a:ext cx="5486400" cy="52231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Thakur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Yaponiya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AQSH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marotaba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Safarda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ko‘rganlarini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solishtiradi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qatnashib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hind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ingliz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istilochilariga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siyosatiga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nisbatan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noroziligi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03086" y="1581881"/>
            <a:ext cx="4434226" cy="3697166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fanidan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inglizlarning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</a:t>
            </a:r>
            <a:endParaRPr lang="en-US" sz="3200" b="1" dirty="0">
              <a:ln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mustamlakasi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ma’lumotlaringiz</a:t>
            </a:r>
            <a:endParaRPr lang="en-US" sz="3200" b="1" dirty="0">
              <a:ln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o‘rtoqlashing</a:t>
            </a:r>
            <a:r>
              <a:rPr lang="en-US" sz="32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6123" y="2474890"/>
            <a:ext cx="309091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jildlik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tanlangan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asarlar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to‘plami</a:t>
            </a:r>
            <a:endParaRPr lang="ru-RU" sz="2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90839" y="2474892"/>
            <a:ext cx="281032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Nur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soyalar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ctr"/>
            <a:endParaRPr lang="ru-RU" sz="2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89881" y="2474891"/>
            <a:ext cx="286007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Ko‘zga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tushgan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cho‘p</a:t>
            </a:r>
            <a:r>
              <a:rPr lang="en-US" sz="2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58804-04E2-D574-D90E-3BD57875153A}"/>
              </a:ext>
            </a:extLst>
          </p:cNvPr>
          <p:cNvSpPr txBox="1"/>
          <p:nvPr/>
        </p:nvSpPr>
        <p:spPr>
          <a:xfrm>
            <a:off x="2672080" y="665992"/>
            <a:ext cx="68478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Adibning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kitoblari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nashr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etilgan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1941" y="2347359"/>
            <a:ext cx="67313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ijodini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o‘rganing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kelajagi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ma’rifatda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sarlavhasi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oztida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5126</TotalTime>
  <Words>471</Words>
  <Application>Microsoft Office PowerPoint</Application>
  <PresentationFormat>Широкоэкранный</PresentationFormat>
  <Paragraphs>62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155</cp:revision>
  <dcterms:created xsi:type="dcterms:W3CDTF">2020-01-20T05:08:25Z</dcterms:created>
  <dcterms:modified xsi:type="dcterms:W3CDTF">2025-11-28T18:21:28Z</dcterms:modified>
</cp:coreProperties>
</file>