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6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4" r:id="rId12"/>
    <p:sldId id="435" r:id="rId13"/>
    <p:sldId id="438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12DE19C8-9025-4784-BD92-D74E8D28C0E9}"/>
    <pc:docChg chg="undo custSel modSld">
      <pc:chgData name="Odina Norbo'tayeva" userId="dbcdeb9d9dad59af" providerId="LiveId" clId="{12DE19C8-9025-4784-BD92-D74E8D28C0E9}" dt="2025-11-28T18:37:44.618" v="106" actId="207"/>
      <pc:docMkLst>
        <pc:docMk/>
      </pc:docMkLst>
      <pc:sldChg chg="delSp modSp mod">
        <pc:chgData name="Odina Norbo'tayeva" userId="dbcdeb9d9dad59af" providerId="LiveId" clId="{12DE19C8-9025-4784-BD92-D74E8D28C0E9}" dt="2025-11-28T18:37:44.618" v="106" actId="207"/>
        <pc:sldMkLst>
          <pc:docMk/>
          <pc:sldMk cId="2737942562" sldId="298"/>
        </pc:sldMkLst>
        <pc:spChg chg="mod">
          <ac:chgData name="Odina Norbo'tayeva" userId="dbcdeb9d9dad59af" providerId="LiveId" clId="{12DE19C8-9025-4784-BD92-D74E8D28C0E9}" dt="2025-11-28T18:37:44.618" v="106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12DE19C8-9025-4784-BD92-D74E8D28C0E9}" dt="2025-11-28T18:37:35.748" v="104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12DE19C8-9025-4784-BD92-D74E8D28C0E9}" dt="2025-11-28T18:22:25.242" v="12" actId="478"/>
        <pc:sldMkLst>
          <pc:docMk/>
          <pc:sldMk cId="2254827404" sldId="425"/>
        </pc:sldMkLst>
        <pc:spChg chg="del">
          <ac:chgData name="Odina Norbo'tayeva" userId="dbcdeb9d9dad59af" providerId="LiveId" clId="{12DE19C8-9025-4784-BD92-D74E8D28C0E9}" dt="2025-11-28T18:22:25.242" v="1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12DE19C8-9025-4784-BD92-D74E8D28C0E9}" dt="2025-11-28T18:22:15.997" v="10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12DE19C8-9025-4784-BD92-D74E8D28C0E9}" dt="2025-11-28T18:22:19.140" v="11" actId="207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12DE19C8-9025-4784-BD92-D74E8D28C0E9}" dt="2025-11-28T18:21:45.340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12DE19C8-9025-4784-BD92-D74E8D28C0E9}" dt="2025-11-28T18:21:48.111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12DE19C8-9025-4784-BD92-D74E8D28C0E9}" dt="2025-11-28T18:23:05.104" v="23" actId="1076"/>
        <pc:sldMkLst>
          <pc:docMk/>
          <pc:sldMk cId="515709495" sldId="426"/>
        </pc:sldMkLst>
        <pc:spChg chg="mod">
          <ac:chgData name="Odina Norbo'tayeva" userId="dbcdeb9d9dad59af" providerId="LiveId" clId="{12DE19C8-9025-4784-BD92-D74E8D28C0E9}" dt="2025-11-28T18:22:56.760" v="20" actId="113"/>
          <ac:spMkLst>
            <pc:docMk/>
            <pc:sldMk cId="515709495" sldId="426"/>
            <ac:spMk id="14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23:02.950" v="22" actId="478"/>
          <ac:picMkLst>
            <pc:docMk/>
            <pc:sldMk cId="515709495" sldId="426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23:05.104" v="23" actId="1076"/>
          <ac:picMkLst>
            <pc:docMk/>
            <pc:sldMk cId="515709495" sldId="426"/>
            <ac:picMk id="15" creationId="{00000000-0000-0000-0000-000000000000}"/>
          </ac:picMkLst>
        </pc:picChg>
      </pc:sldChg>
      <pc:sldChg chg="delSp modSp mod">
        <pc:chgData name="Odina Norbo'tayeva" userId="dbcdeb9d9dad59af" providerId="LiveId" clId="{12DE19C8-9025-4784-BD92-D74E8D28C0E9}" dt="2025-11-28T18:23:55.220" v="35" actId="1440"/>
        <pc:sldMkLst>
          <pc:docMk/>
          <pc:sldMk cId="1141458347" sldId="427"/>
        </pc:sldMkLst>
        <pc:spChg chg="mod">
          <ac:chgData name="Odina Norbo'tayeva" userId="dbcdeb9d9dad59af" providerId="LiveId" clId="{12DE19C8-9025-4784-BD92-D74E8D28C0E9}" dt="2025-11-28T18:23:46.910" v="34" actId="1582"/>
          <ac:spMkLst>
            <pc:docMk/>
            <pc:sldMk cId="1141458347" sldId="427"/>
            <ac:spMk id="15" creationId="{00000000-0000-0000-0000-000000000000}"/>
          </ac:spMkLst>
        </pc:spChg>
        <pc:spChg chg="mod">
          <ac:chgData name="Odina Norbo'tayeva" userId="dbcdeb9d9dad59af" providerId="LiveId" clId="{12DE19C8-9025-4784-BD92-D74E8D28C0E9}" dt="2025-11-28T18:23:33.331" v="32" actId="207"/>
          <ac:spMkLst>
            <pc:docMk/>
            <pc:sldMk cId="1141458347" sldId="427"/>
            <ac:spMk id="16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23:08.365" v="24" actId="478"/>
          <ac:picMkLst>
            <pc:docMk/>
            <pc:sldMk cId="1141458347" sldId="427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23:55.220" v="35" actId="1440"/>
          <ac:picMkLst>
            <pc:docMk/>
            <pc:sldMk cId="1141458347" sldId="427"/>
            <ac:picMk id="17" creationId="{00000000-0000-0000-0000-000000000000}"/>
          </ac:picMkLst>
        </pc:picChg>
      </pc:sldChg>
      <pc:sldChg chg="delSp modSp mod">
        <pc:chgData name="Odina Norbo'tayeva" userId="dbcdeb9d9dad59af" providerId="LiveId" clId="{12DE19C8-9025-4784-BD92-D74E8D28C0E9}" dt="2025-11-28T18:24:45.785" v="46"/>
        <pc:sldMkLst>
          <pc:docMk/>
          <pc:sldMk cId="2657338685" sldId="428"/>
        </pc:sldMkLst>
        <pc:spChg chg="mod">
          <ac:chgData name="Odina Norbo'tayeva" userId="dbcdeb9d9dad59af" providerId="LiveId" clId="{12DE19C8-9025-4784-BD92-D74E8D28C0E9}" dt="2025-11-28T18:24:34.630" v="44" actId="1076"/>
          <ac:spMkLst>
            <pc:docMk/>
            <pc:sldMk cId="2657338685" sldId="428"/>
            <ac:spMk id="8" creationId="{00000000-0000-0000-0000-000000000000}"/>
          </ac:spMkLst>
        </pc:spChg>
        <pc:graphicFrameChg chg="mod">
          <ac:chgData name="Odina Norbo'tayeva" userId="dbcdeb9d9dad59af" providerId="LiveId" clId="{12DE19C8-9025-4784-BD92-D74E8D28C0E9}" dt="2025-11-28T18:24:45.785" v="46"/>
          <ac:graphicFrameMkLst>
            <pc:docMk/>
            <pc:sldMk cId="2657338685" sldId="428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12DE19C8-9025-4784-BD92-D74E8D28C0E9}" dt="2025-11-28T18:24:09.384" v="39" actId="478"/>
          <ac:picMkLst>
            <pc:docMk/>
            <pc:sldMk cId="2657338685" sldId="428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24:23.788" v="42"/>
          <ac:picMkLst>
            <pc:docMk/>
            <pc:sldMk cId="2657338685" sldId="428"/>
            <ac:picMk id="6" creationId="{00000000-0000-0000-0000-000000000000}"/>
          </ac:picMkLst>
        </pc:picChg>
        <pc:cxnChg chg="mod">
          <ac:chgData name="Odina Norbo'tayeva" userId="dbcdeb9d9dad59af" providerId="LiveId" clId="{12DE19C8-9025-4784-BD92-D74E8D28C0E9}" dt="2025-11-28T18:24:31.555" v="43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12DE19C8-9025-4784-BD92-D74E8D28C0E9}" dt="2025-11-28T18:25:17.729" v="53" actId="207"/>
        <pc:sldMkLst>
          <pc:docMk/>
          <pc:sldMk cId="2593900826" sldId="429"/>
        </pc:sldMkLst>
        <pc:spChg chg="mod">
          <ac:chgData name="Odina Norbo'tayeva" userId="dbcdeb9d9dad59af" providerId="LiveId" clId="{12DE19C8-9025-4784-BD92-D74E8D28C0E9}" dt="2025-11-28T18:25:17.729" v="53" actId="207"/>
          <ac:spMkLst>
            <pc:docMk/>
            <pc:sldMk cId="2593900826" sldId="429"/>
            <ac:spMk id="2" creationId="{00000000-0000-0000-0000-000000000000}"/>
          </ac:spMkLst>
        </pc:spChg>
        <pc:spChg chg="mod">
          <ac:chgData name="Odina Norbo'tayeva" userId="dbcdeb9d9dad59af" providerId="LiveId" clId="{12DE19C8-9025-4784-BD92-D74E8D28C0E9}" dt="2025-11-28T18:25:17.729" v="53" actId="207"/>
          <ac:spMkLst>
            <pc:docMk/>
            <pc:sldMk cId="2593900826" sldId="429"/>
            <ac:spMk id="3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24:53.862" v="47" actId="478"/>
          <ac:picMkLst>
            <pc:docMk/>
            <pc:sldMk cId="2593900826" sldId="429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24:56.771" v="48" actId="1440"/>
          <ac:picMkLst>
            <pc:docMk/>
            <pc:sldMk cId="2593900826" sldId="429"/>
            <ac:picMk id="9" creationId="{00000000-0000-0000-0000-000000000000}"/>
          </ac:picMkLst>
        </pc:picChg>
      </pc:sldChg>
      <pc:sldChg chg="delSp modSp mod">
        <pc:chgData name="Odina Norbo'tayeva" userId="dbcdeb9d9dad59af" providerId="LiveId" clId="{12DE19C8-9025-4784-BD92-D74E8D28C0E9}" dt="2025-11-28T18:27:08.823" v="66" actId="1076"/>
        <pc:sldMkLst>
          <pc:docMk/>
          <pc:sldMk cId="3453607609" sldId="430"/>
        </pc:sldMkLst>
        <pc:spChg chg="mod">
          <ac:chgData name="Odina Norbo'tayeva" userId="dbcdeb9d9dad59af" providerId="LiveId" clId="{12DE19C8-9025-4784-BD92-D74E8D28C0E9}" dt="2025-11-28T18:27:08.823" v="66" actId="1076"/>
          <ac:spMkLst>
            <pc:docMk/>
            <pc:sldMk cId="3453607609" sldId="430"/>
            <ac:spMk id="2" creationId="{00000000-0000-0000-0000-000000000000}"/>
          </ac:spMkLst>
        </pc:spChg>
        <pc:spChg chg="mod">
          <ac:chgData name="Odina Norbo'tayeva" userId="dbcdeb9d9dad59af" providerId="LiveId" clId="{12DE19C8-9025-4784-BD92-D74E8D28C0E9}" dt="2025-11-28T18:26:27.579" v="60" actId="2711"/>
          <ac:spMkLst>
            <pc:docMk/>
            <pc:sldMk cId="3453607609" sldId="430"/>
            <ac:spMk id="9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26:19.849" v="59" actId="478"/>
          <ac:picMkLst>
            <pc:docMk/>
            <pc:sldMk cId="3453607609" sldId="430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26:41.751" v="62" actId="1440"/>
          <ac:picMkLst>
            <pc:docMk/>
            <pc:sldMk cId="3453607609" sldId="430"/>
            <ac:picMk id="10" creationId="{00000000-0000-0000-0000-000000000000}"/>
          </ac:picMkLst>
        </pc:picChg>
      </pc:sldChg>
      <pc:sldChg chg="delSp modSp mod">
        <pc:chgData name="Odina Norbo'tayeva" userId="dbcdeb9d9dad59af" providerId="LiveId" clId="{12DE19C8-9025-4784-BD92-D74E8D28C0E9}" dt="2025-11-28T18:34:24.102" v="76" actId="1076"/>
        <pc:sldMkLst>
          <pc:docMk/>
          <pc:sldMk cId="903902817" sldId="431"/>
        </pc:sldMkLst>
        <pc:spChg chg="mod">
          <ac:chgData name="Odina Norbo'tayeva" userId="dbcdeb9d9dad59af" providerId="LiveId" clId="{12DE19C8-9025-4784-BD92-D74E8D28C0E9}" dt="2025-11-28T18:34:21.537" v="75" actId="1076"/>
          <ac:spMkLst>
            <pc:docMk/>
            <pc:sldMk cId="903902817" sldId="431"/>
            <ac:spMk id="9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27:13.639" v="67" actId="478"/>
          <ac:picMkLst>
            <pc:docMk/>
            <pc:sldMk cId="903902817" sldId="431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34:24.102" v="76" actId="1076"/>
          <ac:picMkLst>
            <pc:docMk/>
            <pc:sldMk cId="903902817" sldId="431"/>
            <ac:picMk id="6" creationId="{00000000-0000-0000-0000-000000000000}"/>
          </ac:picMkLst>
        </pc:picChg>
      </pc:sldChg>
      <pc:sldChg chg="delSp modSp mod">
        <pc:chgData name="Odina Norbo'tayeva" userId="dbcdeb9d9dad59af" providerId="LiveId" clId="{12DE19C8-9025-4784-BD92-D74E8D28C0E9}" dt="2025-11-28T18:34:45.264" v="81" actId="207"/>
        <pc:sldMkLst>
          <pc:docMk/>
          <pc:sldMk cId="2990474124" sldId="432"/>
        </pc:sldMkLst>
        <pc:spChg chg="mod">
          <ac:chgData name="Odina Norbo'tayeva" userId="dbcdeb9d9dad59af" providerId="LiveId" clId="{12DE19C8-9025-4784-BD92-D74E8D28C0E9}" dt="2025-11-28T18:34:45.264" v="81" actId="207"/>
          <ac:spMkLst>
            <pc:docMk/>
            <pc:sldMk cId="2990474124" sldId="432"/>
            <ac:spMk id="15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34:31.873" v="77" actId="478"/>
          <ac:picMkLst>
            <pc:docMk/>
            <pc:sldMk cId="2990474124" sldId="432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34:44.406" v="80"/>
          <ac:picMkLst>
            <pc:docMk/>
            <pc:sldMk cId="2990474124" sldId="432"/>
            <ac:picMk id="10" creationId="{00000000-0000-0000-0000-000000000000}"/>
          </ac:picMkLst>
        </pc:picChg>
      </pc:sldChg>
      <pc:sldChg chg="delSp modSp mod">
        <pc:chgData name="Odina Norbo'tayeva" userId="dbcdeb9d9dad59af" providerId="LiveId" clId="{12DE19C8-9025-4784-BD92-D74E8D28C0E9}" dt="2025-11-28T18:35:02.003" v="84" actId="207"/>
        <pc:sldMkLst>
          <pc:docMk/>
          <pc:sldMk cId="3308605022" sldId="433"/>
        </pc:sldMkLst>
        <pc:spChg chg="mod">
          <ac:chgData name="Odina Norbo'tayeva" userId="dbcdeb9d9dad59af" providerId="LiveId" clId="{12DE19C8-9025-4784-BD92-D74E8D28C0E9}" dt="2025-11-28T18:35:02.003" v="84" actId="207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12DE19C8-9025-4784-BD92-D74E8D28C0E9}" dt="2025-11-28T18:35:02.003" v="84" actId="207"/>
          <ac:spMkLst>
            <pc:docMk/>
            <pc:sldMk cId="3308605022" sldId="433"/>
            <ac:spMk id="3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34:52.234" v="82" actId="478"/>
          <ac:picMkLst>
            <pc:docMk/>
            <pc:sldMk cId="3308605022" sldId="433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12DE19C8-9025-4784-BD92-D74E8D28C0E9}" dt="2025-11-28T18:35:52.812" v="89" actId="20577"/>
        <pc:sldMkLst>
          <pc:docMk/>
          <pc:sldMk cId="4185629398" sldId="434"/>
        </pc:sldMkLst>
        <pc:spChg chg="mod">
          <ac:chgData name="Odina Norbo'tayeva" userId="dbcdeb9d9dad59af" providerId="LiveId" clId="{12DE19C8-9025-4784-BD92-D74E8D28C0E9}" dt="2025-11-28T18:35:52.812" v="89" actId="20577"/>
          <ac:spMkLst>
            <pc:docMk/>
            <pc:sldMk cId="4185629398" sldId="434"/>
            <ac:spMk id="3" creationId="{00000000-0000-0000-0000-000000000000}"/>
          </ac:spMkLst>
        </pc:spChg>
        <pc:spChg chg="mod">
          <ac:chgData name="Odina Norbo'tayeva" userId="dbcdeb9d9dad59af" providerId="LiveId" clId="{12DE19C8-9025-4784-BD92-D74E8D28C0E9}" dt="2025-11-28T18:35:20.302" v="88" actId="1076"/>
          <ac:spMkLst>
            <pc:docMk/>
            <pc:sldMk cId="4185629398" sldId="434"/>
            <ac:spMk id="5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35:10.312" v="85" actId="478"/>
          <ac:picMkLst>
            <pc:docMk/>
            <pc:sldMk cId="4185629398" sldId="434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12DE19C8-9025-4784-BD92-D74E8D28C0E9}" dt="2025-11-28T18:36:18.643" v="93" actId="123"/>
        <pc:sldMkLst>
          <pc:docMk/>
          <pc:sldMk cId="3701841824" sldId="435"/>
        </pc:sldMkLst>
        <pc:spChg chg="mod">
          <ac:chgData name="Odina Norbo'tayeva" userId="dbcdeb9d9dad59af" providerId="LiveId" clId="{12DE19C8-9025-4784-BD92-D74E8D28C0E9}" dt="2025-11-28T18:36:18.643" v="93" actId="123"/>
          <ac:spMkLst>
            <pc:docMk/>
            <pc:sldMk cId="3701841824" sldId="435"/>
            <ac:spMk id="3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36:05.273" v="90" actId="478"/>
          <ac:picMkLst>
            <pc:docMk/>
            <pc:sldMk cId="3701841824" sldId="435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12DE19C8-9025-4784-BD92-D74E8D28C0E9}" dt="2025-11-28T18:37:32.488" v="103" actId="1076"/>
        <pc:sldMkLst>
          <pc:docMk/>
          <pc:sldMk cId="1875996621" sldId="438"/>
        </pc:sldMkLst>
        <pc:spChg chg="mod">
          <ac:chgData name="Odina Norbo'tayeva" userId="dbcdeb9d9dad59af" providerId="LiveId" clId="{12DE19C8-9025-4784-BD92-D74E8D28C0E9}" dt="2025-11-28T18:37:32.488" v="103" actId="1076"/>
          <ac:spMkLst>
            <pc:docMk/>
            <pc:sldMk cId="1875996621" sldId="438"/>
            <ac:spMk id="2" creationId="{00000000-0000-0000-0000-000000000000}"/>
          </ac:spMkLst>
        </pc:spChg>
        <pc:spChg chg="mod">
          <ac:chgData name="Odina Norbo'tayeva" userId="dbcdeb9d9dad59af" providerId="LiveId" clId="{12DE19C8-9025-4784-BD92-D74E8D28C0E9}" dt="2025-11-28T18:37:18.952" v="99" actId="1076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12DE19C8-9025-4784-BD92-D74E8D28C0E9}" dt="2025-11-28T18:36:56" v="96" actId="478"/>
          <ac:picMkLst>
            <pc:docMk/>
            <pc:sldMk cId="1875996621" sldId="438"/>
            <ac:picMk id="4" creationId="{86F7EE52-3ED7-4099-9B2F-D7AB9ACE328B}"/>
          </ac:picMkLst>
        </pc:picChg>
        <pc:picChg chg="mod">
          <ac:chgData name="Odina Norbo'tayeva" userId="dbcdeb9d9dad59af" providerId="LiveId" clId="{12DE19C8-9025-4784-BD92-D74E8D28C0E9}" dt="2025-11-28T18:37:28.568" v="102" actId="1076"/>
          <ac:picMkLst>
            <pc:docMk/>
            <pc:sldMk cId="1875996621" sldId="438"/>
            <ac:picMk id="9" creationId="{00000000-0000-0000-0000-000000000000}"/>
          </ac:picMkLst>
        </pc:picChg>
        <pc:cxnChg chg="mod">
          <ac:chgData name="Odina Norbo'tayeva" userId="dbcdeb9d9dad59af" providerId="LiveId" clId="{12DE19C8-9025-4784-BD92-D74E8D28C0E9}" dt="2025-11-28T18:36:59.412" v="97" actId="208"/>
          <ac:cxnSpMkLst>
            <pc:docMk/>
            <pc:sldMk cId="1875996621" sldId="438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8C77C6-C486-4E6F-A1F5-C39A3206A46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C16F376-0750-4966-AD7E-591BED83BBD8}">
      <dgm:prSet phldrT="[Текст]" custT="1"/>
      <dgm:spPr/>
      <dgm:t>
        <a:bodyPr/>
        <a:lstStyle/>
        <a:p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Otasi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kambag‘al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bo‘lgani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u       2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yoshligida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tomondan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bobosining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oilasida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tarbiya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topdi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b="0" cap="none" spc="0" dirty="0">
            <a:ln w="0"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124BCA-31F0-463A-9DDE-85C52E1DA2CC}" type="parTrans" cxnId="{23295E6E-EA7D-4874-8C62-434D6ED787A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A5CA053-9205-442B-B837-00D71B152542}" type="sibTrans" cxnId="{23295E6E-EA7D-4874-8C62-434D6ED787A6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BFA912D-EF8E-4CD6-AD88-F48451F12D21}">
      <dgm:prSet phldrT="[Текст]" custT="1"/>
      <dgm:spPr/>
      <dgm:t>
        <a:bodyPr/>
        <a:lstStyle/>
        <a:p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Besh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yoshligida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o‘qishni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o‘rgandi</a:t>
          </a:r>
          <a:r>
            <a:rPr lang="en-US" sz="36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b="0" cap="none" spc="0" dirty="0">
            <a:ln w="0"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5C8962-8673-4299-810D-CE5217DB15C6}" type="parTrans" cxnId="{D923E05E-E749-410D-A136-6A9836F5801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FF5A2E0-440E-492B-823D-3795AEF1F2A1}" type="sibTrans" cxnId="{D923E05E-E749-410D-A136-6A9836F58014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7084C12-7D86-4E04-A1C1-0B97DFC8CEAB}">
      <dgm:prSet phldrT="[Текст]" custT="1"/>
      <dgm:spPr/>
      <dgm:t>
        <a:bodyPr/>
        <a:lstStyle/>
        <a:p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To‘qqiz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yoshidan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xalq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qo‘shiqlaiga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o‘xshatib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she’rlar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yoza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2800" b="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b="0" cap="none" spc="0" dirty="0">
            <a:ln w="0"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52F743-5973-48D5-94DA-4D6696315EA0}" type="parTrans" cxnId="{3D83D5F8-8631-41D4-8FCA-EA2242C0A56C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D06AF44-EC2C-40B5-99EA-91F358518842}" type="sibTrans" cxnId="{3D83D5F8-8631-41D4-8FCA-EA2242C0A56C}">
      <dgm:prSet/>
      <dgm:spPr/>
      <dgm:t>
        <a:bodyPr/>
        <a:lstStyle/>
        <a:p>
          <a:endParaRPr lang="ru-RU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C4EFD5D-C5F0-4C76-9D3E-126CE47DF4D6}" type="pres">
      <dgm:prSet presAssocID="{9B8C77C6-C486-4E6F-A1F5-C39A3206A463}" presName="linear" presStyleCnt="0">
        <dgm:presLayoutVars>
          <dgm:dir/>
          <dgm:animLvl val="lvl"/>
          <dgm:resizeHandles val="exact"/>
        </dgm:presLayoutVars>
      </dgm:prSet>
      <dgm:spPr/>
    </dgm:pt>
    <dgm:pt modelId="{B6A21626-1648-41D0-869A-AF2DA8AC4B5C}" type="pres">
      <dgm:prSet presAssocID="{AC16F376-0750-4966-AD7E-591BED83BBD8}" presName="parentLin" presStyleCnt="0"/>
      <dgm:spPr/>
    </dgm:pt>
    <dgm:pt modelId="{5B8B4BD1-EC53-4313-A389-DC57577DAF1C}" type="pres">
      <dgm:prSet presAssocID="{AC16F376-0750-4966-AD7E-591BED83BBD8}" presName="parentLeftMargin" presStyleLbl="node1" presStyleIdx="0" presStyleCnt="3"/>
      <dgm:spPr/>
    </dgm:pt>
    <dgm:pt modelId="{3537F734-8E48-49F4-9613-49D0BB13458B}" type="pres">
      <dgm:prSet presAssocID="{AC16F376-0750-4966-AD7E-591BED83BBD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71878F0-0845-484B-AEE3-BEDD78DA4298}" type="pres">
      <dgm:prSet presAssocID="{AC16F376-0750-4966-AD7E-591BED83BBD8}" presName="negativeSpace" presStyleCnt="0"/>
      <dgm:spPr/>
    </dgm:pt>
    <dgm:pt modelId="{A92FC5BE-B142-4A8E-BCDC-592D6539A00E}" type="pres">
      <dgm:prSet presAssocID="{AC16F376-0750-4966-AD7E-591BED83BBD8}" presName="childText" presStyleLbl="conFgAcc1" presStyleIdx="0" presStyleCnt="3">
        <dgm:presLayoutVars>
          <dgm:bulletEnabled val="1"/>
        </dgm:presLayoutVars>
      </dgm:prSet>
      <dgm:spPr/>
    </dgm:pt>
    <dgm:pt modelId="{128843C9-8B36-4959-87DD-97C16B30C014}" type="pres">
      <dgm:prSet presAssocID="{5A5CA053-9205-442B-B837-00D71B152542}" presName="spaceBetweenRectangles" presStyleCnt="0"/>
      <dgm:spPr/>
    </dgm:pt>
    <dgm:pt modelId="{93895481-A11A-4757-A129-9EEB326AB349}" type="pres">
      <dgm:prSet presAssocID="{ABFA912D-EF8E-4CD6-AD88-F48451F12D21}" presName="parentLin" presStyleCnt="0"/>
      <dgm:spPr/>
    </dgm:pt>
    <dgm:pt modelId="{A71320E2-B865-4AB0-B8CB-F64D4A9B657B}" type="pres">
      <dgm:prSet presAssocID="{ABFA912D-EF8E-4CD6-AD88-F48451F12D21}" presName="parentLeftMargin" presStyleLbl="node1" presStyleIdx="0" presStyleCnt="3"/>
      <dgm:spPr/>
    </dgm:pt>
    <dgm:pt modelId="{0B1A29A6-84BE-4A78-9110-0F0B4FA2B7A2}" type="pres">
      <dgm:prSet presAssocID="{ABFA912D-EF8E-4CD6-AD88-F48451F12D2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8C26100-28B6-4C78-84F7-74F30C3F7D07}" type="pres">
      <dgm:prSet presAssocID="{ABFA912D-EF8E-4CD6-AD88-F48451F12D21}" presName="negativeSpace" presStyleCnt="0"/>
      <dgm:spPr/>
    </dgm:pt>
    <dgm:pt modelId="{B433A4DB-8798-47F1-A2A0-69BC7B58BE1B}" type="pres">
      <dgm:prSet presAssocID="{ABFA912D-EF8E-4CD6-AD88-F48451F12D21}" presName="childText" presStyleLbl="conFgAcc1" presStyleIdx="1" presStyleCnt="3">
        <dgm:presLayoutVars>
          <dgm:bulletEnabled val="1"/>
        </dgm:presLayoutVars>
      </dgm:prSet>
      <dgm:spPr/>
    </dgm:pt>
    <dgm:pt modelId="{5F46BCBA-F560-4ABE-B3F8-37CD014F979C}" type="pres">
      <dgm:prSet presAssocID="{AFF5A2E0-440E-492B-823D-3795AEF1F2A1}" presName="spaceBetweenRectangles" presStyleCnt="0"/>
      <dgm:spPr/>
    </dgm:pt>
    <dgm:pt modelId="{EDA8FD80-613E-4A09-9421-E2161851B9DB}" type="pres">
      <dgm:prSet presAssocID="{97084C12-7D86-4E04-A1C1-0B97DFC8CEAB}" presName="parentLin" presStyleCnt="0"/>
      <dgm:spPr/>
    </dgm:pt>
    <dgm:pt modelId="{4499542B-1703-45D1-A161-D8EA558D0600}" type="pres">
      <dgm:prSet presAssocID="{97084C12-7D86-4E04-A1C1-0B97DFC8CEAB}" presName="parentLeftMargin" presStyleLbl="node1" presStyleIdx="1" presStyleCnt="3"/>
      <dgm:spPr/>
    </dgm:pt>
    <dgm:pt modelId="{FB2826B3-842B-4F3B-BD97-15668F9E9845}" type="pres">
      <dgm:prSet presAssocID="{97084C12-7D86-4E04-A1C1-0B97DFC8CEA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797BBDF-C51C-474A-A0CD-332F56CF43AE}" type="pres">
      <dgm:prSet presAssocID="{97084C12-7D86-4E04-A1C1-0B97DFC8CEAB}" presName="negativeSpace" presStyleCnt="0"/>
      <dgm:spPr/>
    </dgm:pt>
    <dgm:pt modelId="{9F2F6AFD-2FB8-4225-ADE5-D1FF6C753201}" type="pres">
      <dgm:prSet presAssocID="{97084C12-7D86-4E04-A1C1-0B97DFC8CEA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EF80B1B-A1A1-46EA-B149-A137426FA63F}" type="presOf" srcId="{9B8C77C6-C486-4E6F-A1F5-C39A3206A463}" destId="{7C4EFD5D-C5F0-4C76-9D3E-126CE47DF4D6}" srcOrd="0" destOrd="0" presId="urn:microsoft.com/office/officeart/2005/8/layout/list1"/>
    <dgm:cxn modelId="{88D7A13B-6FEB-44E7-989C-71E6658177E6}" type="presOf" srcId="{97084C12-7D86-4E04-A1C1-0B97DFC8CEAB}" destId="{FB2826B3-842B-4F3B-BD97-15668F9E9845}" srcOrd="1" destOrd="0" presId="urn:microsoft.com/office/officeart/2005/8/layout/list1"/>
    <dgm:cxn modelId="{D923E05E-E749-410D-A136-6A9836F58014}" srcId="{9B8C77C6-C486-4E6F-A1F5-C39A3206A463}" destId="{ABFA912D-EF8E-4CD6-AD88-F48451F12D21}" srcOrd="1" destOrd="0" parTransId="{485C8962-8673-4299-810D-CE5217DB15C6}" sibTransId="{AFF5A2E0-440E-492B-823D-3795AEF1F2A1}"/>
    <dgm:cxn modelId="{23295E6E-EA7D-4874-8C62-434D6ED787A6}" srcId="{9B8C77C6-C486-4E6F-A1F5-C39A3206A463}" destId="{AC16F376-0750-4966-AD7E-591BED83BBD8}" srcOrd="0" destOrd="0" parTransId="{93124BCA-31F0-463A-9DDE-85C52E1DA2CC}" sibTransId="{5A5CA053-9205-442B-B837-00D71B152542}"/>
    <dgm:cxn modelId="{E4981274-2B21-434F-9D94-DC1B45E997EE}" type="presOf" srcId="{AC16F376-0750-4966-AD7E-591BED83BBD8}" destId="{3537F734-8E48-49F4-9613-49D0BB13458B}" srcOrd="1" destOrd="0" presId="urn:microsoft.com/office/officeart/2005/8/layout/list1"/>
    <dgm:cxn modelId="{119F65C1-E308-49E4-8CE8-3CABB190D20C}" type="presOf" srcId="{97084C12-7D86-4E04-A1C1-0B97DFC8CEAB}" destId="{4499542B-1703-45D1-A161-D8EA558D0600}" srcOrd="0" destOrd="0" presId="urn:microsoft.com/office/officeart/2005/8/layout/list1"/>
    <dgm:cxn modelId="{09F2CFC2-5C42-4C2F-9C9B-DB3C4079B0A8}" type="presOf" srcId="{ABFA912D-EF8E-4CD6-AD88-F48451F12D21}" destId="{A71320E2-B865-4AB0-B8CB-F64D4A9B657B}" srcOrd="0" destOrd="0" presId="urn:microsoft.com/office/officeart/2005/8/layout/list1"/>
    <dgm:cxn modelId="{D29CA1D0-804D-4949-9307-AB27B43E5316}" type="presOf" srcId="{ABFA912D-EF8E-4CD6-AD88-F48451F12D21}" destId="{0B1A29A6-84BE-4A78-9110-0F0B4FA2B7A2}" srcOrd="1" destOrd="0" presId="urn:microsoft.com/office/officeart/2005/8/layout/list1"/>
    <dgm:cxn modelId="{0A2D5FF3-A25D-4F0E-AFEB-1FC880890593}" type="presOf" srcId="{AC16F376-0750-4966-AD7E-591BED83BBD8}" destId="{5B8B4BD1-EC53-4313-A389-DC57577DAF1C}" srcOrd="0" destOrd="0" presId="urn:microsoft.com/office/officeart/2005/8/layout/list1"/>
    <dgm:cxn modelId="{3D83D5F8-8631-41D4-8FCA-EA2242C0A56C}" srcId="{9B8C77C6-C486-4E6F-A1F5-C39A3206A463}" destId="{97084C12-7D86-4E04-A1C1-0B97DFC8CEAB}" srcOrd="2" destOrd="0" parTransId="{0C52F743-5973-48D5-94DA-4D6696315EA0}" sibTransId="{4D06AF44-EC2C-40B5-99EA-91F358518842}"/>
    <dgm:cxn modelId="{A0C24D56-5375-4CD0-A2EC-110B478D16A2}" type="presParOf" srcId="{7C4EFD5D-C5F0-4C76-9D3E-126CE47DF4D6}" destId="{B6A21626-1648-41D0-869A-AF2DA8AC4B5C}" srcOrd="0" destOrd="0" presId="urn:microsoft.com/office/officeart/2005/8/layout/list1"/>
    <dgm:cxn modelId="{393C483E-6B0D-4D61-81E6-B195C4BE3929}" type="presParOf" srcId="{B6A21626-1648-41D0-869A-AF2DA8AC4B5C}" destId="{5B8B4BD1-EC53-4313-A389-DC57577DAF1C}" srcOrd="0" destOrd="0" presId="urn:microsoft.com/office/officeart/2005/8/layout/list1"/>
    <dgm:cxn modelId="{710749AD-C32C-442D-99AF-56A6FE0FF0E1}" type="presParOf" srcId="{B6A21626-1648-41D0-869A-AF2DA8AC4B5C}" destId="{3537F734-8E48-49F4-9613-49D0BB13458B}" srcOrd="1" destOrd="0" presId="urn:microsoft.com/office/officeart/2005/8/layout/list1"/>
    <dgm:cxn modelId="{C3E8A7E9-F745-4E1D-972D-9F2470F2793B}" type="presParOf" srcId="{7C4EFD5D-C5F0-4C76-9D3E-126CE47DF4D6}" destId="{671878F0-0845-484B-AEE3-BEDD78DA4298}" srcOrd="1" destOrd="0" presId="urn:microsoft.com/office/officeart/2005/8/layout/list1"/>
    <dgm:cxn modelId="{962B8AF1-0308-4371-8BA6-0FE1FF2F28EC}" type="presParOf" srcId="{7C4EFD5D-C5F0-4C76-9D3E-126CE47DF4D6}" destId="{A92FC5BE-B142-4A8E-BCDC-592D6539A00E}" srcOrd="2" destOrd="0" presId="urn:microsoft.com/office/officeart/2005/8/layout/list1"/>
    <dgm:cxn modelId="{03F58DE0-D8CF-4332-ABED-A44B7DFE56F8}" type="presParOf" srcId="{7C4EFD5D-C5F0-4C76-9D3E-126CE47DF4D6}" destId="{128843C9-8B36-4959-87DD-97C16B30C014}" srcOrd="3" destOrd="0" presId="urn:microsoft.com/office/officeart/2005/8/layout/list1"/>
    <dgm:cxn modelId="{90988F16-234B-4F29-9878-A4C214540179}" type="presParOf" srcId="{7C4EFD5D-C5F0-4C76-9D3E-126CE47DF4D6}" destId="{93895481-A11A-4757-A129-9EEB326AB349}" srcOrd="4" destOrd="0" presId="urn:microsoft.com/office/officeart/2005/8/layout/list1"/>
    <dgm:cxn modelId="{D3D01E85-DC68-409C-9701-962F0A32D14E}" type="presParOf" srcId="{93895481-A11A-4757-A129-9EEB326AB349}" destId="{A71320E2-B865-4AB0-B8CB-F64D4A9B657B}" srcOrd="0" destOrd="0" presId="urn:microsoft.com/office/officeart/2005/8/layout/list1"/>
    <dgm:cxn modelId="{54002C1F-EC52-4E37-9701-DA0DBA1112FA}" type="presParOf" srcId="{93895481-A11A-4757-A129-9EEB326AB349}" destId="{0B1A29A6-84BE-4A78-9110-0F0B4FA2B7A2}" srcOrd="1" destOrd="0" presId="urn:microsoft.com/office/officeart/2005/8/layout/list1"/>
    <dgm:cxn modelId="{99A09739-0CB5-4AE4-94DC-CE4965E630CD}" type="presParOf" srcId="{7C4EFD5D-C5F0-4C76-9D3E-126CE47DF4D6}" destId="{68C26100-28B6-4C78-84F7-74F30C3F7D07}" srcOrd="5" destOrd="0" presId="urn:microsoft.com/office/officeart/2005/8/layout/list1"/>
    <dgm:cxn modelId="{D143BF9E-8FB0-4137-AB52-A72DB975A136}" type="presParOf" srcId="{7C4EFD5D-C5F0-4C76-9D3E-126CE47DF4D6}" destId="{B433A4DB-8798-47F1-A2A0-69BC7B58BE1B}" srcOrd="6" destOrd="0" presId="urn:microsoft.com/office/officeart/2005/8/layout/list1"/>
    <dgm:cxn modelId="{C53042D4-1F80-4AC8-9815-F9BDFB2D7A9A}" type="presParOf" srcId="{7C4EFD5D-C5F0-4C76-9D3E-126CE47DF4D6}" destId="{5F46BCBA-F560-4ABE-B3F8-37CD014F979C}" srcOrd="7" destOrd="0" presId="urn:microsoft.com/office/officeart/2005/8/layout/list1"/>
    <dgm:cxn modelId="{1BC002EB-FD96-4094-8AFB-81ADB89032B0}" type="presParOf" srcId="{7C4EFD5D-C5F0-4C76-9D3E-126CE47DF4D6}" destId="{EDA8FD80-613E-4A09-9421-E2161851B9DB}" srcOrd="8" destOrd="0" presId="urn:microsoft.com/office/officeart/2005/8/layout/list1"/>
    <dgm:cxn modelId="{3B276BCE-FC00-42DC-92F0-F2258038D22C}" type="presParOf" srcId="{EDA8FD80-613E-4A09-9421-E2161851B9DB}" destId="{4499542B-1703-45D1-A161-D8EA558D0600}" srcOrd="0" destOrd="0" presId="urn:microsoft.com/office/officeart/2005/8/layout/list1"/>
    <dgm:cxn modelId="{C0482BF3-CAEB-48C4-9A6E-87B068C96EC8}" type="presParOf" srcId="{EDA8FD80-613E-4A09-9421-E2161851B9DB}" destId="{FB2826B3-842B-4F3B-BD97-15668F9E9845}" srcOrd="1" destOrd="0" presId="urn:microsoft.com/office/officeart/2005/8/layout/list1"/>
    <dgm:cxn modelId="{B232B369-CBF8-4226-A368-EF511A7FBD1B}" type="presParOf" srcId="{7C4EFD5D-C5F0-4C76-9D3E-126CE47DF4D6}" destId="{3797BBDF-C51C-474A-A0CD-332F56CF43AE}" srcOrd="9" destOrd="0" presId="urn:microsoft.com/office/officeart/2005/8/layout/list1"/>
    <dgm:cxn modelId="{C5C1F123-9EFD-47F9-8A08-BC42DD2DBC4A}" type="presParOf" srcId="{7C4EFD5D-C5F0-4C76-9D3E-126CE47DF4D6}" destId="{9F2F6AFD-2FB8-4225-ADE5-D1FF6C75320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2FC5BE-B142-4A8E-BCDC-592D6539A00E}">
      <dsp:nvSpPr>
        <dsp:cNvPr id="0" name=""/>
        <dsp:cNvSpPr/>
      </dsp:nvSpPr>
      <dsp:spPr>
        <a:xfrm>
          <a:off x="0" y="630934"/>
          <a:ext cx="9406577" cy="100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7F734-8E48-49F4-9613-49D0BB13458B}">
      <dsp:nvSpPr>
        <dsp:cNvPr id="0" name=""/>
        <dsp:cNvSpPr/>
      </dsp:nvSpPr>
      <dsp:spPr>
        <a:xfrm>
          <a:off x="470328" y="40534"/>
          <a:ext cx="6584603" cy="1180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882" tIns="0" rIns="24888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Otasi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kambag‘al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bo‘lgani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u       2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yoshligida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tomondan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bobosining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oilasida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tarbiya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topdi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b="0" kern="1200" cap="none" spc="0" dirty="0">
            <a:ln w="0"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970" y="98176"/>
        <a:ext cx="6469319" cy="1065516"/>
      </dsp:txXfrm>
    </dsp:sp>
    <dsp:sp modelId="{B433A4DB-8798-47F1-A2A0-69BC7B58BE1B}">
      <dsp:nvSpPr>
        <dsp:cNvPr id="0" name=""/>
        <dsp:cNvSpPr/>
      </dsp:nvSpPr>
      <dsp:spPr>
        <a:xfrm>
          <a:off x="0" y="2445335"/>
          <a:ext cx="9406577" cy="100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1A29A6-84BE-4A78-9110-0F0B4FA2B7A2}">
      <dsp:nvSpPr>
        <dsp:cNvPr id="0" name=""/>
        <dsp:cNvSpPr/>
      </dsp:nvSpPr>
      <dsp:spPr>
        <a:xfrm>
          <a:off x="470328" y="1854935"/>
          <a:ext cx="6584603" cy="1180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882" tIns="0" rIns="24888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Besh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yoshligida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o‘qishni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o‘rgandi</a:t>
          </a:r>
          <a:r>
            <a:rPr lang="en-US" sz="36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b="0" kern="1200" cap="none" spc="0" dirty="0">
            <a:ln w="0"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970" y="1912577"/>
        <a:ext cx="6469319" cy="1065516"/>
      </dsp:txXfrm>
    </dsp:sp>
    <dsp:sp modelId="{9F2F6AFD-2FB8-4225-ADE5-D1FF6C753201}">
      <dsp:nvSpPr>
        <dsp:cNvPr id="0" name=""/>
        <dsp:cNvSpPr/>
      </dsp:nvSpPr>
      <dsp:spPr>
        <a:xfrm>
          <a:off x="0" y="4259735"/>
          <a:ext cx="9406577" cy="100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826B3-842B-4F3B-BD97-15668F9E9845}">
      <dsp:nvSpPr>
        <dsp:cNvPr id="0" name=""/>
        <dsp:cNvSpPr/>
      </dsp:nvSpPr>
      <dsp:spPr>
        <a:xfrm>
          <a:off x="470328" y="3669335"/>
          <a:ext cx="6584603" cy="1180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882" tIns="0" rIns="24888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To‘qqiz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yoshidan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xalq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qo‘shiqlaiga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o‘xshatib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she’rlar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yoza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b="0" kern="1200" cap="none" spc="0" dirty="0" err="1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2800" b="0" kern="1200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b="0" kern="1200" cap="none" spc="0" dirty="0">
            <a:ln w="0"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970" y="3726977"/>
        <a:ext cx="6469319" cy="106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725026" y="3534307"/>
            <a:ext cx="3217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259629" y="2832941"/>
            <a:ext cx="10215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YESENIN HAYOTI VA IJODI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827807" y="1999110"/>
            <a:ext cx="5133879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Shoirlar</a:t>
            </a:r>
            <a:r>
              <a:rPr lang="en-US" sz="32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qishloqlarda</a:t>
            </a:r>
            <a:r>
              <a:rPr lang="en-US" sz="32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tug‘ilib</a:t>
            </a:r>
            <a:r>
              <a:rPr lang="en-US" sz="32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n-US" sz="32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shaharlarda</a:t>
            </a:r>
            <a:r>
              <a:rPr lang="en-US" sz="32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32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sz="32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ctr"/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gap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rusning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shoiri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Aleksandrovich</a:t>
            </a:r>
            <a:endParaRPr lang="en-US" sz="32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Yeseninga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nisbatan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to`la</a:t>
            </a:r>
            <a:endParaRPr lang="en-US" sz="32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keladi</a:t>
            </a:r>
            <a:endParaRPr lang="ru-RU" sz="32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76" y="1355363"/>
            <a:ext cx="3544094" cy="4826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Вертикальный свиток 14"/>
          <p:cNvSpPr/>
          <p:nvPr/>
        </p:nvSpPr>
        <p:spPr>
          <a:xfrm>
            <a:off x="222920" y="1108365"/>
            <a:ext cx="7065818" cy="5195454"/>
          </a:xfrm>
          <a:prstGeom prst="verticalScroll">
            <a:avLst/>
          </a:prstGeom>
          <a:solidFill>
            <a:schemeClr val="bg1"/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70480" y="2151819"/>
            <a:ext cx="5636362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adabiyotining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shoirlaridan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Sergey Yesenin 1895-yil 3-oktabrda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Rossiyaning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qadim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tarixga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Ryazan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guberniyasiga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qarashli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Konstontinovo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qishlog‘ida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oddiy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dehqon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oilasida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tug‘ildi</a:t>
            </a:r>
            <a:endParaRPr lang="ru-RU" sz="28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879" y="1373582"/>
            <a:ext cx="3405641" cy="4665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60340" y="312341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Vatanim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20143140"/>
              </p:ext>
            </p:extLst>
          </p:nvPr>
        </p:nvGraphicFramePr>
        <p:xfrm>
          <a:off x="415636" y="1427019"/>
          <a:ext cx="9406577" cy="5308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678" y="2468881"/>
            <a:ext cx="3945724" cy="3736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5309" y="1067761"/>
            <a:ext cx="6096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Muallimlar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tayyorlaydigan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maktabni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tamomlab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Moskvaga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Savdogarning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idorasida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ishladi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bosmaxonada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musahhihlik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adabiy-musiqiy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to‘garakka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qatnashdi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yozishni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ettirdi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yoshidan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Moskva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jurnallarida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bosilib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yoshida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Petrogradga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Aleksandr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Blok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tanishdi</a:t>
            </a:r>
            <a:r>
              <a:rPr lang="en-US" sz="28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753" y="601231"/>
            <a:ext cx="3237063" cy="2346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766560" y="3088640"/>
            <a:ext cx="5030965" cy="32441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O‘ylab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ko‘ring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-chi, </a:t>
            </a:r>
          </a:p>
          <a:p>
            <a:pPr algn="ctr">
              <a:lnSpc>
                <a:spcPct val="150000"/>
              </a:lnSpc>
            </a:pP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Yeseninning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ayni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yoshlarida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mashhurlikka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erishishi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sizga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hoirini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eslatyapti</a:t>
            </a:r>
            <a:r>
              <a:rPr lang="en-US" sz="2800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41266" y="1058896"/>
            <a:ext cx="6092702" cy="3406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1916-yildan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armiya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xizmatiga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kirdi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podshoh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sharafiga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yozishdan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bosh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tortgani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intizomiy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batalyonga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jo‘natildi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xizmatdan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tamoman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voz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kechdi</a:t>
            </a:r>
            <a:r>
              <a:rPr lang="en-US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989" y="788820"/>
            <a:ext cx="3274290" cy="3445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4369424" y="5232121"/>
            <a:ext cx="6069290" cy="11339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Shoirning</a:t>
            </a:r>
            <a:r>
              <a:rPr lang="en-US" sz="2400" b="1" cap="none" spc="0" dirty="0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b="1" cap="none" spc="0" dirty="0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harakatlaridan</a:t>
            </a:r>
            <a:r>
              <a:rPr lang="en-US" sz="2400" b="1" cap="none" spc="0" dirty="0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400" b="1" cap="none" spc="0" dirty="0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chiqib</a:t>
            </a:r>
            <a:endParaRPr lang="en-US" sz="2400" b="1" cap="none" spc="0" dirty="0">
              <a:ln/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b="1" cap="none" spc="0" dirty="0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shaxsiyatiga</a:t>
            </a:r>
            <a:r>
              <a:rPr lang="en-US" sz="2400" b="1" cap="none" spc="0" dirty="0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baho</a:t>
            </a:r>
            <a:r>
              <a:rPr lang="en-US" sz="2400" b="1" cap="none" spc="0" dirty="0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cap="none" spc="0" dirty="0" err="1">
                <a:ln/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b="1" dirty="0">
                <a:ln/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cap="none" spc="0" dirty="0">
              <a:ln/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90" y="1528288"/>
            <a:ext cx="5455393" cy="3801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6436295" y="683338"/>
            <a:ext cx="4908715" cy="51855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Shundan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Murmansk,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angelsk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Qrim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Kavkaz,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Bessa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abiya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Turkiston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bo‘ylab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safar</a:t>
            </a:r>
            <a:endParaRPr lang="en-US" sz="28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1922-1923-yillarda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kalik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Aysedora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Dunkan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Yevropaning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larini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aylandi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 oy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AQSHda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yashadi</a:t>
            </a:r>
            <a:endParaRPr lang="ru-RU" sz="28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30" y="1081407"/>
            <a:ext cx="6031132" cy="4695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7372297" y="1793846"/>
            <a:ext cx="450232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Sergey Yesenin</a:t>
            </a:r>
          </a:p>
          <a:p>
            <a:pPr algn="ctr"/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1925-yil </a:t>
            </a:r>
          </a:p>
          <a:p>
            <a:pPr algn="ctr"/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28-dekabrda </a:t>
            </a:r>
          </a:p>
          <a:p>
            <a:pPr algn="ctr"/>
            <a:r>
              <a:rPr lang="en-US" sz="36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fojiali</a:t>
            </a:r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tarzda</a:t>
            </a:r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6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sz="3600" b="1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b="1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048" y="1018144"/>
            <a:ext cx="6594764" cy="518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tarjimayi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nuqtalar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Mumtoz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hasbi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qaytmam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uyimga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Singlimga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muallifning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xorijiy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malakatlarda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safarlarda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o‘tgani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sezilib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Ammo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yashamasin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qalbida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jo‘sh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816079" y="1558471"/>
            <a:ext cx="3726873" cy="4100945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adabiyotida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hasbi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yozilgan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kimlarning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200" y="754209"/>
            <a:ext cx="8409709" cy="56249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sharqona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sezilib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forsiy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mumtoz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she’riyat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namunalari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tanishgach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paytdagi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munosabatlari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bermaydi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Yesening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qattiq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qilavergach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Bokuga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qishloqlardan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yuborishadi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muddat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zavqlanadi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fursatda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taronalari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turkumi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059024" y="1148080"/>
            <a:ext cx="2854037" cy="4973782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fanidan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Yesenin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yashagan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davrdagi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munosabatlarini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o‘rganing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2709" y="954244"/>
            <a:ext cx="6705600" cy="5167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tasvirlaydimi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sharqona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mavzularda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tebratadimi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qat’i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Sergey Yesenin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mohiyatida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umuminsoniylik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yotadi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irqidan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qat’i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ko‘nglida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yorug‘lik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ezgulikka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oshnolik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tuyg‘usi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098" y="1426288"/>
            <a:ext cx="4176772" cy="4223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60375" y="3127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7730" y="2359776"/>
            <a:ext cx="5913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Yodlagan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she’ringizning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629" y="1550761"/>
            <a:ext cx="3405641" cy="4665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5135</TotalTime>
  <Words>517</Words>
  <Application>Microsoft Office PowerPoint</Application>
  <PresentationFormat>Широкоэкранный</PresentationFormat>
  <Paragraphs>48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155</cp:revision>
  <dcterms:created xsi:type="dcterms:W3CDTF">2020-01-20T05:08:25Z</dcterms:created>
  <dcterms:modified xsi:type="dcterms:W3CDTF">2025-11-28T18:37:59Z</dcterms:modified>
</cp:coreProperties>
</file>