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8"/>
  </p:notesMasterIdLst>
  <p:sldIdLst>
    <p:sldId id="425" r:id="rId3"/>
    <p:sldId id="426" r:id="rId4"/>
    <p:sldId id="427" r:id="rId5"/>
    <p:sldId id="428" r:id="rId6"/>
    <p:sldId id="429" r:id="rId7"/>
    <p:sldId id="430" r:id="rId8"/>
    <p:sldId id="431" r:id="rId9"/>
    <p:sldId id="432" r:id="rId10"/>
    <p:sldId id="433" r:id="rId11"/>
    <p:sldId id="434" r:id="rId12"/>
    <p:sldId id="435" r:id="rId13"/>
    <p:sldId id="436" r:id="rId14"/>
    <p:sldId id="437" r:id="rId15"/>
    <p:sldId id="438" r:id="rId16"/>
    <p:sldId id="29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2789D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E82E51C3-B181-4F22-A8D3-3683C5E2C9DA}"/>
    <pc:docChg chg="custSel modSld">
      <pc:chgData name="Odina Norbo'tayeva" userId="dbcdeb9d9dad59af" providerId="LiveId" clId="{E82E51C3-B181-4F22-A8D3-3683C5E2C9DA}" dt="2025-11-28T18:51:38.052" v="199" actId="207"/>
      <pc:docMkLst>
        <pc:docMk/>
      </pc:docMkLst>
      <pc:sldChg chg="delSp modSp mod">
        <pc:chgData name="Odina Norbo'tayeva" userId="dbcdeb9d9dad59af" providerId="LiveId" clId="{E82E51C3-B181-4F22-A8D3-3683C5E2C9DA}" dt="2025-11-28T18:51:38.052" v="199" actId="207"/>
        <pc:sldMkLst>
          <pc:docMk/>
          <pc:sldMk cId="2737942562" sldId="298"/>
        </pc:sldMkLst>
        <pc:spChg chg="mod">
          <ac:chgData name="Odina Norbo'tayeva" userId="dbcdeb9d9dad59af" providerId="LiveId" clId="{E82E51C3-B181-4F22-A8D3-3683C5E2C9DA}" dt="2025-11-28T18:51:38.052" v="199" actId="207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E82E51C3-B181-4F22-A8D3-3683C5E2C9DA}" dt="2025-11-28T18:51:30.482" v="195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E82E51C3-B181-4F22-A8D3-3683C5E2C9DA}" dt="2025-11-28T18:39:45.831" v="13" actId="1076"/>
        <pc:sldMkLst>
          <pc:docMk/>
          <pc:sldMk cId="2254827404" sldId="425"/>
        </pc:sldMkLst>
        <pc:spChg chg="del">
          <ac:chgData name="Odina Norbo'tayeva" userId="dbcdeb9d9dad59af" providerId="LiveId" clId="{E82E51C3-B181-4F22-A8D3-3683C5E2C9DA}" dt="2025-11-28T18:39:20.838" v="9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E82E51C3-B181-4F22-A8D3-3683C5E2C9DA}" dt="2025-11-28T18:39:06.334" v="8" actId="1076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E82E51C3-B181-4F22-A8D3-3683C5E2C9DA}" dt="2025-11-28T18:39:45.831" v="13" actId="1076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E82E51C3-B181-4F22-A8D3-3683C5E2C9DA}" dt="2025-11-28T18:38:59.840" v="7" actId="1076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E82E51C3-B181-4F22-A8D3-3683C5E2C9DA}" dt="2025-11-28T18:38:16.770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E82E51C3-B181-4F22-A8D3-3683C5E2C9DA}" dt="2025-11-28T18:38:18.560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E82E51C3-B181-4F22-A8D3-3683C5E2C9DA}" dt="2025-11-28T18:41:28.462" v="27" actId="1582"/>
        <pc:sldMkLst>
          <pc:docMk/>
          <pc:sldMk cId="515709495" sldId="426"/>
        </pc:sldMkLst>
        <pc:spChg chg="mod">
          <ac:chgData name="Odina Norbo'tayeva" userId="dbcdeb9d9dad59af" providerId="LiveId" clId="{E82E51C3-B181-4F22-A8D3-3683C5E2C9DA}" dt="2025-11-28T18:41:28.462" v="27" actId="1582"/>
          <ac:spMkLst>
            <pc:docMk/>
            <pc:sldMk cId="515709495" sldId="426"/>
            <ac:spMk id="2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1:09.660" v="26" actId="11530"/>
          <ac:spMkLst>
            <pc:docMk/>
            <pc:sldMk cId="515709495" sldId="426"/>
            <ac:spMk id="3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0:29.121" v="21" actId="1076"/>
          <ac:spMkLst>
            <pc:docMk/>
            <pc:sldMk cId="515709495" sldId="426"/>
            <ac:spMk id="8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1:28.462" v="27" actId="1582"/>
          <ac:spMkLst>
            <pc:docMk/>
            <pc:sldMk cId="515709495" sldId="426"/>
            <ac:spMk id="9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1:28.462" v="27" actId="1582"/>
          <ac:spMkLst>
            <pc:docMk/>
            <pc:sldMk cId="515709495" sldId="426"/>
            <ac:spMk id="10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1:28.462" v="27" actId="1582"/>
          <ac:spMkLst>
            <pc:docMk/>
            <pc:sldMk cId="515709495" sldId="426"/>
            <ac:spMk id="11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1:28.462" v="27" actId="1582"/>
          <ac:spMkLst>
            <pc:docMk/>
            <pc:sldMk cId="515709495" sldId="426"/>
            <ac:spMk id="12" creationId="{00000000-0000-0000-0000-000000000000}"/>
          </ac:spMkLst>
        </pc:spChg>
        <pc:picChg chg="del">
          <ac:chgData name="Odina Norbo'tayeva" userId="dbcdeb9d9dad59af" providerId="LiveId" clId="{E82E51C3-B181-4F22-A8D3-3683C5E2C9DA}" dt="2025-11-28T18:39:52.410" v="14" actId="478"/>
          <ac:picMkLst>
            <pc:docMk/>
            <pc:sldMk cId="515709495" sldId="426"/>
            <ac:picMk id="4" creationId="{86F7EE52-3ED7-4099-9B2F-D7AB9ACE328B}"/>
          </ac:picMkLst>
        </pc:picChg>
        <pc:cxnChg chg="mod">
          <ac:chgData name="Odina Norbo'tayeva" userId="dbcdeb9d9dad59af" providerId="LiveId" clId="{E82E51C3-B181-4F22-A8D3-3683C5E2C9DA}" dt="2025-11-28T18:40:34.060" v="22" actId="208"/>
          <ac:cxnSpMkLst>
            <pc:docMk/>
            <pc:sldMk cId="515709495" sldId="42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E82E51C3-B181-4F22-A8D3-3683C5E2C9DA}" dt="2025-11-28T18:42:18.573" v="42" actId="208"/>
        <pc:sldMkLst>
          <pc:docMk/>
          <pc:sldMk cId="1141458347" sldId="427"/>
        </pc:sldMkLst>
        <pc:spChg chg="mod">
          <ac:chgData name="Odina Norbo'tayeva" userId="dbcdeb9d9dad59af" providerId="LiveId" clId="{E82E51C3-B181-4F22-A8D3-3683C5E2C9DA}" dt="2025-11-28T18:41:45" v="30" actId="208"/>
          <ac:spMkLst>
            <pc:docMk/>
            <pc:sldMk cId="1141458347" sldId="427"/>
            <ac:spMk id="3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2:14.095" v="41" actId="20577"/>
          <ac:spMkLst>
            <pc:docMk/>
            <pc:sldMk cId="1141458347" sldId="427"/>
            <ac:spMk id="8" creationId="{00000000-0000-0000-0000-000000000000}"/>
          </ac:spMkLst>
        </pc:spChg>
        <pc:picChg chg="del">
          <ac:chgData name="Odina Norbo'tayeva" userId="dbcdeb9d9dad59af" providerId="LiveId" clId="{E82E51C3-B181-4F22-A8D3-3683C5E2C9DA}" dt="2025-11-28T18:41:47.123" v="31" actId="478"/>
          <ac:picMkLst>
            <pc:docMk/>
            <pc:sldMk cId="1141458347" sldId="427"/>
            <ac:picMk id="4" creationId="{86F7EE52-3ED7-4099-9B2F-D7AB9ACE328B}"/>
          </ac:picMkLst>
        </pc:picChg>
        <pc:cxnChg chg="mod">
          <ac:chgData name="Odina Norbo'tayeva" userId="dbcdeb9d9dad59af" providerId="LiveId" clId="{E82E51C3-B181-4F22-A8D3-3683C5E2C9DA}" dt="2025-11-28T18:42:18.573" v="42" actId="208"/>
          <ac:cxnSpMkLst>
            <pc:docMk/>
            <pc:sldMk cId="1141458347" sldId="42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E82E51C3-B181-4F22-A8D3-3683C5E2C9DA}" dt="2025-11-28T18:43:22.006" v="56" actId="11530"/>
        <pc:sldMkLst>
          <pc:docMk/>
          <pc:sldMk cId="2657338685" sldId="428"/>
        </pc:sldMkLst>
        <pc:spChg chg="mod">
          <ac:chgData name="Odina Norbo'tayeva" userId="dbcdeb9d9dad59af" providerId="LiveId" clId="{E82E51C3-B181-4F22-A8D3-3683C5E2C9DA}" dt="2025-11-28T18:43:22.006" v="56" actId="11530"/>
          <ac:spMkLst>
            <pc:docMk/>
            <pc:sldMk cId="2657338685" sldId="428"/>
            <ac:spMk id="2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2:30.779" v="45" actId="207"/>
          <ac:spMkLst>
            <pc:docMk/>
            <pc:sldMk cId="2657338685" sldId="428"/>
            <ac:spMk id="3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3:10.235" v="54" actId="113"/>
          <ac:spMkLst>
            <pc:docMk/>
            <pc:sldMk cId="2657338685" sldId="428"/>
            <ac:spMk id="8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2:30.779" v="45" actId="207"/>
          <ac:spMkLst>
            <pc:docMk/>
            <pc:sldMk cId="2657338685" sldId="428"/>
            <ac:spMk id="9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2:30.779" v="45" actId="207"/>
          <ac:spMkLst>
            <pc:docMk/>
            <pc:sldMk cId="2657338685" sldId="428"/>
            <ac:spMk id="10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2:55.345" v="50" actId="20577"/>
          <ac:spMkLst>
            <pc:docMk/>
            <pc:sldMk cId="2657338685" sldId="428"/>
            <ac:spMk id="11" creationId="{00000000-0000-0000-0000-000000000000}"/>
          </ac:spMkLst>
        </pc:spChg>
        <pc:grpChg chg="mod">
          <ac:chgData name="Odina Norbo'tayeva" userId="dbcdeb9d9dad59af" providerId="LiveId" clId="{E82E51C3-B181-4F22-A8D3-3683C5E2C9DA}" dt="2025-11-28T18:42:39.475" v="46"/>
          <ac:grpSpMkLst>
            <pc:docMk/>
            <pc:sldMk cId="2657338685" sldId="428"/>
            <ac:grpSpMk id="5" creationId="{00000000-0000-0000-0000-000000000000}"/>
          </ac:grpSpMkLst>
        </pc:grpChg>
        <pc:picChg chg="del">
          <ac:chgData name="Odina Norbo'tayeva" userId="dbcdeb9d9dad59af" providerId="LiveId" clId="{E82E51C3-B181-4F22-A8D3-3683C5E2C9DA}" dt="2025-11-28T18:42:24.362" v="43" actId="478"/>
          <ac:picMkLst>
            <pc:docMk/>
            <pc:sldMk cId="2657338685" sldId="428"/>
            <ac:picMk id="4" creationId="{86F7EE52-3ED7-4099-9B2F-D7AB9ACE328B}"/>
          </ac:picMkLst>
        </pc:picChg>
        <pc:cxnChg chg="mod">
          <ac:chgData name="Odina Norbo'tayeva" userId="dbcdeb9d9dad59af" providerId="LiveId" clId="{E82E51C3-B181-4F22-A8D3-3683C5E2C9DA}" dt="2025-11-28T18:43:13.450" v="55" actId="208"/>
          <ac:cxnSpMkLst>
            <pc:docMk/>
            <pc:sldMk cId="2657338685" sldId="42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E82E51C3-B181-4F22-A8D3-3683C5E2C9DA}" dt="2025-11-28T18:44:14.775" v="66" actId="1440"/>
        <pc:sldMkLst>
          <pc:docMk/>
          <pc:sldMk cId="2593900826" sldId="429"/>
        </pc:sldMkLst>
        <pc:spChg chg="mod">
          <ac:chgData name="Odina Norbo'tayeva" userId="dbcdeb9d9dad59af" providerId="LiveId" clId="{E82E51C3-B181-4F22-A8D3-3683C5E2C9DA}" dt="2025-11-28T18:44:09.210" v="65" actId="207"/>
          <ac:spMkLst>
            <pc:docMk/>
            <pc:sldMk cId="2593900826" sldId="429"/>
            <ac:spMk id="2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4:09.210" v="65" actId="207"/>
          <ac:spMkLst>
            <pc:docMk/>
            <pc:sldMk cId="2593900826" sldId="429"/>
            <ac:spMk id="8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4:09.210" v="65" actId="207"/>
          <ac:spMkLst>
            <pc:docMk/>
            <pc:sldMk cId="2593900826" sldId="429"/>
            <ac:spMk id="12" creationId="{00000000-0000-0000-0000-000000000000}"/>
          </ac:spMkLst>
        </pc:spChg>
        <pc:picChg chg="del">
          <ac:chgData name="Odina Norbo'tayeva" userId="dbcdeb9d9dad59af" providerId="LiveId" clId="{E82E51C3-B181-4F22-A8D3-3683C5E2C9DA}" dt="2025-11-28T18:43:29.735" v="57" actId="478"/>
          <ac:picMkLst>
            <pc:docMk/>
            <pc:sldMk cId="2593900826" sldId="429"/>
            <ac:picMk id="4" creationId="{86F7EE52-3ED7-4099-9B2F-D7AB9ACE328B}"/>
          </ac:picMkLst>
        </pc:picChg>
        <pc:picChg chg="mod">
          <ac:chgData name="Odina Norbo'tayeva" userId="dbcdeb9d9dad59af" providerId="LiveId" clId="{E82E51C3-B181-4F22-A8D3-3683C5E2C9DA}" dt="2025-11-28T18:44:14.775" v="66" actId="1440"/>
          <ac:picMkLst>
            <pc:docMk/>
            <pc:sldMk cId="2593900826" sldId="429"/>
            <ac:picMk id="10" creationId="{00000000-0000-0000-0000-000000000000}"/>
          </ac:picMkLst>
        </pc:picChg>
        <pc:cxnChg chg="mod">
          <ac:chgData name="Odina Norbo'tayeva" userId="dbcdeb9d9dad59af" providerId="LiveId" clId="{E82E51C3-B181-4F22-A8D3-3683C5E2C9DA}" dt="2025-11-28T18:43:57.817" v="63" actId="208"/>
          <ac:cxnSpMkLst>
            <pc:docMk/>
            <pc:sldMk cId="2593900826" sldId="42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E82E51C3-B181-4F22-A8D3-3683C5E2C9DA}" dt="2025-11-28T18:45:25.884" v="75" actId="208"/>
        <pc:sldMkLst>
          <pc:docMk/>
          <pc:sldMk cId="3453607609" sldId="430"/>
        </pc:sldMkLst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3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4:46.931" v="73" actId="207"/>
          <ac:spMkLst>
            <pc:docMk/>
            <pc:sldMk cId="3453607609" sldId="430"/>
            <ac:spMk id="8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9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10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12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13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14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15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16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17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18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19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20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21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22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23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25.884" v="75" actId="208"/>
          <ac:spMkLst>
            <pc:docMk/>
            <pc:sldMk cId="3453607609" sldId="430"/>
            <ac:spMk id="24" creationId="{00000000-0000-0000-0000-000000000000}"/>
          </ac:spMkLst>
        </pc:spChg>
        <pc:picChg chg="del">
          <ac:chgData name="Odina Norbo'tayeva" userId="dbcdeb9d9dad59af" providerId="LiveId" clId="{E82E51C3-B181-4F22-A8D3-3683C5E2C9DA}" dt="2025-11-28T18:44:23.383" v="67" actId="478"/>
          <ac:picMkLst>
            <pc:docMk/>
            <pc:sldMk cId="3453607609" sldId="430"/>
            <ac:picMk id="4" creationId="{86F7EE52-3ED7-4099-9B2F-D7AB9ACE328B}"/>
          </ac:picMkLst>
        </pc:picChg>
        <pc:cxnChg chg="mod">
          <ac:chgData name="Odina Norbo'tayeva" userId="dbcdeb9d9dad59af" providerId="LiveId" clId="{E82E51C3-B181-4F22-A8D3-3683C5E2C9DA}" dt="2025-11-28T18:44:39.187" v="71" actId="208"/>
          <ac:cxnSpMkLst>
            <pc:docMk/>
            <pc:sldMk cId="3453607609" sldId="43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E82E51C3-B181-4F22-A8D3-3683C5E2C9DA}" dt="2025-11-28T18:45:52.962" v="82" actId="207"/>
        <pc:sldMkLst>
          <pc:docMk/>
          <pc:sldMk cId="903902817" sldId="431"/>
        </pc:sldMkLst>
        <pc:spChg chg="mod">
          <ac:chgData name="Odina Norbo'tayeva" userId="dbcdeb9d9dad59af" providerId="LiveId" clId="{E82E51C3-B181-4F22-A8D3-3683C5E2C9DA}" dt="2025-11-28T18:45:52.962" v="82" actId="207"/>
          <ac:spMkLst>
            <pc:docMk/>
            <pc:sldMk cId="903902817" sldId="431"/>
            <ac:spMk id="2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5:42.374" v="79" actId="1076"/>
          <ac:spMkLst>
            <pc:docMk/>
            <pc:sldMk cId="903902817" sldId="431"/>
            <ac:spMk id="8" creationId="{00000000-0000-0000-0000-000000000000}"/>
          </ac:spMkLst>
        </pc:spChg>
        <pc:picChg chg="del">
          <ac:chgData name="Odina Norbo'tayeva" userId="dbcdeb9d9dad59af" providerId="LiveId" clId="{E82E51C3-B181-4F22-A8D3-3683C5E2C9DA}" dt="2025-11-28T18:45:30.253" v="76" actId="478"/>
          <ac:picMkLst>
            <pc:docMk/>
            <pc:sldMk cId="903902817" sldId="431"/>
            <ac:picMk id="4" creationId="{86F7EE52-3ED7-4099-9B2F-D7AB9ACE328B}"/>
          </ac:picMkLst>
        </pc:picChg>
        <pc:cxnChg chg="mod">
          <ac:chgData name="Odina Norbo'tayeva" userId="dbcdeb9d9dad59af" providerId="LiveId" clId="{E82E51C3-B181-4F22-A8D3-3683C5E2C9DA}" dt="2025-11-28T18:45:45.354" v="80" actId="208"/>
          <ac:cxnSpMkLst>
            <pc:docMk/>
            <pc:sldMk cId="903902817" sldId="43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E82E51C3-B181-4F22-A8D3-3683C5E2C9DA}" dt="2025-11-28T18:47:37.986" v="99" actId="208"/>
        <pc:sldMkLst>
          <pc:docMk/>
          <pc:sldMk cId="2990474124" sldId="432"/>
        </pc:sldMkLst>
        <pc:spChg chg="mod">
          <ac:chgData name="Odina Norbo'tayeva" userId="dbcdeb9d9dad59af" providerId="LiveId" clId="{E82E51C3-B181-4F22-A8D3-3683C5E2C9DA}" dt="2025-11-28T18:47:07.834" v="96" actId="1076"/>
          <ac:spMkLst>
            <pc:docMk/>
            <pc:sldMk cId="2990474124" sldId="432"/>
            <ac:spMk id="2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7:22.474" v="98" actId="207"/>
          <ac:spMkLst>
            <pc:docMk/>
            <pc:sldMk cId="2990474124" sldId="432"/>
            <ac:spMk id="8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6:51.647" v="92" actId="1076"/>
          <ac:spMkLst>
            <pc:docMk/>
            <pc:sldMk cId="2990474124" sldId="432"/>
            <ac:spMk id="15" creationId="{00000000-0000-0000-0000-000000000000}"/>
          </ac:spMkLst>
        </pc:spChg>
        <pc:grpChg chg="mod">
          <ac:chgData name="Odina Norbo'tayeva" userId="dbcdeb9d9dad59af" providerId="LiveId" clId="{E82E51C3-B181-4F22-A8D3-3683C5E2C9DA}" dt="2025-11-28T18:46:40.314" v="91" actId="1076"/>
          <ac:grpSpMkLst>
            <pc:docMk/>
            <pc:sldMk cId="2990474124" sldId="432"/>
            <ac:grpSpMk id="5" creationId="{00000000-0000-0000-0000-000000000000}"/>
          </ac:grpSpMkLst>
        </pc:grpChg>
        <pc:picChg chg="del">
          <ac:chgData name="Odina Norbo'tayeva" userId="dbcdeb9d9dad59af" providerId="LiveId" clId="{E82E51C3-B181-4F22-A8D3-3683C5E2C9DA}" dt="2025-11-28T18:46:01.527" v="83" actId="478"/>
          <ac:picMkLst>
            <pc:docMk/>
            <pc:sldMk cId="2990474124" sldId="432"/>
            <ac:picMk id="4" creationId="{86F7EE52-3ED7-4099-9B2F-D7AB9ACE328B}"/>
          </ac:picMkLst>
        </pc:picChg>
        <pc:picChg chg="mod">
          <ac:chgData name="Odina Norbo'tayeva" userId="dbcdeb9d9dad59af" providerId="LiveId" clId="{E82E51C3-B181-4F22-A8D3-3683C5E2C9DA}" dt="2025-11-28T18:46:55.384" v="93" actId="1076"/>
          <ac:picMkLst>
            <pc:docMk/>
            <pc:sldMk cId="2990474124" sldId="432"/>
            <ac:picMk id="16" creationId="{00000000-0000-0000-0000-000000000000}"/>
          </ac:picMkLst>
        </pc:picChg>
        <pc:cxnChg chg="mod">
          <ac:chgData name="Odina Norbo'tayeva" userId="dbcdeb9d9dad59af" providerId="LiveId" clId="{E82E51C3-B181-4F22-A8D3-3683C5E2C9DA}" dt="2025-11-28T18:47:37.986" v="99" actId="208"/>
          <ac:cxnSpMkLst>
            <pc:docMk/>
            <pc:sldMk cId="2990474124" sldId="43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E82E51C3-B181-4F22-A8D3-3683C5E2C9DA}" dt="2025-11-28T18:48:16.904" v="109" actId="1440"/>
        <pc:sldMkLst>
          <pc:docMk/>
          <pc:sldMk cId="3308605022" sldId="433"/>
        </pc:sldMkLst>
        <pc:spChg chg="mod">
          <ac:chgData name="Odina Norbo'tayeva" userId="dbcdeb9d9dad59af" providerId="LiveId" clId="{E82E51C3-B181-4F22-A8D3-3683C5E2C9DA}" dt="2025-11-28T18:48:12.272" v="108" actId="207"/>
          <ac:spMkLst>
            <pc:docMk/>
            <pc:sldMk cId="3308605022" sldId="433"/>
            <ac:spMk id="2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8:05.340" v="106" actId="207"/>
          <ac:spMkLst>
            <pc:docMk/>
            <pc:sldMk cId="3308605022" sldId="433"/>
            <ac:spMk id="6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7:59.794" v="104" actId="1076"/>
          <ac:spMkLst>
            <pc:docMk/>
            <pc:sldMk cId="3308605022" sldId="433"/>
            <ac:spMk id="10" creationId="{00000000-0000-0000-0000-000000000000}"/>
          </ac:spMkLst>
        </pc:spChg>
        <pc:picChg chg="del">
          <ac:chgData name="Odina Norbo'tayeva" userId="dbcdeb9d9dad59af" providerId="LiveId" clId="{E82E51C3-B181-4F22-A8D3-3683C5E2C9DA}" dt="2025-11-28T18:47:46.175" v="101" actId="478"/>
          <ac:picMkLst>
            <pc:docMk/>
            <pc:sldMk cId="3308605022" sldId="433"/>
            <ac:picMk id="4" creationId="{86F7EE52-3ED7-4099-9B2F-D7AB9ACE328B}"/>
          </ac:picMkLst>
        </pc:picChg>
        <pc:picChg chg="mod">
          <ac:chgData name="Odina Norbo'tayeva" userId="dbcdeb9d9dad59af" providerId="LiveId" clId="{E82E51C3-B181-4F22-A8D3-3683C5E2C9DA}" dt="2025-11-28T18:48:16.904" v="109" actId="1440"/>
          <ac:picMkLst>
            <pc:docMk/>
            <pc:sldMk cId="3308605022" sldId="433"/>
            <ac:picMk id="9" creationId="{00000000-0000-0000-0000-000000000000}"/>
          </ac:picMkLst>
        </pc:picChg>
        <pc:cxnChg chg="mod">
          <ac:chgData name="Odina Norbo'tayeva" userId="dbcdeb9d9dad59af" providerId="LiveId" clId="{E82E51C3-B181-4F22-A8D3-3683C5E2C9DA}" dt="2025-11-28T18:47:44.544" v="100" actId="208"/>
          <ac:cxnSpMkLst>
            <pc:docMk/>
            <pc:sldMk cId="3308605022" sldId="43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E82E51C3-B181-4F22-A8D3-3683C5E2C9DA}" dt="2025-11-28T18:48:52.306" v="121" actId="1036"/>
        <pc:sldMkLst>
          <pc:docMk/>
          <pc:sldMk cId="4185629398" sldId="434"/>
        </pc:sldMkLst>
        <pc:spChg chg="mod">
          <ac:chgData name="Odina Norbo'tayeva" userId="dbcdeb9d9dad59af" providerId="LiveId" clId="{E82E51C3-B181-4F22-A8D3-3683C5E2C9DA}" dt="2025-11-28T18:48:52.306" v="121" actId="1036"/>
          <ac:spMkLst>
            <pc:docMk/>
            <pc:sldMk cId="4185629398" sldId="434"/>
            <ac:spMk id="8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8:30.124" v="111" actId="207"/>
          <ac:spMkLst>
            <pc:docMk/>
            <pc:sldMk cId="4185629398" sldId="434"/>
            <ac:spMk id="9" creationId="{00000000-0000-0000-0000-000000000000}"/>
          </ac:spMkLst>
        </pc:spChg>
        <pc:picChg chg="del">
          <ac:chgData name="Odina Norbo'tayeva" userId="dbcdeb9d9dad59af" providerId="LiveId" clId="{E82E51C3-B181-4F22-A8D3-3683C5E2C9DA}" dt="2025-11-28T18:48:32.624" v="112" actId="478"/>
          <ac:picMkLst>
            <pc:docMk/>
            <pc:sldMk cId="4185629398" sldId="434"/>
            <ac:picMk id="4" creationId="{86F7EE52-3ED7-4099-9B2F-D7AB9ACE328B}"/>
          </ac:picMkLst>
        </pc:picChg>
        <pc:cxnChg chg="mod">
          <ac:chgData name="Odina Norbo'tayeva" userId="dbcdeb9d9dad59af" providerId="LiveId" clId="{E82E51C3-B181-4F22-A8D3-3683C5E2C9DA}" dt="2025-11-28T18:48:36.231" v="113" actId="208"/>
          <ac:cxnSpMkLst>
            <pc:docMk/>
            <pc:sldMk cId="4185629398" sldId="434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E82E51C3-B181-4F22-A8D3-3683C5E2C9DA}" dt="2025-11-28T18:49:15.153" v="129" actId="1440"/>
        <pc:sldMkLst>
          <pc:docMk/>
          <pc:sldMk cId="3701841824" sldId="435"/>
        </pc:sldMkLst>
        <pc:spChg chg="mod">
          <ac:chgData name="Odina Norbo'tayeva" userId="dbcdeb9d9dad59af" providerId="LiveId" clId="{E82E51C3-B181-4F22-A8D3-3683C5E2C9DA}" dt="2025-11-28T18:49:06.846" v="127" actId="113"/>
          <ac:spMkLst>
            <pc:docMk/>
            <pc:sldMk cId="3701841824" sldId="435"/>
            <ac:spMk id="3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9:06.846" v="127" actId="113"/>
          <ac:spMkLst>
            <pc:docMk/>
            <pc:sldMk cId="3701841824" sldId="435"/>
            <ac:spMk id="8" creationId="{00000000-0000-0000-0000-000000000000}"/>
          </ac:spMkLst>
        </pc:spChg>
        <pc:picChg chg="del">
          <ac:chgData name="Odina Norbo'tayeva" userId="dbcdeb9d9dad59af" providerId="LiveId" clId="{E82E51C3-B181-4F22-A8D3-3683C5E2C9DA}" dt="2025-11-28T18:48:56.124" v="122" actId="478"/>
          <ac:picMkLst>
            <pc:docMk/>
            <pc:sldMk cId="3701841824" sldId="435"/>
            <ac:picMk id="4" creationId="{86F7EE52-3ED7-4099-9B2F-D7AB9ACE328B}"/>
          </ac:picMkLst>
        </pc:picChg>
        <pc:picChg chg="mod">
          <ac:chgData name="Odina Norbo'tayeva" userId="dbcdeb9d9dad59af" providerId="LiveId" clId="{E82E51C3-B181-4F22-A8D3-3683C5E2C9DA}" dt="2025-11-28T18:49:15.153" v="129" actId="1440"/>
          <ac:picMkLst>
            <pc:docMk/>
            <pc:sldMk cId="3701841824" sldId="435"/>
            <ac:picMk id="9" creationId="{00000000-0000-0000-0000-000000000000}"/>
          </ac:picMkLst>
        </pc:picChg>
        <pc:cxnChg chg="mod">
          <ac:chgData name="Odina Norbo'tayeva" userId="dbcdeb9d9dad59af" providerId="LiveId" clId="{E82E51C3-B181-4F22-A8D3-3683C5E2C9DA}" dt="2025-11-28T18:49:11.839" v="128" actId="208"/>
          <ac:cxnSpMkLst>
            <pc:docMk/>
            <pc:sldMk cId="3701841824" sldId="435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E82E51C3-B181-4F22-A8D3-3683C5E2C9DA}" dt="2025-11-28T18:49:49.674" v="161" actId="207"/>
        <pc:sldMkLst>
          <pc:docMk/>
          <pc:sldMk cId="818498502" sldId="436"/>
        </pc:sldMkLst>
        <pc:spChg chg="mod">
          <ac:chgData name="Odina Norbo'tayeva" userId="dbcdeb9d9dad59af" providerId="LiveId" clId="{E82E51C3-B181-4F22-A8D3-3683C5E2C9DA}" dt="2025-11-28T18:49:49.674" v="161" actId="207"/>
          <ac:spMkLst>
            <pc:docMk/>
            <pc:sldMk cId="818498502" sldId="436"/>
            <ac:spMk id="3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49:42.434" v="159" actId="1035"/>
          <ac:spMkLst>
            <pc:docMk/>
            <pc:sldMk cId="818498502" sldId="436"/>
            <ac:spMk id="6" creationId="{00000000-0000-0000-0000-000000000000}"/>
          </ac:spMkLst>
        </pc:spChg>
        <pc:picChg chg="del">
          <ac:chgData name="Odina Norbo'tayeva" userId="dbcdeb9d9dad59af" providerId="LiveId" clId="{E82E51C3-B181-4F22-A8D3-3683C5E2C9DA}" dt="2025-11-28T18:49:22.016" v="131" actId="478"/>
          <ac:picMkLst>
            <pc:docMk/>
            <pc:sldMk cId="818498502" sldId="436"/>
            <ac:picMk id="4" creationId="{86F7EE52-3ED7-4099-9B2F-D7AB9ACE328B}"/>
          </ac:picMkLst>
        </pc:picChg>
        <pc:picChg chg="mod">
          <ac:chgData name="Odina Norbo'tayeva" userId="dbcdeb9d9dad59af" providerId="LiveId" clId="{E82E51C3-B181-4F22-A8D3-3683C5E2C9DA}" dt="2025-11-28T18:49:20.384" v="130" actId="1440"/>
          <ac:picMkLst>
            <pc:docMk/>
            <pc:sldMk cId="818498502" sldId="436"/>
            <ac:picMk id="9" creationId="{00000000-0000-0000-0000-000000000000}"/>
          </ac:picMkLst>
        </pc:picChg>
        <pc:cxnChg chg="mod">
          <ac:chgData name="Odina Norbo'tayeva" userId="dbcdeb9d9dad59af" providerId="LiveId" clId="{E82E51C3-B181-4F22-A8D3-3683C5E2C9DA}" dt="2025-11-28T18:49:24.975" v="132" actId="208"/>
          <ac:cxnSpMkLst>
            <pc:docMk/>
            <pc:sldMk cId="818498502" sldId="43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E82E51C3-B181-4F22-A8D3-3683C5E2C9DA}" dt="2025-11-28T18:50:41.378" v="180" actId="20577"/>
        <pc:sldMkLst>
          <pc:docMk/>
          <pc:sldMk cId="3526478013" sldId="437"/>
        </pc:sldMkLst>
        <pc:spChg chg="mod">
          <ac:chgData name="Odina Norbo'tayeva" userId="dbcdeb9d9dad59af" providerId="LiveId" clId="{E82E51C3-B181-4F22-A8D3-3683C5E2C9DA}" dt="2025-11-28T18:50:32.634" v="178" actId="208"/>
          <ac:spMkLst>
            <pc:docMk/>
            <pc:sldMk cId="3526478013" sldId="437"/>
            <ac:spMk id="5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50:41.378" v="180" actId="20577"/>
          <ac:spMkLst>
            <pc:docMk/>
            <pc:sldMk cId="3526478013" sldId="437"/>
            <ac:spMk id="8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50:32.634" v="178" actId="208"/>
          <ac:spMkLst>
            <pc:docMk/>
            <pc:sldMk cId="3526478013" sldId="437"/>
            <ac:spMk id="9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50:32.634" v="178" actId="208"/>
          <ac:spMkLst>
            <pc:docMk/>
            <pc:sldMk cId="3526478013" sldId="437"/>
            <ac:spMk id="10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50:32.634" v="178" actId="208"/>
          <ac:spMkLst>
            <pc:docMk/>
            <pc:sldMk cId="3526478013" sldId="437"/>
            <ac:spMk id="11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50:32.634" v="178" actId="208"/>
          <ac:spMkLst>
            <pc:docMk/>
            <pc:sldMk cId="3526478013" sldId="437"/>
            <ac:spMk id="12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50:32.634" v="178" actId="208"/>
          <ac:spMkLst>
            <pc:docMk/>
            <pc:sldMk cId="3526478013" sldId="437"/>
            <ac:spMk id="13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50:32.634" v="178" actId="208"/>
          <ac:spMkLst>
            <pc:docMk/>
            <pc:sldMk cId="3526478013" sldId="437"/>
            <ac:spMk id="14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50:32.634" v="178" actId="208"/>
          <ac:spMkLst>
            <pc:docMk/>
            <pc:sldMk cId="3526478013" sldId="437"/>
            <ac:spMk id="15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50:32.634" v="178" actId="208"/>
          <ac:spMkLst>
            <pc:docMk/>
            <pc:sldMk cId="3526478013" sldId="437"/>
            <ac:spMk id="16" creationId="{00000000-0000-0000-0000-000000000000}"/>
          </ac:spMkLst>
        </pc:spChg>
        <pc:grpChg chg="mod">
          <ac:chgData name="Odina Norbo'tayeva" userId="dbcdeb9d9dad59af" providerId="LiveId" clId="{E82E51C3-B181-4F22-A8D3-3683C5E2C9DA}" dt="2025-11-28T18:50:36.625" v="179" actId="1076"/>
          <ac:grpSpMkLst>
            <pc:docMk/>
            <pc:sldMk cId="3526478013" sldId="437"/>
            <ac:grpSpMk id="6" creationId="{00000000-0000-0000-0000-000000000000}"/>
          </ac:grpSpMkLst>
        </pc:grpChg>
        <pc:picChg chg="del">
          <ac:chgData name="Odina Norbo'tayeva" userId="dbcdeb9d9dad59af" providerId="LiveId" clId="{E82E51C3-B181-4F22-A8D3-3683C5E2C9DA}" dt="2025-11-28T18:49:57.508" v="162" actId="478"/>
          <ac:picMkLst>
            <pc:docMk/>
            <pc:sldMk cId="3526478013" sldId="437"/>
            <ac:picMk id="4" creationId="{86F7EE52-3ED7-4099-9B2F-D7AB9ACE328B}"/>
          </ac:picMkLst>
        </pc:picChg>
        <pc:cxnChg chg="mod">
          <ac:chgData name="Odina Norbo'tayeva" userId="dbcdeb9d9dad59af" providerId="LiveId" clId="{E82E51C3-B181-4F22-A8D3-3683C5E2C9DA}" dt="2025-11-28T18:50:25.214" v="176" actId="208"/>
          <ac:cxnSpMkLst>
            <pc:docMk/>
            <pc:sldMk cId="3526478013" sldId="43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E82E51C3-B181-4F22-A8D3-3683C5E2C9DA}" dt="2025-11-28T18:51:26.142" v="194" actId="1440"/>
        <pc:sldMkLst>
          <pc:docMk/>
          <pc:sldMk cId="1875996621" sldId="438"/>
        </pc:sldMkLst>
        <pc:spChg chg="mod">
          <ac:chgData name="Odina Norbo'tayeva" userId="dbcdeb9d9dad59af" providerId="LiveId" clId="{E82E51C3-B181-4F22-A8D3-3683C5E2C9DA}" dt="2025-11-28T18:51:00.634" v="184" actId="207"/>
          <ac:spMkLst>
            <pc:docMk/>
            <pc:sldMk cId="1875996621" sldId="438"/>
            <ac:spMk id="3" creationId="{00000000-0000-0000-0000-000000000000}"/>
          </ac:spMkLst>
        </pc:spChg>
        <pc:spChg chg="mod">
          <ac:chgData name="Odina Norbo'tayeva" userId="dbcdeb9d9dad59af" providerId="LiveId" clId="{E82E51C3-B181-4F22-A8D3-3683C5E2C9DA}" dt="2025-11-28T18:51:22.414" v="193" actId="1036"/>
          <ac:spMkLst>
            <pc:docMk/>
            <pc:sldMk cId="1875996621" sldId="438"/>
            <ac:spMk id="8" creationId="{00000000-0000-0000-0000-000000000000}"/>
          </ac:spMkLst>
        </pc:spChg>
        <pc:picChg chg="del">
          <ac:chgData name="Odina Norbo'tayeva" userId="dbcdeb9d9dad59af" providerId="LiveId" clId="{E82E51C3-B181-4F22-A8D3-3683C5E2C9DA}" dt="2025-11-28T18:50:44.534" v="181" actId="478"/>
          <ac:picMkLst>
            <pc:docMk/>
            <pc:sldMk cId="1875996621" sldId="438"/>
            <ac:picMk id="4" creationId="{86F7EE52-3ED7-4099-9B2F-D7AB9ACE328B}"/>
          </ac:picMkLst>
        </pc:picChg>
        <pc:picChg chg="mod">
          <ac:chgData name="Odina Norbo'tayeva" userId="dbcdeb9d9dad59af" providerId="LiveId" clId="{E82E51C3-B181-4F22-A8D3-3683C5E2C9DA}" dt="2025-11-28T18:51:26.142" v="194" actId="1440"/>
          <ac:picMkLst>
            <pc:docMk/>
            <pc:sldMk cId="1875996621" sldId="438"/>
            <ac:picMk id="9" creationId="{00000000-0000-0000-0000-000000000000}"/>
          </ac:picMkLst>
        </pc:picChg>
        <pc:cxnChg chg="mod">
          <ac:chgData name="Odina Norbo'tayeva" userId="dbcdeb9d9dad59af" providerId="LiveId" clId="{E82E51C3-B181-4F22-A8D3-3683C5E2C9DA}" dt="2025-11-28T18:51:06.424" v="185" actId="208"/>
          <ac:cxnSpMkLst>
            <pc:docMk/>
            <pc:sldMk cId="1875996621" sldId="438"/>
            <ac:cxnSpMk id="7" creationId="{00000000-0000-0000-0000-00000000000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5055722"/>
            <a:ext cx="5062942" cy="1802217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7791665" y="3828393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7722584" y="5017176"/>
            <a:ext cx="3114951" cy="13629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4688802"/>
            <a:ext cx="3836176" cy="2169204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4464842"/>
            <a:ext cx="4469055" cy="2393083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642488" y="3513112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5146271" y="3556076"/>
            <a:ext cx="32170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z-Cyrl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8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8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8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2226344" y="2372988"/>
            <a:ext cx="895439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Yusufning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Vatanim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qolur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…”,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ado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bo‘lmas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ABA887-7EDB-47DA-AFA9-D76988831340}"/>
              </a:ext>
            </a:extLst>
          </p:cNvPr>
          <p:cNvSpPr txBox="1"/>
          <p:nvPr/>
        </p:nvSpPr>
        <p:spPr>
          <a:xfrm>
            <a:off x="7872594" y="5423838"/>
            <a:ext cx="3217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3200" kern="0" spc="2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uz-Cyrl-UZ" sz="3200" kern="0" spc="2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03842" y="442766"/>
            <a:ext cx="111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Yusuf 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raqamlar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tilga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kirganda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649048" y="1119397"/>
            <a:ext cx="10916759" cy="5627767"/>
            <a:chOff x="649048" y="1119397"/>
            <a:chExt cx="10916759" cy="5627767"/>
          </a:xfrm>
        </p:grpSpPr>
        <p:sp>
          <p:nvSpPr>
            <p:cNvPr id="2" name="Пятно 1 1"/>
            <p:cNvSpPr/>
            <p:nvPr/>
          </p:nvSpPr>
          <p:spPr>
            <a:xfrm>
              <a:off x="649048" y="2226503"/>
              <a:ext cx="4932218" cy="1476493"/>
            </a:xfrm>
            <a:prstGeom prst="round2DiagRect">
              <a:avLst/>
            </a:prstGeom>
            <a:solidFill>
              <a:schemeClr val="bg1"/>
            </a:solidFill>
            <a:ln w="19050">
              <a:solidFill>
                <a:srgbClr val="1F0B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1978</a:t>
              </a:r>
              <a:endParaRPr lang="ru-RU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Пятно 1 8"/>
            <p:cNvSpPr/>
            <p:nvPr/>
          </p:nvSpPr>
          <p:spPr>
            <a:xfrm>
              <a:off x="3796145" y="5270671"/>
              <a:ext cx="4932218" cy="1476493"/>
            </a:xfrm>
            <a:prstGeom prst="round2DiagRect">
              <a:avLst/>
            </a:prstGeom>
            <a:solidFill>
              <a:schemeClr val="bg1"/>
            </a:solidFill>
            <a:ln w="19050">
              <a:solidFill>
                <a:srgbClr val="1F0B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1998</a:t>
              </a:r>
            </a:p>
          </p:txBody>
        </p:sp>
        <p:sp>
          <p:nvSpPr>
            <p:cNvPr id="10" name="Пятно 1 9"/>
            <p:cNvSpPr/>
            <p:nvPr/>
          </p:nvSpPr>
          <p:spPr>
            <a:xfrm>
              <a:off x="1330036" y="3748587"/>
              <a:ext cx="4932218" cy="1476493"/>
            </a:xfrm>
            <a:prstGeom prst="round2DiagRect">
              <a:avLst/>
            </a:prstGeom>
            <a:solidFill>
              <a:schemeClr val="bg1"/>
            </a:solidFill>
            <a:ln w="19050">
              <a:solidFill>
                <a:srgbClr val="1F0B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2001</a:t>
              </a:r>
            </a:p>
          </p:txBody>
        </p:sp>
        <p:sp>
          <p:nvSpPr>
            <p:cNvPr id="11" name="Пятно 1 10"/>
            <p:cNvSpPr/>
            <p:nvPr/>
          </p:nvSpPr>
          <p:spPr>
            <a:xfrm>
              <a:off x="6633589" y="3726873"/>
              <a:ext cx="4932218" cy="1476493"/>
            </a:xfrm>
            <a:prstGeom prst="round2DiagRect">
              <a:avLst/>
            </a:prstGeom>
            <a:solidFill>
              <a:schemeClr val="bg1"/>
            </a:solidFill>
            <a:ln w="19050">
              <a:solidFill>
                <a:srgbClr val="1F0B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1997</a:t>
              </a:r>
              <a:endParaRPr lang="ru-RU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Пятно 1 11"/>
            <p:cNvSpPr/>
            <p:nvPr/>
          </p:nvSpPr>
          <p:spPr>
            <a:xfrm>
              <a:off x="5952601" y="2250380"/>
              <a:ext cx="4932218" cy="1476493"/>
            </a:xfrm>
            <a:prstGeom prst="round2DiagRect">
              <a:avLst/>
            </a:prstGeom>
            <a:solidFill>
              <a:schemeClr val="bg1"/>
            </a:solidFill>
            <a:ln w="19050">
              <a:solidFill>
                <a:srgbClr val="1F0B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1983</a:t>
              </a:r>
              <a:endParaRPr lang="ru-RU" sz="4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Скругленный прямоугольник 2"/>
            <p:cNvSpPr/>
            <p:nvPr/>
          </p:nvSpPr>
          <p:spPr>
            <a:xfrm>
              <a:off x="649048" y="1119397"/>
              <a:ext cx="10916759" cy="889512"/>
            </a:xfrm>
            <a:prstGeom prst="round2Diag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Shoir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hayotidagi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quyidagi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raqamlar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bilan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bog‘liq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ma’lumotlarni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toping</a:t>
              </a:r>
              <a:endParaRPr lang="ru-RU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Yusuf 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suratdagi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sir”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62000" y="1094509"/>
            <a:ext cx="9989127" cy="5431251"/>
            <a:chOff x="762000" y="1094509"/>
            <a:chExt cx="9989127" cy="5431251"/>
          </a:xfrm>
        </p:grpSpPr>
        <p:sp>
          <p:nvSpPr>
            <p:cNvPr id="3" name="Скругленный прямоугольник 2"/>
            <p:cNvSpPr/>
            <p:nvPr/>
          </p:nvSpPr>
          <p:spPr>
            <a:xfrm>
              <a:off x="762000" y="1094509"/>
              <a:ext cx="9989127" cy="67887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Berilgan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rasmlardan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foydalanib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shoir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she’rlari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kitoblari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nomini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toping.</a:t>
              </a:r>
              <a:endPara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1717964" y="1793232"/>
              <a:ext cx="8381999" cy="4732528"/>
              <a:chOff x="1717964" y="1793232"/>
              <a:chExt cx="8381999" cy="4732528"/>
            </a:xfrm>
          </p:grpSpPr>
          <p:pic>
            <p:nvPicPr>
              <p:cNvPr id="9" name="Picture 6" descr="E411FF6C"/>
              <p:cNvPicPr>
                <a:picLocks noChangeAspect="1" noChangeArrowheads="1"/>
              </p:cNvPicPr>
              <p:nvPr/>
            </p:nvPicPr>
            <p:blipFill>
              <a:blip r:embed="rId2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54" t="12579" r="10504" b="4652"/>
              <a:stretch>
                <a:fillRect/>
              </a:stretch>
            </p:blipFill>
            <p:spPr bwMode="auto">
              <a:xfrm>
                <a:off x="4875069" y="3171824"/>
                <a:ext cx="1581150" cy="1724891"/>
              </a:xfrm>
              <a:prstGeom prst="rect">
                <a:avLst/>
              </a:prstGeom>
              <a:ln w="190500" cap="sq">
                <a:solidFill>
                  <a:srgbClr val="C8C6BD"/>
                </a:solidFill>
                <a:prstDash val="solid"/>
                <a:miter lim="800000"/>
              </a:ln>
              <a:effectLst>
                <a:outerShdw blurRad="254000" algn="bl" rotWithShape="0">
                  <a:srgbClr val="000000">
                    <a:alpha val="43000"/>
                  </a:srgbClr>
                </a:outerShdw>
              </a:effectLst>
              <a:scene3d>
                <a:camera prst="perspectiveFront" fov="5400000"/>
                <a:lightRig rig="threePt" dir="t">
                  <a:rot lat="0" lon="0" rev="2100000"/>
                </a:lightRig>
              </a:scene3d>
              <a:sp3d extrusionH="25400">
                <a:bevelT w="304800" h="152400" prst="hardEdge"/>
                <a:extrusionClr>
                  <a:srgbClr val="000000"/>
                </a:extrusion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Рисунок 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17964" y="2070323"/>
                <a:ext cx="2202872" cy="1275696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16690" y="3809061"/>
                <a:ext cx="2383273" cy="1354160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0" name="Рисунок 9"/>
              <p:cNvPicPr>
                <a:picLocks noChangeAspect="1"/>
              </p:cNvPicPr>
              <p:nvPr/>
            </p:nvPicPr>
            <p:blipFill rotWithShape="1">
              <a:blip r:embed="rId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7620" b="5000"/>
              <a:stretch/>
            </p:blipFill>
            <p:spPr>
              <a:xfrm>
                <a:off x="1893746" y="4414413"/>
                <a:ext cx="2027090" cy="127176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16690" y="2190455"/>
                <a:ext cx="2383273" cy="1241233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" name="Рисунок 1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09097" y="1793232"/>
                <a:ext cx="2159740" cy="1230325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3" name="Рисунок 12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09097" y="5163221"/>
                <a:ext cx="2159740" cy="1362539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</p:grpSp>
      </p:grp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Yusuf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uchinchisi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ortiqcha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34291" y="1094509"/>
            <a:ext cx="10593770" cy="4752109"/>
            <a:chOff x="734291" y="1094509"/>
            <a:chExt cx="10593770" cy="4752109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886691" y="1094509"/>
              <a:ext cx="10390909" cy="6096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Berilgan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uch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ma’lumotdan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ortiqcha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uchinchisini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toping</a:t>
              </a:r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34291" y="1870364"/>
              <a:ext cx="5209309" cy="18288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 algn="just">
                <a:buAutoNum type="arabicPeriod"/>
              </a:pP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“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Qora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quyosh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”</a:t>
              </a:r>
            </a:p>
            <a:p>
              <a:pPr marL="342900" indent="-342900" algn="just">
                <a:buAutoNum type="arabicPeriod"/>
              </a:pP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“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Osmonning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oxiri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”</a:t>
              </a:r>
            </a:p>
            <a:p>
              <a:pPr marL="342900" indent="-342900" algn="just">
                <a:buAutoNum type="arabicPeriod"/>
              </a:pP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“Erka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kiyik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”</a:t>
              </a:r>
              <a:endPara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118752" y="1870364"/>
              <a:ext cx="5209309" cy="18288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 algn="just">
                <a:buAutoNum type="arabicPeriod"/>
              </a:pP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Andijon</a:t>
              </a:r>
              <a:endPara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just">
                <a:buAutoNum type="arabicPeriod"/>
              </a:pP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Marhamat</a:t>
              </a:r>
              <a:endPara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just">
                <a:buAutoNum type="arabicPeriod"/>
              </a:pP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Farg‘ona</a:t>
              </a:r>
              <a:endPara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734291" y="4017818"/>
              <a:ext cx="5209309" cy="18288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 algn="just">
                <a:buAutoNum type="arabicPeriod"/>
              </a:pP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She’r</a:t>
              </a:r>
              <a:endPara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just">
                <a:buAutoNum type="arabicPeriod"/>
              </a:pP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Doston</a:t>
              </a:r>
              <a:endPara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42900" indent="-342900" algn="just">
                <a:buAutoNum type="arabicPeriod"/>
              </a:pP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Hikoya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6118752" y="4017818"/>
              <a:ext cx="5209309" cy="18288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O‘zbekiston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yozuvchilar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uyushmasi</a:t>
              </a:r>
              <a:endPara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G‘afur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G‘ulom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nomidagi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adabiyoti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san’at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nashriyoti</a:t>
              </a:r>
              <a:endPara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 “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Mushtum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”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jurnali</a:t>
              </a:r>
              <a:endPara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49048" y="381211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Vatanim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344248" y="1977410"/>
            <a:ext cx="11556806" cy="4354117"/>
            <a:chOff x="344248" y="1977410"/>
            <a:chExt cx="11556806" cy="4354117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344248" y="1977410"/>
              <a:ext cx="4435570" cy="435411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Men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dunyoni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nima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qildim</a:t>
              </a:r>
              <a:endPara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O‘zing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yorug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‘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jahonim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  <a:p>
              <a:pPr algn="just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O‘zim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xoqon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o‘zim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sulton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  <a:p>
              <a:pPr algn="just"/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Sen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taxti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Sulaymonim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Yolg‘izim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yagonam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deymi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  <a:p>
              <a:pPr algn="just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Topingan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koshonam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deymi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  <a:p>
              <a:pPr algn="just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O‘zing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mening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ulug‘lardan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just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Ulug‘imsan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Vatanim</a:t>
              </a:r>
              <a:endPara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89552" y="2229272"/>
              <a:ext cx="2458400" cy="385039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2" name="Скругленный прямоугольник 11"/>
            <p:cNvSpPr/>
            <p:nvPr/>
          </p:nvSpPr>
          <p:spPr>
            <a:xfrm>
              <a:off x="7465484" y="1977410"/>
              <a:ext cx="4435570" cy="435411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Shoir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qalamiga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mansub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“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Vatanim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”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she’ri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hammamiz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uchun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qadrlidir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Undagi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so‘z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xalqimizga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xos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bo‘lgan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xususiyatlarni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o‘zida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mujassam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etgan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Xonandalar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sh’erni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musiqaga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jo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aylab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qo‘shiq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qilgan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qo‘shiqni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eshitganimizda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bizda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Vatan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tuyg‘usi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yanada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jo‘sh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uradi</a:t>
              </a:r>
              <a:endPara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71056" y="443893"/>
            <a:ext cx="117209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Vatanim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she’rida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qalamga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tarixiy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shaxslar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nomini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ajrating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471056" y="1786296"/>
            <a:ext cx="11127170" cy="4251165"/>
            <a:chOff x="471056" y="1786296"/>
            <a:chExt cx="11127170" cy="4251165"/>
          </a:xfrm>
        </p:grpSpPr>
        <p:sp>
          <p:nvSpPr>
            <p:cNvPr id="3" name="Овал 2"/>
            <p:cNvSpPr/>
            <p:nvPr/>
          </p:nvSpPr>
          <p:spPr>
            <a:xfrm>
              <a:off x="473026" y="1827859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To‘maris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471056" y="3004803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Yassaviy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Овал 9"/>
            <p:cNvSpPr/>
            <p:nvPr/>
          </p:nvSpPr>
          <p:spPr>
            <a:xfrm>
              <a:off x="471056" y="4099934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Navoiy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245906" y="4099935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Shiroq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6109856" y="4099936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Muqanna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8853056" y="4099936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Oybarchin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245906" y="3004804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Temur</a:t>
              </a:r>
              <a:r>
                <a:rPr lang="en-US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Malik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6049481" y="3004804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Hamid </a:t>
              </a:r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Olimjon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8853056" y="3004805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Mashrab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Овал 17"/>
            <p:cNvSpPr/>
            <p:nvPr/>
          </p:nvSpPr>
          <p:spPr>
            <a:xfrm>
              <a:off x="3250863" y="1786296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Alpomish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Овал 18"/>
            <p:cNvSpPr/>
            <p:nvPr/>
          </p:nvSpPr>
          <p:spPr>
            <a:xfrm>
              <a:off x="6049481" y="1837883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Ogahiy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Овал 19"/>
            <p:cNvSpPr/>
            <p:nvPr/>
          </p:nvSpPr>
          <p:spPr>
            <a:xfrm>
              <a:off x="8855026" y="1827859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Ulug‘bek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Овал 20"/>
            <p:cNvSpPr/>
            <p:nvPr/>
          </p:nvSpPr>
          <p:spPr>
            <a:xfrm>
              <a:off x="471056" y="5192332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Qodiriy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Овал 21"/>
            <p:cNvSpPr/>
            <p:nvPr/>
          </p:nvSpPr>
          <p:spPr>
            <a:xfrm>
              <a:off x="3245906" y="5192333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Jaloliddin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Овал 22"/>
            <p:cNvSpPr/>
            <p:nvPr/>
          </p:nvSpPr>
          <p:spPr>
            <a:xfrm>
              <a:off x="6109856" y="5192334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Bobur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Овал 23"/>
            <p:cNvSpPr/>
            <p:nvPr/>
          </p:nvSpPr>
          <p:spPr>
            <a:xfrm>
              <a:off x="8853056" y="5192334"/>
              <a:ext cx="2743200" cy="84512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Chingizxon</a:t>
              </a:r>
              <a:endPara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49048" y="317213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Vatanim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“Bu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9600" y="1537854"/>
            <a:ext cx="11028218" cy="4710545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AutoNum type="arabicPeriod"/>
            </a:pP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Qashqarni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makon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/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Enasoy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tomonda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deganda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kimlarni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tutyapti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2.She’rda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tumoriga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qiyoslangan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aytilishicha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qorachig‘I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olovlarga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sachragan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bobomiz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O‘tgan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kuning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o‘tgan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kundir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boshingga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yetgan</a:t>
            </a:r>
            <a:r>
              <a:rPr lang="en-US" sz="24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kun…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bandida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bobomiz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 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qolur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299288" y="1215764"/>
            <a:ext cx="9803744" cy="5206471"/>
            <a:chOff x="1065608" y="1215764"/>
            <a:chExt cx="9803744" cy="5206471"/>
          </a:xfrm>
        </p:grpSpPr>
        <p:sp>
          <p:nvSpPr>
            <p:cNvPr id="2" name="Скругленный прямоугольник 1"/>
            <p:cNvSpPr/>
            <p:nvPr/>
          </p:nvSpPr>
          <p:spPr>
            <a:xfrm>
              <a:off x="6408188" y="1798944"/>
              <a:ext cx="4461164" cy="425815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Muhammad Yusuf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she’rida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“Mehr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qolur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muhabbat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qolur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”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deya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e’tirof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etgani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bugun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isbotini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topgayotganday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Uning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mehr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muhabbat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to‘la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ulkan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she’riyati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yetti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yoshdan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yetmish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yoshgacha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bo‘lgan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she’rxonlar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tilidan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tushmaydi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dillarida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aks-sado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berib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turadi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1065608" y="4177798"/>
              <a:ext cx="4903262" cy="224443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O‘tar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qancha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yillar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to‘zoni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  <a:p>
              <a:pPr algn="just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Yulduzlar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–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ko‘zyoshi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samoni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O‘tar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inson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yaxshi-yomoni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  <a:p>
              <a:pPr algn="just"/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Mehr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qolur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muhabbat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qolur</a:t>
              </a:r>
              <a:r>
                <a:rPr lang="en-US" sz="2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Рисунок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2408" y="1215764"/>
              <a:ext cx="2337661" cy="271225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Группа 4"/>
          <p:cNvGrpSpPr/>
          <p:nvPr/>
        </p:nvGrpSpPr>
        <p:grpSpPr>
          <a:xfrm>
            <a:off x="406452" y="1382556"/>
            <a:ext cx="11191499" cy="4647702"/>
            <a:chOff x="649048" y="1139960"/>
            <a:chExt cx="10088225" cy="464770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649048" y="1139960"/>
              <a:ext cx="6555316" cy="2308324"/>
            </a:xfrm>
            <a:prstGeom prst="rect">
              <a:avLst/>
            </a:prstGeom>
            <a:noFill/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wrap="square" lIns="91440" tIns="45720" rIns="91440" bIns="45720">
              <a:spAutoFit/>
            </a:bodyPr>
            <a:lstStyle/>
            <a:p>
              <a:pPr algn="just"/>
              <a:r>
                <a:rPr lang="en-US" sz="2400" cap="none" spc="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Shunday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noyob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tuyg‘ular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borki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o‘zini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doim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ham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oshkor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qilavermaydi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Ularni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porlab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turgan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qorachig‘lardan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sassiz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ovozlardan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izlamoq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darkor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Shunisi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ham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borki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 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dunyodan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mehr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-u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muhabbat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talab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qilgan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odamning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o‘zida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shu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tuyg‘ular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ustuvor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bo‘lishi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lozim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lang="ru-RU" sz="24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649048" y="4218002"/>
              <a:ext cx="6555316" cy="1569660"/>
            </a:xfrm>
            <a:prstGeom prst="rect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en-US" sz="24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Agar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shaxs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tabiatida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o`zgalarga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g`ayirlik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boshqalarni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ko`rolmaslik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singari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nafsiy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qarashlar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yetakchilik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qilsa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mehr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ham,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muhabbat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ham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bunday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sahrosifat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vujudni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tark</a:t>
              </a:r>
              <a:r>
                <a:rPr lang="en-US" sz="2400" dirty="0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n w="0"/>
                  <a:solidFill>
                    <a:schemeClr val="tx2">
                      <a:lumMod val="60000"/>
                      <a:lumOff val="4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etadi</a:t>
              </a:r>
              <a:endParaRPr lang="ru-RU" sz="24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Picture 3" descr="downloa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168" y="1754591"/>
              <a:ext cx="2847105" cy="388421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Прямоугольник 9"/>
          <p:cNvSpPr/>
          <p:nvPr/>
        </p:nvSpPr>
        <p:spPr>
          <a:xfrm>
            <a:off x="649048" y="297109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qolur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993897" y="36512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qolur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“T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chizmasi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637309" y="1191491"/>
            <a:ext cx="11055927" cy="5486400"/>
            <a:chOff x="637309" y="1191491"/>
            <a:chExt cx="11055927" cy="548640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5500255" y="2951018"/>
              <a:ext cx="360218" cy="372687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1939636" y="2410691"/>
              <a:ext cx="3740728" cy="5403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5652655" y="2410690"/>
              <a:ext cx="3740728" cy="540327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637309" y="1191491"/>
              <a:ext cx="11055927" cy="88669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She’r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matnini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qayta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o‘qing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insonlarga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xos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ijobiy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salbiy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xususiyatlarni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“T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chizmasi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”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asosida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bayon</a:t>
              </a:r>
              <a:r>
                <a:rPr lang="en-US" sz="28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qiling</a:t>
              </a:r>
              <a:r>
                <a:rPr lang="en-US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562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ado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bo‘lmas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armonlaring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97926" y="1620982"/>
            <a:ext cx="6650183" cy="4433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Sobiq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sho‘ro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davrida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yurtimiz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yurtdoshlarimiz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boshidan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kechgan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musibatlarni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unutishga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hech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birimizning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haqimiz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yo‘q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Qora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ko‘zlarini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tug‘ilmay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qolgan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farzandlari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emas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balki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Sibir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o‘rmonlaridagi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qayinbarglar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yopgan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Usmon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Nosirning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xuddi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-u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bizdek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yashashga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Afsuski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o‘zimizdan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chiqqan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sotqinlar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mehrobga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qurgan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chayonlar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Usmon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Nosirning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ham, Abdulla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Qodiriyning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ham,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Cho‘lpon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Fitratning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umriga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zomin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bo‘ldilar</a:t>
            </a:r>
            <a:r>
              <a:rPr lang="en-US" sz="2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17" y="2329543"/>
            <a:ext cx="2343628" cy="3016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01841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075177" y="37995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Yurtim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ado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bo‘lmas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armonlaring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 descr="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176" y="2453950"/>
            <a:ext cx="3060700" cy="29354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4862945" y="1579418"/>
            <a:ext cx="6040582" cy="45442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Albatta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bugun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vakillarining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xatolari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tufayli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bir-birlarini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qoralab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o‘tirish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mavridi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Lekin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degani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o‘tdi-ketdi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qabilida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tushunilmasligi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lozim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bugungi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kelgusi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avlod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o‘tmishdan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saboq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olsin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ertaga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sinovlariga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tursin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Shundagina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bo‘llat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chinakam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498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22920" y="431358"/>
            <a:ext cx="117916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Berilgan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shakllarni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qatag‘on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qurbonlari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to‘ldiring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48040" y="1413164"/>
            <a:ext cx="10916135" cy="4478850"/>
            <a:chOff x="222920" y="1330036"/>
            <a:chExt cx="10916135" cy="4478850"/>
          </a:xfrm>
        </p:grpSpPr>
        <p:sp>
          <p:nvSpPr>
            <p:cNvPr id="5" name="Овальная выноска 4"/>
            <p:cNvSpPr/>
            <p:nvPr/>
          </p:nvSpPr>
          <p:spPr>
            <a:xfrm>
              <a:off x="1510145" y="1357745"/>
              <a:ext cx="2840182" cy="803564"/>
            </a:xfrm>
            <a:prstGeom prst="wedgeEllipseCallout">
              <a:avLst>
                <a:gd name="adj1" fmla="val -41809"/>
                <a:gd name="adj2" fmla="val 71121"/>
              </a:avLst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ьная выноска 8"/>
            <p:cNvSpPr/>
            <p:nvPr/>
          </p:nvSpPr>
          <p:spPr>
            <a:xfrm>
              <a:off x="3505200" y="5005322"/>
              <a:ext cx="2840182" cy="803564"/>
            </a:xfrm>
            <a:prstGeom prst="wedgeEllipseCallout">
              <a:avLst>
                <a:gd name="adj1" fmla="val -41809"/>
                <a:gd name="adj2" fmla="val 71121"/>
              </a:avLst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ьная выноска 9"/>
            <p:cNvSpPr/>
            <p:nvPr/>
          </p:nvSpPr>
          <p:spPr>
            <a:xfrm>
              <a:off x="3893127" y="3006436"/>
              <a:ext cx="2840182" cy="803564"/>
            </a:xfrm>
            <a:prstGeom prst="wedgeEllipseCallout">
              <a:avLst>
                <a:gd name="adj1" fmla="val -41809"/>
                <a:gd name="adj2" fmla="val 71121"/>
              </a:avLst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ьная выноска 10"/>
            <p:cNvSpPr/>
            <p:nvPr/>
          </p:nvSpPr>
          <p:spPr>
            <a:xfrm>
              <a:off x="5001491" y="1364672"/>
              <a:ext cx="2840182" cy="803564"/>
            </a:xfrm>
            <a:prstGeom prst="wedgeEllipseCallout">
              <a:avLst>
                <a:gd name="adj1" fmla="val -41809"/>
                <a:gd name="adj2" fmla="val 71121"/>
              </a:avLst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ьная выноска 11"/>
            <p:cNvSpPr/>
            <p:nvPr/>
          </p:nvSpPr>
          <p:spPr>
            <a:xfrm>
              <a:off x="6878782" y="5005322"/>
              <a:ext cx="2840182" cy="803564"/>
            </a:xfrm>
            <a:prstGeom prst="wedgeEllipseCallout">
              <a:avLst>
                <a:gd name="adj1" fmla="val -41809"/>
                <a:gd name="adj2" fmla="val 71121"/>
              </a:avLst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ьная выноска 12"/>
            <p:cNvSpPr/>
            <p:nvPr/>
          </p:nvSpPr>
          <p:spPr>
            <a:xfrm>
              <a:off x="7481455" y="3006436"/>
              <a:ext cx="2840182" cy="803564"/>
            </a:xfrm>
            <a:prstGeom prst="wedgeEllipseCallout">
              <a:avLst>
                <a:gd name="adj1" fmla="val -41809"/>
                <a:gd name="adj2" fmla="val 71121"/>
              </a:avLst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ьная выноска 13"/>
            <p:cNvSpPr/>
            <p:nvPr/>
          </p:nvSpPr>
          <p:spPr>
            <a:xfrm>
              <a:off x="8298873" y="1330036"/>
              <a:ext cx="2840182" cy="803564"/>
            </a:xfrm>
            <a:prstGeom prst="wedgeEllipseCallout">
              <a:avLst>
                <a:gd name="adj1" fmla="val -41809"/>
                <a:gd name="adj2" fmla="val 71121"/>
              </a:avLst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ьная выноска 14"/>
            <p:cNvSpPr/>
            <p:nvPr/>
          </p:nvSpPr>
          <p:spPr>
            <a:xfrm>
              <a:off x="649048" y="2988749"/>
              <a:ext cx="2840182" cy="803564"/>
            </a:xfrm>
            <a:prstGeom prst="wedgeEllipseCallout">
              <a:avLst>
                <a:gd name="adj1" fmla="val -41809"/>
                <a:gd name="adj2" fmla="val 71121"/>
              </a:avLst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ьная выноска 15"/>
            <p:cNvSpPr/>
            <p:nvPr/>
          </p:nvSpPr>
          <p:spPr>
            <a:xfrm>
              <a:off x="222920" y="5005322"/>
              <a:ext cx="2840182" cy="803564"/>
            </a:xfrm>
            <a:prstGeom prst="wedgeEllipseCallout">
              <a:avLst>
                <a:gd name="adj1" fmla="val -41809"/>
                <a:gd name="adj2" fmla="val 71121"/>
              </a:avLst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26478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50215" y="367356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C:\Users\User\AppData\Local\Microsoft\Windows\INetCache\Content.Word\downloa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403" y="1139960"/>
            <a:ext cx="3987106" cy="51416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748145" y="1139960"/>
            <a:ext cx="4738255" cy="49698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she’rlaridan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yod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ifodali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aytishga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Yurtim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ado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bo‘lmas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she’rini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qayta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ma’rifatparvar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bobolarning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avlodimiz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5203</TotalTime>
  <Words>793</Words>
  <Application>Microsoft Office PowerPoint</Application>
  <PresentationFormat>Широкоэкранный</PresentationFormat>
  <Paragraphs>84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162</cp:revision>
  <dcterms:created xsi:type="dcterms:W3CDTF">2020-01-20T05:08:25Z</dcterms:created>
  <dcterms:modified xsi:type="dcterms:W3CDTF">2025-11-28T18:51:42Z</dcterms:modified>
</cp:coreProperties>
</file>