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9"/>
  </p:notesMasterIdLst>
  <p:sldIdLst>
    <p:sldId id="439" r:id="rId3"/>
    <p:sldId id="426" r:id="rId4"/>
    <p:sldId id="427" r:id="rId5"/>
    <p:sldId id="441" r:id="rId6"/>
    <p:sldId id="440" r:id="rId7"/>
    <p:sldId id="428" r:id="rId8"/>
    <p:sldId id="429" r:id="rId9"/>
    <p:sldId id="430" r:id="rId10"/>
    <p:sldId id="432" r:id="rId11"/>
    <p:sldId id="431" r:id="rId12"/>
    <p:sldId id="433" r:id="rId13"/>
    <p:sldId id="438" r:id="rId14"/>
    <p:sldId id="442" r:id="rId15"/>
    <p:sldId id="443" r:id="rId16"/>
    <p:sldId id="445" r:id="rId17"/>
    <p:sldId id="29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89D5"/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6DC8A106-90E5-47B8-96DB-C84BC2942D39}"/>
    <pc:docChg chg="undo custSel modSld">
      <pc:chgData name="Odina Norbo'tayeva" userId="dbcdeb9d9dad59af" providerId="LiveId" clId="{6DC8A106-90E5-47B8-96DB-C84BC2942D39}" dt="2025-11-28T15:24:18.726" v="153" actId="403"/>
      <pc:docMkLst>
        <pc:docMk/>
      </pc:docMkLst>
      <pc:sldChg chg="delSp modSp mod">
        <pc:chgData name="Odina Norbo'tayeva" userId="dbcdeb9d9dad59af" providerId="LiveId" clId="{6DC8A106-90E5-47B8-96DB-C84BC2942D39}" dt="2025-11-28T15:24:18.726" v="153" actId="403"/>
        <pc:sldMkLst>
          <pc:docMk/>
          <pc:sldMk cId="2737942562" sldId="298"/>
        </pc:sldMkLst>
        <pc:spChg chg="mod">
          <ac:chgData name="Odina Norbo'tayeva" userId="dbcdeb9d9dad59af" providerId="LiveId" clId="{6DC8A106-90E5-47B8-96DB-C84BC2942D39}" dt="2025-11-28T15:24:18.726" v="153" actId="403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6DC8A106-90E5-47B8-96DB-C84BC2942D39}" dt="2025-11-28T15:23:28.656" v="149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6DC8A106-90E5-47B8-96DB-C84BC2942D39}" dt="2025-11-28T14:53:33.752" v="27" actId="208"/>
        <pc:sldMkLst>
          <pc:docMk/>
          <pc:sldMk cId="515709495" sldId="426"/>
        </pc:sldMkLst>
        <pc:spChg chg="mod">
          <ac:chgData name="Odina Norbo'tayeva" userId="dbcdeb9d9dad59af" providerId="LiveId" clId="{6DC8A106-90E5-47B8-96DB-C84BC2942D39}" dt="2025-11-28T14:52:23.780" v="12" actId="113"/>
          <ac:spMkLst>
            <pc:docMk/>
            <pc:sldMk cId="515709495" sldId="426"/>
            <ac:spMk id="2" creationId="{00000000-0000-0000-0000-000000000000}"/>
          </ac:spMkLst>
        </pc:spChg>
        <pc:spChg chg="mod">
          <ac:chgData name="Odina Norbo'tayeva" userId="dbcdeb9d9dad59af" providerId="LiveId" clId="{6DC8A106-90E5-47B8-96DB-C84BC2942D39}" dt="2025-11-28T14:52:43.940" v="18" actId="404"/>
          <ac:spMkLst>
            <pc:docMk/>
            <pc:sldMk cId="515709495" sldId="426"/>
            <ac:spMk id="10" creationId="{00000000-0000-0000-0000-000000000000}"/>
          </ac:spMkLst>
        </pc:spChg>
        <pc:spChg chg="del">
          <ac:chgData name="Odina Norbo'tayeva" userId="dbcdeb9d9dad59af" providerId="LiveId" clId="{6DC8A106-90E5-47B8-96DB-C84BC2942D39}" dt="2025-11-28T14:52:09.742" v="7" actId="478"/>
          <ac:spMkLst>
            <pc:docMk/>
            <pc:sldMk cId="515709495" sldId="426"/>
            <ac:spMk id="13" creationId="{D3C920A8-3CEA-4792-8818-2FC373C80341}"/>
          </ac:spMkLst>
        </pc:spChg>
        <pc:picChg chg="del">
          <ac:chgData name="Odina Norbo'tayeva" userId="dbcdeb9d9dad59af" providerId="LiveId" clId="{6DC8A106-90E5-47B8-96DB-C84BC2942D39}" dt="2025-11-28T14:52:12.490" v="8" actId="478"/>
          <ac:picMkLst>
            <pc:docMk/>
            <pc:sldMk cId="515709495" sldId="426"/>
            <ac:picMk id="4" creationId="{86F7EE52-3ED7-4099-9B2F-D7AB9ACE328B}"/>
          </ac:picMkLst>
        </pc:picChg>
        <pc:cxnChg chg="mod">
          <ac:chgData name="Odina Norbo'tayeva" userId="dbcdeb9d9dad59af" providerId="LiveId" clId="{6DC8A106-90E5-47B8-96DB-C84BC2942D39}" dt="2025-11-28T14:53:33.752" v="27" actId="208"/>
          <ac:cxnSpMkLst>
            <pc:docMk/>
            <pc:sldMk cId="515709495" sldId="426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DC8A106-90E5-47B8-96DB-C84BC2942D39}" dt="2025-11-28T14:53:29.780" v="26" actId="208"/>
        <pc:sldMkLst>
          <pc:docMk/>
          <pc:sldMk cId="1141458347" sldId="427"/>
        </pc:sldMkLst>
        <pc:spChg chg="mod">
          <ac:chgData name="Odina Norbo'tayeva" userId="dbcdeb9d9dad59af" providerId="LiveId" clId="{6DC8A106-90E5-47B8-96DB-C84BC2942D39}" dt="2025-11-28T14:53:06.746" v="23" actId="113"/>
          <ac:spMkLst>
            <pc:docMk/>
            <pc:sldMk cId="1141458347" sldId="427"/>
            <ac:spMk id="2" creationId="{00000000-0000-0000-0000-000000000000}"/>
          </ac:spMkLst>
        </pc:spChg>
        <pc:graphicFrameChg chg="mod modGraphic">
          <ac:chgData name="Odina Norbo'tayeva" userId="dbcdeb9d9dad59af" providerId="LiveId" clId="{6DC8A106-90E5-47B8-96DB-C84BC2942D39}" dt="2025-11-28T14:53:22.780" v="25" actId="207"/>
          <ac:graphicFrameMkLst>
            <pc:docMk/>
            <pc:sldMk cId="1141458347" sldId="427"/>
            <ac:graphicFrameMk id="6" creationId="{00000000-0000-0000-0000-000000000000}"/>
          </ac:graphicFrameMkLst>
        </pc:graphicFrameChg>
        <pc:picChg chg="del">
          <ac:chgData name="Odina Norbo'tayeva" userId="dbcdeb9d9dad59af" providerId="LiveId" clId="{6DC8A106-90E5-47B8-96DB-C84BC2942D39}" dt="2025-11-28T14:52:56.540" v="19" actId="478"/>
          <ac:picMkLst>
            <pc:docMk/>
            <pc:sldMk cId="1141458347" sldId="427"/>
            <ac:picMk id="4" creationId="{86F7EE52-3ED7-4099-9B2F-D7AB9ACE328B}"/>
          </ac:picMkLst>
        </pc:picChg>
        <pc:cxnChg chg="mod">
          <ac:chgData name="Odina Norbo'tayeva" userId="dbcdeb9d9dad59af" providerId="LiveId" clId="{6DC8A106-90E5-47B8-96DB-C84BC2942D39}" dt="2025-11-28T14:53:29.780" v="26" actId="208"/>
          <ac:cxnSpMkLst>
            <pc:docMk/>
            <pc:sldMk cId="1141458347" sldId="427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DC8A106-90E5-47B8-96DB-C84BC2942D39}" dt="2025-11-28T15:14:14.554" v="60" actId="1076"/>
        <pc:sldMkLst>
          <pc:docMk/>
          <pc:sldMk cId="2657338685" sldId="428"/>
        </pc:sldMkLst>
        <pc:spChg chg="mod">
          <ac:chgData name="Odina Norbo'tayeva" userId="dbcdeb9d9dad59af" providerId="LiveId" clId="{6DC8A106-90E5-47B8-96DB-C84BC2942D39}" dt="2025-11-28T15:14:14.554" v="60" actId="1076"/>
          <ac:spMkLst>
            <pc:docMk/>
            <pc:sldMk cId="2657338685" sldId="428"/>
            <ac:spMk id="14" creationId="{00000000-0000-0000-0000-000000000000}"/>
          </ac:spMkLst>
        </pc:spChg>
        <pc:graphicFrameChg chg="mod modGraphic">
          <ac:chgData name="Odina Norbo'tayeva" userId="dbcdeb9d9dad59af" providerId="LiveId" clId="{6DC8A106-90E5-47B8-96DB-C84BC2942D39}" dt="2025-11-28T15:13:50.387" v="56" actId="207"/>
          <ac:graphicFrameMkLst>
            <pc:docMk/>
            <pc:sldMk cId="2657338685" sldId="428"/>
            <ac:graphicFrameMk id="8" creationId="{00000000-0000-0000-0000-000000000000}"/>
          </ac:graphicFrameMkLst>
        </pc:graphicFrameChg>
        <pc:picChg chg="del">
          <ac:chgData name="Odina Norbo'tayeva" userId="dbcdeb9d9dad59af" providerId="LiveId" clId="{6DC8A106-90E5-47B8-96DB-C84BC2942D39}" dt="2025-11-28T15:14:02.119" v="58" actId="478"/>
          <ac:picMkLst>
            <pc:docMk/>
            <pc:sldMk cId="2657338685" sldId="428"/>
            <ac:picMk id="4" creationId="{86F7EE52-3ED7-4099-9B2F-D7AB9ACE328B}"/>
          </ac:picMkLst>
        </pc:picChg>
        <pc:cxnChg chg="mod">
          <ac:chgData name="Odina Norbo'tayeva" userId="dbcdeb9d9dad59af" providerId="LiveId" clId="{6DC8A106-90E5-47B8-96DB-C84BC2942D39}" dt="2025-11-28T15:13:59.536" v="57" actId="208"/>
          <ac:cxnSpMkLst>
            <pc:docMk/>
            <pc:sldMk cId="2657338685" sldId="42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DC8A106-90E5-47B8-96DB-C84BC2942D39}" dt="2025-11-28T15:16:03.372" v="75" actId="14100"/>
        <pc:sldMkLst>
          <pc:docMk/>
          <pc:sldMk cId="2593900826" sldId="429"/>
        </pc:sldMkLst>
        <pc:spChg chg="mod">
          <ac:chgData name="Odina Norbo'tayeva" userId="dbcdeb9d9dad59af" providerId="LiveId" clId="{6DC8A106-90E5-47B8-96DB-C84BC2942D39}" dt="2025-11-28T15:15:17.406" v="67" actId="2711"/>
          <ac:spMkLst>
            <pc:docMk/>
            <pc:sldMk cId="2593900826" sldId="429"/>
            <ac:spMk id="9" creationId="{00000000-0000-0000-0000-000000000000}"/>
          </ac:spMkLst>
        </pc:spChg>
        <pc:graphicFrameChg chg="mod modGraphic">
          <ac:chgData name="Odina Norbo'tayeva" userId="dbcdeb9d9dad59af" providerId="LiveId" clId="{6DC8A106-90E5-47B8-96DB-C84BC2942D39}" dt="2025-11-28T15:16:03.372" v="75" actId="14100"/>
          <ac:graphicFrameMkLst>
            <pc:docMk/>
            <pc:sldMk cId="2593900826" sldId="429"/>
            <ac:graphicFrameMk id="6" creationId="{00000000-0000-0000-0000-000000000000}"/>
          </ac:graphicFrameMkLst>
        </pc:graphicFrameChg>
        <pc:picChg chg="del">
          <ac:chgData name="Odina Norbo'tayeva" userId="dbcdeb9d9dad59af" providerId="LiveId" clId="{6DC8A106-90E5-47B8-96DB-C84BC2942D39}" dt="2025-11-28T15:15:27.199" v="68" actId="478"/>
          <ac:picMkLst>
            <pc:docMk/>
            <pc:sldMk cId="2593900826" sldId="429"/>
            <ac:picMk id="4" creationId="{86F7EE52-3ED7-4099-9B2F-D7AB9ACE328B}"/>
          </ac:picMkLst>
        </pc:picChg>
        <pc:cxnChg chg="mod">
          <ac:chgData name="Odina Norbo'tayeva" userId="dbcdeb9d9dad59af" providerId="LiveId" clId="{6DC8A106-90E5-47B8-96DB-C84BC2942D39}" dt="2025-11-28T15:15:31.382" v="69" actId="208"/>
          <ac:cxnSpMkLst>
            <pc:docMk/>
            <pc:sldMk cId="2593900826" sldId="42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DC8A106-90E5-47B8-96DB-C84BC2942D39}" dt="2025-11-28T15:16:36.046" v="80" actId="478"/>
        <pc:sldMkLst>
          <pc:docMk/>
          <pc:sldMk cId="3453607609" sldId="430"/>
        </pc:sldMkLst>
        <pc:spChg chg="mod">
          <ac:chgData name="Odina Norbo'tayeva" userId="dbcdeb9d9dad59af" providerId="LiveId" clId="{6DC8A106-90E5-47B8-96DB-C84BC2942D39}" dt="2025-11-28T15:16:30.364" v="78" actId="2711"/>
          <ac:spMkLst>
            <pc:docMk/>
            <pc:sldMk cId="3453607609" sldId="430"/>
            <ac:spMk id="6" creationId="{00000000-0000-0000-0000-000000000000}"/>
          </ac:spMkLst>
        </pc:spChg>
        <pc:graphicFrameChg chg="mod modGraphic">
          <ac:chgData name="Odina Norbo'tayeva" userId="dbcdeb9d9dad59af" providerId="LiveId" clId="{6DC8A106-90E5-47B8-96DB-C84BC2942D39}" dt="2025-11-28T15:16:22.405" v="77" actId="207"/>
          <ac:graphicFrameMkLst>
            <pc:docMk/>
            <pc:sldMk cId="3453607609" sldId="430"/>
            <ac:graphicFrameMk id="5" creationId="{00000000-0000-0000-0000-000000000000}"/>
          </ac:graphicFrameMkLst>
        </pc:graphicFrameChg>
        <pc:picChg chg="del">
          <ac:chgData name="Odina Norbo'tayeva" userId="dbcdeb9d9dad59af" providerId="LiveId" clId="{6DC8A106-90E5-47B8-96DB-C84BC2942D39}" dt="2025-11-28T15:16:36.046" v="80" actId="478"/>
          <ac:picMkLst>
            <pc:docMk/>
            <pc:sldMk cId="3453607609" sldId="430"/>
            <ac:picMk id="4" creationId="{86F7EE52-3ED7-4099-9B2F-D7AB9ACE328B}"/>
          </ac:picMkLst>
        </pc:picChg>
        <pc:cxnChg chg="mod">
          <ac:chgData name="Odina Norbo'tayeva" userId="dbcdeb9d9dad59af" providerId="LiveId" clId="{6DC8A106-90E5-47B8-96DB-C84BC2942D39}" dt="2025-11-28T15:16:34.404" v="79" actId="208"/>
          <ac:cxnSpMkLst>
            <pc:docMk/>
            <pc:sldMk cId="3453607609" sldId="43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DC8A106-90E5-47B8-96DB-C84BC2942D39}" dt="2025-11-28T15:18:38.039" v="99" actId="14100"/>
        <pc:sldMkLst>
          <pc:docMk/>
          <pc:sldMk cId="903902817" sldId="431"/>
        </pc:sldMkLst>
        <pc:spChg chg="mod">
          <ac:chgData name="Odina Norbo'tayeva" userId="dbcdeb9d9dad59af" providerId="LiveId" clId="{6DC8A106-90E5-47B8-96DB-C84BC2942D39}" dt="2025-11-28T15:17:55.027" v="93" actId="113"/>
          <ac:spMkLst>
            <pc:docMk/>
            <pc:sldMk cId="903902817" sldId="431"/>
            <ac:spMk id="10" creationId="{00000000-0000-0000-0000-000000000000}"/>
          </ac:spMkLst>
        </pc:spChg>
        <pc:graphicFrameChg chg="mod modGraphic">
          <ac:chgData name="Odina Norbo'tayeva" userId="dbcdeb9d9dad59af" providerId="LiveId" clId="{6DC8A106-90E5-47B8-96DB-C84BC2942D39}" dt="2025-11-28T15:18:38.039" v="99" actId="14100"/>
          <ac:graphicFrameMkLst>
            <pc:docMk/>
            <pc:sldMk cId="903902817" sldId="431"/>
            <ac:graphicFrameMk id="9" creationId="{00000000-0000-0000-0000-000000000000}"/>
          </ac:graphicFrameMkLst>
        </pc:graphicFrameChg>
        <pc:picChg chg="mod">
          <ac:chgData name="Odina Norbo'tayeva" userId="dbcdeb9d9dad59af" providerId="LiveId" clId="{6DC8A106-90E5-47B8-96DB-C84BC2942D39}" dt="2025-11-28T15:18:32.635" v="98" actId="14100"/>
          <ac:picMkLst>
            <pc:docMk/>
            <pc:sldMk cId="903902817" sldId="431"/>
            <ac:picMk id="3" creationId="{00000000-0000-0000-0000-000000000000}"/>
          </ac:picMkLst>
        </pc:picChg>
        <pc:picChg chg="del">
          <ac:chgData name="Odina Norbo'tayeva" userId="dbcdeb9d9dad59af" providerId="LiveId" clId="{6DC8A106-90E5-47B8-96DB-C84BC2942D39}" dt="2025-11-28T15:17:56.851" v="94" actId="478"/>
          <ac:picMkLst>
            <pc:docMk/>
            <pc:sldMk cId="903902817" sldId="431"/>
            <ac:picMk id="4" creationId="{86F7EE52-3ED7-4099-9B2F-D7AB9ACE328B}"/>
          </ac:picMkLst>
        </pc:picChg>
        <pc:cxnChg chg="mod">
          <ac:chgData name="Odina Norbo'tayeva" userId="dbcdeb9d9dad59af" providerId="LiveId" clId="{6DC8A106-90E5-47B8-96DB-C84BC2942D39}" dt="2025-11-28T15:18:00.127" v="95" actId="208"/>
          <ac:cxnSpMkLst>
            <pc:docMk/>
            <pc:sldMk cId="903902817" sldId="43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DC8A106-90E5-47B8-96DB-C84BC2942D39}" dt="2025-11-28T15:17:39.619" v="91" actId="14100"/>
        <pc:sldMkLst>
          <pc:docMk/>
          <pc:sldMk cId="2990474124" sldId="432"/>
        </pc:sldMkLst>
        <pc:spChg chg="mod">
          <ac:chgData name="Odina Norbo'tayeva" userId="dbcdeb9d9dad59af" providerId="LiveId" clId="{6DC8A106-90E5-47B8-96DB-C84BC2942D39}" dt="2025-11-28T15:17:35.871" v="90" actId="1076"/>
          <ac:spMkLst>
            <pc:docMk/>
            <pc:sldMk cId="2990474124" sldId="432"/>
            <ac:spMk id="8" creationId="{00000000-0000-0000-0000-000000000000}"/>
          </ac:spMkLst>
        </pc:spChg>
        <pc:graphicFrameChg chg="mod modGraphic">
          <ac:chgData name="Odina Norbo'tayeva" userId="dbcdeb9d9dad59af" providerId="LiveId" clId="{6DC8A106-90E5-47B8-96DB-C84BC2942D39}" dt="2025-11-28T15:16:52.356" v="82" actId="207"/>
          <ac:graphicFrameMkLst>
            <pc:docMk/>
            <pc:sldMk cId="2990474124" sldId="432"/>
            <ac:graphicFrameMk id="6" creationId="{00000000-0000-0000-0000-000000000000}"/>
          </ac:graphicFrameMkLst>
        </pc:graphicFrameChg>
        <pc:picChg chg="mod">
          <ac:chgData name="Odina Norbo'tayeva" userId="dbcdeb9d9dad59af" providerId="LiveId" clId="{6DC8A106-90E5-47B8-96DB-C84BC2942D39}" dt="2025-11-28T15:17:39.619" v="91" actId="14100"/>
          <ac:picMkLst>
            <pc:docMk/>
            <pc:sldMk cId="2990474124" sldId="432"/>
            <ac:picMk id="3" creationId="{00000000-0000-0000-0000-000000000000}"/>
          </ac:picMkLst>
        </pc:picChg>
        <pc:picChg chg="del">
          <ac:chgData name="Odina Norbo'tayeva" userId="dbcdeb9d9dad59af" providerId="LiveId" clId="{6DC8A106-90E5-47B8-96DB-C84BC2942D39}" dt="2025-11-28T15:17:26.765" v="88" actId="478"/>
          <ac:picMkLst>
            <pc:docMk/>
            <pc:sldMk cId="2990474124" sldId="432"/>
            <ac:picMk id="4" creationId="{86F7EE52-3ED7-4099-9B2F-D7AB9ACE328B}"/>
          </ac:picMkLst>
        </pc:picChg>
        <pc:cxnChg chg="mod">
          <ac:chgData name="Odina Norbo'tayeva" userId="dbcdeb9d9dad59af" providerId="LiveId" clId="{6DC8A106-90E5-47B8-96DB-C84BC2942D39}" dt="2025-11-28T15:17:30.805" v="89" actId="208"/>
          <ac:cxnSpMkLst>
            <pc:docMk/>
            <pc:sldMk cId="2990474124" sldId="432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DC8A106-90E5-47B8-96DB-C84BC2942D39}" dt="2025-11-28T15:20:13.345" v="108" actId="14100"/>
        <pc:sldMkLst>
          <pc:docMk/>
          <pc:sldMk cId="3308605022" sldId="433"/>
        </pc:sldMkLst>
        <pc:spChg chg="mod">
          <ac:chgData name="Odina Norbo'tayeva" userId="dbcdeb9d9dad59af" providerId="LiveId" clId="{6DC8A106-90E5-47B8-96DB-C84BC2942D39}" dt="2025-11-28T15:19:42.273" v="106" actId="2711"/>
          <ac:spMkLst>
            <pc:docMk/>
            <pc:sldMk cId="3308605022" sldId="433"/>
            <ac:spMk id="8" creationId="{00000000-0000-0000-0000-000000000000}"/>
          </ac:spMkLst>
        </pc:spChg>
        <pc:graphicFrameChg chg="mod modGraphic">
          <ac:chgData name="Odina Norbo'tayeva" userId="dbcdeb9d9dad59af" providerId="LiveId" clId="{6DC8A106-90E5-47B8-96DB-C84BC2942D39}" dt="2025-11-28T15:19:25.923" v="103" actId="113"/>
          <ac:graphicFrameMkLst>
            <pc:docMk/>
            <pc:sldMk cId="3308605022" sldId="433"/>
            <ac:graphicFrameMk id="6" creationId="{00000000-0000-0000-0000-000000000000}"/>
          </ac:graphicFrameMkLst>
        </pc:graphicFrameChg>
        <pc:picChg chg="mod">
          <ac:chgData name="Odina Norbo'tayeva" userId="dbcdeb9d9dad59af" providerId="LiveId" clId="{6DC8A106-90E5-47B8-96DB-C84BC2942D39}" dt="2025-11-28T15:20:13.345" v="108" actId="14100"/>
          <ac:picMkLst>
            <pc:docMk/>
            <pc:sldMk cId="3308605022" sldId="433"/>
            <ac:picMk id="2" creationId="{00000000-0000-0000-0000-000000000000}"/>
          </ac:picMkLst>
        </pc:picChg>
        <pc:picChg chg="del">
          <ac:chgData name="Odina Norbo'tayeva" userId="dbcdeb9d9dad59af" providerId="LiveId" clId="{6DC8A106-90E5-47B8-96DB-C84BC2942D39}" dt="2025-11-28T15:19:37.173" v="105" actId="478"/>
          <ac:picMkLst>
            <pc:docMk/>
            <pc:sldMk cId="3308605022" sldId="433"/>
            <ac:picMk id="4" creationId="{86F7EE52-3ED7-4099-9B2F-D7AB9ACE328B}"/>
          </ac:picMkLst>
        </pc:picChg>
        <pc:cxnChg chg="mod">
          <ac:chgData name="Odina Norbo'tayeva" userId="dbcdeb9d9dad59af" providerId="LiveId" clId="{6DC8A106-90E5-47B8-96DB-C84BC2942D39}" dt="2025-11-28T15:20:02.053" v="107" actId="208"/>
          <ac:cxnSpMkLst>
            <pc:docMk/>
            <pc:sldMk cId="3308605022" sldId="433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DC8A106-90E5-47B8-96DB-C84BC2942D39}" dt="2025-11-28T15:20:52.454" v="115" actId="207"/>
        <pc:sldMkLst>
          <pc:docMk/>
          <pc:sldMk cId="1875996621" sldId="438"/>
        </pc:sldMkLst>
        <pc:spChg chg="mod">
          <ac:chgData name="Odina Norbo'tayeva" userId="dbcdeb9d9dad59af" providerId="LiveId" clId="{6DC8A106-90E5-47B8-96DB-C84BC2942D39}" dt="2025-11-28T15:20:34.917" v="111" actId="1076"/>
          <ac:spMkLst>
            <pc:docMk/>
            <pc:sldMk cId="1875996621" sldId="438"/>
            <ac:spMk id="8" creationId="{00000000-0000-0000-0000-000000000000}"/>
          </ac:spMkLst>
        </pc:spChg>
        <pc:graphicFrameChg chg="mod modGraphic">
          <ac:chgData name="Odina Norbo'tayeva" userId="dbcdeb9d9dad59af" providerId="LiveId" clId="{6DC8A106-90E5-47B8-96DB-C84BC2942D39}" dt="2025-11-28T15:20:52.454" v="115" actId="207"/>
          <ac:graphicFrameMkLst>
            <pc:docMk/>
            <pc:sldMk cId="1875996621" sldId="438"/>
            <ac:graphicFrameMk id="9" creationId="{00000000-0000-0000-0000-000000000000}"/>
          </ac:graphicFrameMkLst>
        </pc:graphicFrameChg>
        <pc:picChg chg="del">
          <ac:chgData name="Odina Norbo'tayeva" userId="dbcdeb9d9dad59af" providerId="LiveId" clId="{6DC8A106-90E5-47B8-96DB-C84BC2942D39}" dt="2025-11-28T15:20:37.105" v="112" actId="478"/>
          <ac:picMkLst>
            <pc:docMk/>
            <pc:sldMk cId="1875996621" sldId="438"/>
            <ac:picMk id="4" creationId="{86F7EE52-3ED7-4099-9B2F-D7AB9ACE328B}"/>
          </ac:picMkLst>
        </pc:picChg>
        <pc:cxnChg chg="mod">
          <ac:chgData name="Odina Norbo'tayeva" userId="dbcdeb9d9dad59af" providerId="LiveId" clId="{6DC8A106-90E5-47B8-96DB-C84BC2942D39}" dt="2025-11-28T15:20:40.393" v="113" actId="208"/>
          <ac:cxnSpMkLst>
            <pc:docMk/>
            <pc:sldMk cId="1875996621" sldId="43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DC8A106-90E5-47B8-96DB-C84BC2942D39}" dt="2025-11-28T14:52:04.750" v="6" actId="1076"/>
        <pc:sldMkLst>
          <pc:docMk/>
          <pc:sldMk cId="3905430665" sldId="439"/>
        </pc:sldMkLst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3" creationId="{200F8DE0-963A-461A-B059-773ABD5DBCDF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4" creationId="{E75D8501-4333-4C1D-8388-E8CB7BB6F881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5" creationId="{A598A8A1-18C7-49FA-9D91-7D9A65FF398C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6" creationId="{157A2630-03FC-4B32-8DDC-335160665D0F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7" creationId="{D068B606-3911-4C52-9A29-C0E5C61FF8D4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8" creationId="{04B999E3-123C-4127-8EF0-154F01EFB764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9" creationId="{2D428102-53F0-46EF-8912-61C55E8C6F03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10" creationId="{009C70FE-9A9E-4876-849B-F2FF24C251A4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11" creationId="{6B2169A2-DA00-48EA-BE19-67CD6864447F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12" creationId="{3EA62B88-FB81-4CA9-BE54-51365530FB73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13" creationId="{5599F238-4745-47F0-9CF8-FD28A7388811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14" creationId="{0044BA71-ABFB-47B9-B537-4CAA58DBB57B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15" creationId="{301B14A8-A214-4320-B93E-234D3DC3A97A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16" creationId="{595FF867-9880-434B-A7DB-0BBCB39E20B8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17" creationId="{2A339D3C-B846-4191-B360-CCE64F2428C6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18" creationId="{409D1C0F-1A8C-4D56-A367-14052906358E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19" creationId="{A7662532-B7E4-4E8B-88B3-A74D60E59031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20" creationId="{AB4F67DE-62F1-498C-8573-772A2C2DE096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21" creationId="{A7641E70-50B1-4604-9E75-C7396AA57CD3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22" creationId="{CC62FDBF-C79B-41A8-BD4D-F1CFB8700803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23" creationId="{A90DC8EA-7645-439D-A7F0-8F3F5A4627B9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24" creationId="{DFB67C30-6803-41E0-AD23-E18E10397FAB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25" creationId="{91A9EB38-2DE1-405F-A87A-D74FB5506817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26" creationId="{6811B0D4-3048-4B57-BC4E-DEA62C9B42F2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27" creationId="{453E9134-3257-4722-B580-233F1A335CE6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28" creationId="{CD24E760-DBC6-48DB-9203-13DDF56DE406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29" creationId="{DA74F539-FC85-4284-8FC9-C6C04C24405B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30" creationId="{78B15DD1-B87E-4A4D-BD26-6DF0336B4575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31" creationId="{E1E926BB-D2BB-4E11-A385-9B67EDF3A5A6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32" creationId="{5CC5FED1-189A-4DCE-96A1-2CD7EAFE3EBC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33" creationId="{2933B137-F73F-49E1-9F96-B844D584E506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34" creationId="{C92FAA2E-59A7-4274-8F74-A9FD4159426C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35" creationId="{9EAAB058-2E5D-436F-965F-179BC2FEEFC6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36" creationId="{B90AF638-37AE-4350-BAD0-8878FB06C1ED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37" creationId="{E6BE6693-1368-46E8-8A82-5AA3831D6F80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38" creationId="{00E13276-58BD-4388-B8CB-B3AA36129E42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39" creationId="{6D5A444A-9745-4E1C-B3ED-02FAC078B22A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40" creationId="{D8391CB6-7662-43A8-9705-B08D307D1F23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41" creationId="{4766534B-5BD3-4F1E-BD79-8652E9F82942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42" creationId="{BB7A273E-46BB-4F83-A797-61E2BE844012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43" creationId="{1F279BF3-EA5C-4DB9-B4CE-03B69D81281D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44" creationId="{1528FB8C-70AC-4215-9443-F23616A6CB96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45" creationId="{8B2CFBDF-AECF-4E26-A9B2-3B09D8A91325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46" creationId="{CF8E710C-A9BB-4B55-A677-BEA7456DF7CB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47" creationId="{5ECDCCBE-CD3E-471C-BF1E-B2D18B732B0B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48" creationId="{6BF8BBF0-AEFC-4AC8-A1B8-4454A275493B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49" creationId="{A3B97906-F04A-4862-B8DA-12FC66236E61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50" creationId="{DAD1268B-02D5-4E8B-92C9-90A4B5C80970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51" creationId="{39C965E4-B34D-4DB5-8F88-46BA1C15235B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52" creationId="{362BCED7-4D39-40CC-941B-2FD378F30E59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53" creationId="{DAC881E2-AAA0-443A-9077-5670D161C8A9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54" creationId="{FC1229F4-954A-4ED0-9730-24DA42CA7BF4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55" creationId="{63AF78AD-0185-4CF5-8618-04D0BA1121B6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56" creationId="{B787E24B-CF9D-41F1-93D9-5F8954867B06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57" creationId="{A19E8DA7-8434-4F98-82EB-349E0B0BCBB7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58" creationId="{D262153D-B18F-409F-AC95-B8787432D950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59" creationId="{14BC6AEF-D75F-4FF2-86AF-0FE820809E4D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60" creationId="{6855DB7A-E638-46D0-BA3E-92015AA9D6F9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61" creationId="{9808BB50-A472-4CC1-8665-17C190E41FC9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62" creationId="{B60B742A-825B-4708-AF8D-79361BED7CDF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63" creationId="{90CE8077-A3BA-4A00-BCF6-EACC8FDB29F3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64" creationId="{CFB14704-F3BB-4927-9987-44E2B7C59952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65" creationId="{2D8AA921-1D0E-4049-A6A4-8B47B313DF8A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66" creationId="{7F049FEF-056E-4F30-9C3F-357B38967672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67" creationId="{A0EE0587-BBE2-4359-B110-F6EB06E1BBF1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68" creationId="{3F0468E6-DD29-4456-81AA-3F03D876D0FD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69" creationId="{E1A662CA-340C-4A44-B2FC-F6BC0190F099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70" creationId="{86F64AFF-0252-4FFE-94B3-44D94966033E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71" creationId="{62235B75-D46B-4371-A6EA-64C142894E47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72" creationId="{6FBFFD93-DB17-4596-8759-CD48BF3D61C9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73" creationId="{CC11BF89-AAB8-48B2-89EB-85B74E8AA2CA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74" creationId="{3C2106C6-6385-45D5-838E-C3B5EE781AF1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75" creationId="{84C9CF14-E611-4F88-904E-2FF65B17028E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76" creationId="{93FD515E-C9EC-4A45-A1AE-77547A31E185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77" creationId="{4615A9FE-C99D-4558-9FA5-ABF48680B43A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78" creationId="{B82F4D61-E44D-4862-A102-E81F45291C57}"/>
          </ac:spMkLst>
        </pc:spChg>
        <pc:spChg chg="del mod">
          <ac:chgData name="Odina Norbo'tayeva" userId="dbcdeb9d9dad59af" providerId="LiveId" clId="{6DC8A106-90E5-47B8-96DB-C84BC2942D39}" dt="2025-11-28T14:51:43.213" v="3" actId="478"/>
          <ac:spMkLst>
            <pc:docMk/>
            <pc:sldMk cId="3905430665" sldId="439"/>
            <ac:spMk id="85" creationId="{3AD41201-5BCE-429C-A4D0-0C2B50CA86B8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86" creationId="{76FD7B57-9373-4825-942C-6D0B02A2440B}"/>
          </ac:spMkLst>
        </pc:spChg>
        <pc:spChg chg="mod">
          <ac:chgData name="Odina Norbo'tayeva" userId="dbcdeb9d9dad59af" providerId="LiveId" clId="{6DC8A106-90E5-47B8-96DB-C84BC2942D39}" dt="2025-11-28T14:51:57.056" v="5" actId="207"/>
          <ac:spMkLst>
            <pc:docMk/>
            <pc:sldMk cId="3905430665" sldId="439"/>
            <ac:spMk id="87" creationId="{810242AE-35E9-4B7A-915F-4E26EEE77098}"/>
          </ac:spMkLst>
        </pc:spChg>
        <pc:spChg chg="mod">
          <ac:chgData name="Odina Norbo'tayeva" userId="dbcdeb9d9dad59af" providerId="LiveId" clId="{6DC8A106-90E5-47B8-96DB-C84BC2942D39}" dt="2025-11-28T14:52:04.750" v="6" actId="1076"/>
          <ac:spMkLst>
            <pc:docMk/>
            <pc:sldMk cId="3905430665" sldId="439"/>
            <ac:spMk id="91" creationId="{A0109BB4-02B3-425F-819E-198066461315}"/>
          </ac:spMkLst>
        </pc:spChg>
        <pc:picChg chg="del">
          <ac:chgData name="Odina Norbo'tayeva" userId="dbcdeb9d9dad59af" providerId="LiveId" clId="{6DC8A106-90E5-47B8-96DB-C84BC2942D39}" dt="2025-11-28T14:51:35.381" v="0" actId="478"/>
          <ac:picMkLst>
            <pc:docMk/>
            <pc:sldMk cId="3905430665" sldId="439"/>
            <ac:picMk id="79" creationId="{98C17432-BE45-43CF-9CB3-973091EE6CA7}"/>
          </ac:picMkLst>
        </pc:picChg>
        <pc:picChg chg="del">
          <ac:chgData name="Odina Norbo'tayeva" userId="dbcdeb9d9dad59af" providerId="LiveId" clId="{6DC8A106-90E5-47B8-96DB-C84BC2942D39}" dt="2025-11-28T14:51:37.570" v="1" actId="478"/>
          <ac:picMkLst>
            <pc:docMk/>
            <pc:sldMk cId="3905430665" sldId="439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6DC8A106-90E5-47B8-96DB-C84BC2942D39}" dt="2025-11-28T15:17:18.122" v="87" actId="113"/>
        <pc:sldMkLst>
          <pc:docMk/>
          <pc:sldMk cId="2949519282" sldId="440"/>
        </pc:sldMkLst>
        <pc:spChg chg="mod">
          <ac:chgData name="Odina Norbo'tayeva" userId="dbcdeb9d9dad59af" providerId="LiveId" clId="{6DC8A106-90E5-47B8-96DB-C84BC2942D39}" dt="2025-11-28T15:17:18.122" v="87" actId="113"/>
          <ac:spMkLst>
            <pc:docMk/>
            <pc:sldMk cId="2949519282" sldId="440"/>
            <ac:spMk id="8" creationId="{00000000-0000-0000-0000-000000000000}"/>
          </ac:spMkLst>
        </pc:spChg>
        <pc:spChg chg="mod">
          <ac:chgData name="Odina Norbo'tayeva" userId="dbcdeb9d9dad59af" providerId="LiveId" clId="{6DC8A106-90E5-47B8-96DB-C84BC2942D39}" dt="2025-11-28T14:55:35.276" v="45" actId="207"/>
          <ac:spMkLst>
            <pc:docMk/>
            <pc:sldMk cId="2949519282" sldId="440"/>
            <ac:spMk id="9" creationId="{00000000-0000-0000-0000-000000000000}"/>
          </ac:spMkLst>
        </pc:spChg>
        <pc:picChg chg="del">
          <ac:chgData name="Odina Norbo'tayeva" userId="dbcdeb9d9dad59af" providerId="LiveId" clId="{6DC8A106-90E5-47B8-96DB-C84BC2942D39}" dt="2025-11-28T14:55:18.556" v="42" actId="478"/>
          <ac:picMkLst>
            <pc:docMk/>
            <pc:sldMk cId="2949519282" sldId="440"/>
            <ac:picMk id="4" creationId="{86F7EE52-3ED7-4099-9B2F-D7AB9ACE328B}"/>
          </ac:picMkLst>
        </pc:picChg>
        <pc:cxnChg chg="mod">
          <ac:chgData name="Odina Norbo'tayeva" userId="dbcdeb9d9dad59af" providerId="LiveId" clId="{6DC8A106-90E5-47B8-96DB-C84BC2942D39}" dt="2025-11-28T15:13:18.483" v="54" actId="1035"/>
          <ac:cxnSpMkLst>
            <pc:docMk/>
            <pc:sldMk cId="2949519282" sldId="44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DC8A106-90E5-47B8-96DB-C84BC2942D39}" dt="2025-11-28T14:55:07.934" v="41" actId="12100"/>
        <pc:sldMkLst>
          <pc:docMk/>
          <pc:sldMk cId="3765477173" sldId="441"/>
        </pc:sldMkLst>
        <pc:spChg chg="mod">
          <ac:chgData name="Odina Norbo'tayeva" userId="dbcdeb9d9dad59af" providerId="LiveId" clId="{6DC8A106-90E5-47B8-96DB-C84BC2942D39}" dt="2025-11-28T14:54:12.420" v="36" actId="1076"/>
          <ac:spMkLst>
            <pc:docMk/>
            <pc:sldMk cId="3765477173" sldId="441"/>
            <ac:spMk id="5" creationId="{00000000-0000-0000-0000-000000000000}"/>
          </ac:spMkLst>
        </pc:spChg>
        <pc:graphicFrameChg chg="mod modGraphic">
          <ac:chgData name="Odina Norbo'tayeva" userId="dbcdeb9d9dad59af" providerId="LiveId" clId="{6DC8A106-90E5-47B8-96DB-C84BC2942D39}" dt="2025-11-28T14:55:07.934" v="41" actId="12100"/>
          <ac:graphicFrameMkLst>
            <pc:docMk/>
            <pc:sldMk cId="3765477173" sldId="441"/>
            <ac:graphicFrameMk id="6" creationId="{00000000-0000-0000-0000-000000000000}"/>
          </ac:graphicFrameMkLst>
        </pc:graphicFrameChg>
        <pc:picChg chg="del">
          <ac:chgData name="Odina Norbo'tayeva" userId="dbcdeb9d9dad59af" providerId="LiveId" clId="{6DC8A106-90E5-47B8-96DB-C84BC2942D39}" dt="2025-11-28T14:53:37.776" v="28" actId="478"/>
          <ac:picMkLst>
            <pc:docMk/>
            <pc:sldMk cId="3765477173" sldId="441"/>
            <ac:picMk id="4" creationId="{86F7EE52-3ED7-4099-9B2F-D7AB9ACE328B}"/>
          </ac:picMkLst>
        </pc:picChg>
        <pc:cxnChg chg="mod">
          <ac:chgData name="Odina Norbo'tayeva" userId="dbcdeb9d9dad59af" providerId="LiveId" clId="{6DC8A106-90E5-47B8-96DB-C84BC2942D39}" dt="2025-11-28T14:54:19.504" v="37" actId="208"/>
          <ac:cxnSpMkLst>
            <pc:docMk/>
            <pc:sldMk cId="3765477173" sldId="44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DC8A106-90E5-47B8-96DB-C84BC2942D39}" dt="2025-11-28T15:21:49.673" v="128" actId="1076"/>
        <pc:sldMkLst>
          <pc:docMk/>
          <pc:sldMk cId="2189888404" sldId="442"/>
        </pc:sldMkLst>
        <pc:spChg chg="mod">
          <ac:chgData name="Odina Norbo'tayeva" userId="dbcdeb9d9dad59af" providerId="LiveId" clId="{6DC8A106-90E5-47B8-96DB-C84BC2942D39}" dt="2025-11-28T15:21:16.363" v="120" actId="1076"/>
          <ac:spMkLst>
            <pc:docMk/>
            <pc:sldMk cId="2189888404" sldId="442"/>
            <ac:spMk id="8" creationId="{00000000-0000-0000-0000-000000000000}"/>
          </ac:spMkLst>
        </pc:spChg>
        <pc:spChg chg="mod">
          <ac:chgData name="Odina Norbo'tayeva" userId="dbcdeb9d9dad59af" providerId="LiveId" clId="{6DC8A106-90E5-47B8-96DB-C84BC2942D39}" dt="2025-11-28T15:21:35.073" v="125" actId="207"/>
          <ac:spMkLst>
            <pc:docMk/>
            <pc:sldMk cId="2189888404" sldId="442"/>
            <ac:spMk id="11" creationId="{00000000-0000-0000-0000-000000000000}"/>
          </ac:spMkLst>
        </pc:spChg>
        <pc:picChg chg="mod">
          <ac:chgData name="Odina Norbo'tayeva" userId="dbcdeb9d9dad59af" providerId="LiveId" clId="{6DC8A106-90E5-47B8-96DB-C84BC2942D39}" dt="2025-11-28T15:21:49.673" v="128" actId="1076"/>
          <ac:picMkLst>
            <pc:docMk/>
            <pc:sldMk cId="2189888404" sldId="442"/>
            <ac:picMk id="2" creationId="{00000000-0000-0000-0000-000000000000}"/>
          </ac:picMkLst>
        </pc:picChg>
        <pc:picChg chg="del">
          <ac:chgData name="Odina Norbo'tayeva" userId="dbcdeb9d9dad59af" providerId="LiveId" clId="{6DC8A106-90E5-47B8-96DB-C84BC2942D39}" dt="2025-11-28T15:21:18.053" v="121" actId="478"/>
          <ac:picMkLst>
            <pc:docMk/>
            <pc:sldMk cId="2189888404" sldId="442"/>
            <ac:picMk id="4" creationId="{86F7EE52-3ED7-4099-9B2F-D7AB9ACE328B}"/>
          </ac:picMkLst>
        </pc:picChg>
        <pc:cxnChg chg="mod">
          <ac:chgData name="Odina Norbo'tayeva" userId="dbcdeb9d9dad59af" providerId="LiveId" clId="{6DC8A106-90E5-47B8-96DB-C84BC2942D39}" dt="2025-11-28T15:21:22.379" v="122" actId="208"/>
          <ac:cxnSpMkLst>
            <pc:docMk/>
            <pc:sldMk cId="2189888404" sldId="442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DC8A106-90E5-47B8-96DB-C84BC2942D39}" dt="2025-11-28T15:22:29.621" v="135" actId="207"/>
        <pc:sldMkLst>
          <pc:docMk/>
          <pc:sldMk cId="2642186265" sldId="443"/>
        </pc:sldMkLst>
        <pc:spChg chg="mod">
          <ac:chgData name="Odina Norbo'tayeva" userId="dbcdeb9d9dad59af" providerId="LiveId" clId="{6DC8A106-90E5-47B8-96DB-C84BC2942D39}" dt="2025-11-28T15:22:09.383" v="131" actId="207"/>
          <ac:spMkLst>
            <pc:docMk/>
            <pc:sldMk cId="2642186265" sldId="443"/>
            <ac:spMk id="8" creationId="{00000000-0000-0000-0000-000000000000}"/>
          </ac:spMkLst>
        </pc:spChg>
        <pc:graphicFrameChg chg="mod modGraphic">
          <ac:chgData name="Odina Norbo'tayeva" userId="dbcdeb9d9dad59af" providerId="LiveId" clId="{6DC8A106-90E5-47B8-96DB-C84BC2942D39}" dt="2025-11-28T15:22:29.621" v="135" actId="207"/>
          <ac:graphicFrameMkLst>
            <pc:docMk/>
            <pc:sldMk cId="2642186265" sldId="443"/>
            <ac:graphicFrameMk id="10" creationId="{00000000-0000-0000-0000-000000000000}"/>
          </ac:graphicFrameMkLst>
        </pc:graphicFrameChg>
        <pc:picChg chg="del">
          <ac:chgData name="Odina Norbo'tayeva" userId="dbcdeb9d9dad59af" providerId="LiveId" clId="{6DC8A106-90E5-47B8-96DB-C84BC2942D39}" dt="2025-11-28T15:22:17.473" v="133" actId="478"/>
          <ac:picMkLst>
            <pc:docMk/>
            <pc:sldMk cId="2642186265" sldId="443"/>
            <ac:picMk id="4" creationId="{86F7EE52-3ED7-4099-9B2F-D7AB9ACE328B}"/>
          </ac:picMkLst>
        </pc:picChg>
        <pc:cxnChg chg="mod">
          <ac:chgData name="Odina Norbo'tayeva" userId="dbcdeb9d9dad59af" providerId="LiveId" clId="{6DC8A106-90E5-47B8-96DB-C84BC2942D39}" dt="2025-11-28T15:22:15.093" v="132" actId="208"/>
          <ac:cxnSpMkLst>
            <pc:docMk/>
            <pc:sldMk cId="2642186265" sldId="443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6DC8A106-90E5-47B8-96DB-C84BC2942D39}" dt="2025-11-28T15:23:19.642" v="148" actId="208"/>
        <pc:sldMkLst>
          <pc:docMk/>
          <pc:sldMk cId="1712058573" sldId="445"/>
        </pc:sldMkLst>
        <pc:spChg chg="mod">
          <ac:chgData name="Odina Norbo'tayeva" userId="dbcdeb9d9dad59af" providerId="LiveId" clId="{6DC8A106-90E5-47B8-96DB-C84BC2942D39}" dt="2025-11-28T15:23:10.531" v="144" actId="1076"/>
          <ac:spMkLst>
            <pc:docMk/>
            <pc:sldMk cId="1712058573" sldId="445"/>
            <ac:spMk id="8" creationId="{00000000-0000-0000-0000-000000000000}"/>
          </ac:spMkLst>
        </pc:spChg>
        <pc:spChg chg="mod">
          <ac:chgData name="Odina Norbo'tayeva" userId="dbcdeb9d9dad59af" providerId="LiveId" clId="{6DC8A106-90E5-47B8-96DB-C84BC2942D39}" dt="2025-11-28T15:22:43.203" v="138" actId="207"/>
          <ac:spMkLst>
            <pc:docMk/>
            <pc:sldMk cId="1712058573" sldId="445"/>
            <ac:spMk id="10" creationId="{00000000-0000-0000-0000-000000000000}"/>
          </ac:spMkLst>
        </pc:spChg>
        <pc:picChg chg="del">
          <ac:chgData name="Odina Norbo'tayeva" userId="dbcdeb9d9dad59af" providerId="LiveId" clId="{6DC8A106-90E5-47B8-96DB-C84BC2942D39}" dt="2025-11-28T15:23:12.617" v="145" actId="478"/>
          <ac:picMkLst>
            <pc:docMk/>
            <pc:sldMk cId="1712058573" sldId="445"/>
            <ac:picMk id="4" creationId="{86F7EE52-3ED7-4099-9B2F-D7AB9ACE328B}"/>
          </ac:picMkLst>
        </pc:picChg>
        <pc:cxnChg chg="mod">
          <ac:chgData name="Odina Norbo'tayeva" userId="dbcdeb9d9dad59af" providerId="LiveId" clId="{6DC8A106-90E5-47B8-96DB-C84BC2942D39}" dt="2025-11-28T15:23:19.642" v="148" actId="208"/>
          <ac:cxnSpMkLst>
            <pc:docMk/>
            <pc:sldMk cId="1712058573" sldId="445"/>
            <ac:cxnSpMk id="7" creationId="{00000000-0000-0000-0000-000000000000}"/>
          </ac:cxnSpMkLst>
        </pc:cxnChg>
      </pc:sldChg>
    </pc:docChg>
  </pc:docChgLst>
</pc:chgInfo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D1E3C8-697C-4088-BC17-0A4F896A4308}" type="doc">
      <dgm:prSet loTypeId="urn:microsoft.com/office/officeart/2005/8/layout/vList2" loCatId="list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86C62634-71F8-4190-BDA0-36C1D2AFDDFE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yashagan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arman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yozuvchisi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Grigor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Narikatsining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“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Musibatnoma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kitobidan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olingan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3F98DD-5D97-4807-8E42-525F8E803A76}" type="parTrans" cxnId="{DD5A92FD-3838-4CBA-89B1-ABDB297F6997}">
      <dgm:prSet/>
      <dgm:spPr/>
      <dgm:t>
        <a:bodyPr/>
        <a:lstStyle/>
        <a:p>
          <a:endParaRPr lang="ru-RU"/>
        </a:p>
      </dgm:t>
    </dgm:pt>
    <dgm:pt modelId="{B9DA4BC4-BF8D-4E1B-A6B3-FDDC6857AD24}" type="sibTrans" cxnId="{DD5A92FD-3838-4CBA-89B1-ABDB297F6997}">
      <dgm:prSet/>
      <dgm:spPr/>
      <dgm:t>
        <a:bodyPr/>
        <a:lstStyle/>
        <a:p>
          <a:endParaRPr lang="ru-RU"/>
        </a:p>
      </dgm:t>
    </dgm:pt>
    <dgm:pt modelId="{239C1426-07CD-4CD3-A756-114463A4D17A}">
      <dgm:prSet phldrT="[Текст]"/>
      <dgm:spPr/>
      <dgm:t>
        <a:bodyPr/>
        <a:lstStyle/>
        <a:p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B2EB2A-6A5D-491B-AAEC-05D907CD9C4C}" type="parTrans" cxnId="{AB88773B-4C21-4B2A-8446-F1CBE40C0CCA}">
      <dgm:prSet/>
      <dgm:spPr/>
      <dgm:t>
        <a:bodyPr/>
        <a:lstStyle/>
        <a:p>
          <a:endParaRPr lang="ru-RU"/>
        </a:p>
      </dgm:t>
    </dgm:pt>
    <dgm:pt modelId="{3E81D53B-FA2C-47DA-BC0F-2DA36B8DE83A}" type="sibTrans" cxnId="{AB88773B-4C21-4B2A-8446-F1CBE40C0CCA}">
      <dgm:prSet/>
      <dgm:spPr/>
      <dgm:t>
        <a:bodyPr/>
        <a:lstStyle/>
        <a:p>
          <a:endParaRPr lang="ru-RU"/>
        </a:p>
      </dgm:t>
    </dgm:pt>
    <dgm:pt modelId="{752195C1-D3A7-43BA-B59B-F967FEC93CF0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asarlarida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epigraflardan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mohirona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foydalangan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o‘zbek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adiblaridan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kimlarni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bilasiz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28D5A9-3D86-4F07-9E96-918A90B666DE}" type="parTrans" cxnId="{72FD4FD4-C604-4F31-AC73-2F1E79F8D24F}">
      <dgm:prSet/>
      <dgm:spPr/>
      <dgm:t>
        <a:bodyPr/>
        <a:lstStyle/>
        <a:p>
          <a:endParaRPr lang="ru-RU"/>
        </a:p>
      </dgm:t>
    </dgm:pt>
    <dgm:pt modelId="{DF29AFC8-55AF-46F5-BA3F-1383BB2B5A99}" type="sibTrans" cxnId="{72FD4FD4-C604-4F31-AC73-2F1E79F8D24F}">
      <dgm:prSet/>
      <dgm:spPr/>
      <dgm:t>
        <a:bodyPr/>
        <a:lstStyle/>
        <a:p>
          <a:endParaRPr lang="ru-RU"/>
        </a:p>
      </dgm:t>
    </dgm:pt>
    <dgm:pt modelId="{3AF7258E-434B-41D4-BF3E-0FD93E521630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“Bu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kitob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jism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-u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figonimdir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Bu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kalom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-u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jahonimdir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8341013F-68F8-4308-9AC2-60249A1C9A9A}" type="parTrans" cxnId="{29A7488A-17A3-4CA9-9AA0-D1C0DC74F31C}">
      <dgm:prSet/>
      <dgm:spPr/>
      <dgm:t>
        <a:bodyPr/>
        <a:lstStyle/>
        <a:p>
          <a:endParaRPr lang="ru-RU"/>
        </a:p>
      </dgm:t>
    </dgm:pt>
    <dgm:pt modelId="{DD1BE672-665C-49DB-B06E-62F2E8B95200}" type="sibTrans" cxnId="{29A7488A-17A3-4CA9-9AA0-D1C0DC74F31C}">
      <dgm:prSet/>
      <dgm:spPr/>
      <dgm:t>
        <a:bodyPr/>
        <a:lstStyle/>
        <a:p>
          <a:endParaRPr lang="ru-RU"/>
        </a:p>
      </dgm:t>
    </dgm:pt>
    <dgm:pt modelId="{605463A7-30CD-4CC9-B286-6CDFCA2EA958}" type="pres">
      <dgm:prSet presAssocID="{CFD1E3C8-697C-4088-BC17-0A4F896A4308}" presName="linear" presStyleCnt="0">
        <dgm:presLayoutVars>
          <dgm:animLvl val="lvl"/>
          <dgm:resizeHandles val="exact"/>
        </dgm:presLayoutVars>
      </dgm:prSet>
      <dgm:spPr/>
    </dgm:pt>
    <dgm:pt modelId="{E2DBD321-002E-4355-830B-5A2C6522BB51}" type="pres">
      <dgm:prSet presAssocID="{86C62634-71F8-4190-BDA0-36C1D2AFDDFE}" presName="parentText" presStyleLbl="node1" presStyleIdx="0" presStyleCnt="3" custLinFactNeighborX="584" custLinFactNeighborY="-1769">
        <dgm:presLayoutVars>
          <dgm:chMax val="0"/>
          <dgm:bulletEnabled val="1"/>
        </dgm:presLayoutVars>
      </dgm:prSet>
      <dgm:spPr/>
    </dgm:pt>
    <dgm:pt modelId="{3C960FF1-6014-4DF1-B1E3-13B68A93D0A7}" type="pres">
      <dgm:prSet presAssocID="{86C62634-71F8-4190-BDA0-36C1D2AFDDFE}" presName="childText" presStyleLbl="revTx" presStyleIdx="0" presStyleCnt="1">
        <dgm:presLayoutVars>
          <dgm:bulletEnabled val="1"/>
        </dgm:presLayoutVars>
      </dgm:prSet>
      <dgm:spPr/>
    </dgm:pt>
    <dgm:pt modelId="{BA5362AF-5723-4D5A-8EA2-8C2F54984518}" type="pres">
      <dgm:prSet presAssocID="{752195C1-D3A7-43BA-B59B-F967FEC93CF0}" presName="parentText" presStyleLbl="node1" presStyleIdx="1" presStyleCnt="3" custLinFactY="83212" custLinFactNeighborX="-584" custLinFactNeighborY="100000">
        <dgm:presLayoutVars>
          <dgm:chMax val="0"/>
          <dgm:bulletEnabled val="1"/>
        </dgm:presLayoutVars>
      </dgm:prSet>
      <dgm:spPr/>
    </dgm:pt>
    <dgm:pt modelId="{026D7AD1-1D6C-44BE-ABA0-84AE4A2B313B}" type="pres">
      <dgm:prSet presAssocID="{DF29AFC8-55AF-46F5-BA3F-1383BB2B5A99}" presName="spacer" presStyleCnt="0"/>
      <dgm:spPr/>
    </dgm:pt>
    <dgm:pt modelId="{8DDB2A01-ACC6-4757-8942-6B05DDECC2D4}" type="pres">
      <dgm:prSet presAssocID="{3AF7258E-434B-41D4-BF3E-0FD93E521630}" presName="parentText" presStyleLbl="node1" presStyleIdx="2" presStyleCnt="3" custLinFactY="-115472" custLinFactNeighborX="584" custLinFactNeighborY="-200000">
        <dgm:presLayoutVars>
          <dgm:chMax val="0"/>
          <dgm:bulletEnabled val="1"/>
        </dgm:presLayoutVars>
      </dgm:prSet>
      <dgm:spPr/>
    </dgm:pt>
  </dgm:ptLst>
  <dgm:cxnLst>
    <dgm:cxn modelId="{AB88773B-4C21-4B2A-8446-F1CBE40C0CCA}" srcId="{86C62634-71F8-4190-BDA0-36C1D2AFDDFE}" destId="{239C1426-07CD-4CD3-A756-114463A4D17A}" srcOrd="0" destOrd="0" parTransId="{AAB2EB2A-6A5D-491B-AAEC-05D907CD9C4C}" sibTransId="{3E81D53B-FA2C-47DA-BC0F-2DA36B8DE83A}"/>
    <dgm:cxn modelId="{29A7488A-17A3-4CA9-9AA0-D1C0DC74F31C}" srcId="{CFD1E3C8-697C-4088-BC17-0A4F896A4308}" destId="{3AF7258E-434B-41D4-BF3E-0FD93E521630}" srcOrd="2" destOrd="0" parTransId="{8341013F-68F8-4308-9AC2-60249A1C9A9A}" sibTransId="{DD1BE672-665C-49DB-B06E-62F2E8B95200}"/>
    <dgm:cxn modelId="{2C934498-342D-49C5-B1D1-3CDE1180D9FF}" type="presOf" srcId="{239C1426-07CD-4CD3-A756-114463A4D17A}" destId="{3C960FF1-6014-4DF1-B1E3-13B68A93D0A7}" srcOrd="0" destOrd="0" presId="urn:microsoft.com/office/officeart/2005/8/layout/vList2"/>
    <dgm:cxn modelId="{7D3CE39D-072F-4E24-9156-EA5772B88A30}" type="presOf" srcId="{CFD1E3C8-697C-4088-BC17-0A4F896A4308}" destId="{605463A7-30CD-4CC9-B286-6CDFCA2EA958}" srcOrd="0" destOrd="0" presId="urn:microsoft.com/office/officeart/2005/8/layout/vList2"/>
    <dgm:cxn modelId="{97CF19A5-F1B5-4B5A-8110-83CB270482E8}" type="presOf" srcId="{3AF7258E-434B-41D4-BF3E-0FD93E521630}" destId="{8DDB2A01-ACC6-4757-8942-6B05DDECC2D4}" srcOrd="0" destOrd="0" presId="urn:microsoft.com/office/officeart/2005/8/layout/vList2"/>
    <dgm:cxn modelId="{0A7493CE-6594-4E93-B936-7D22B736BA10}" type="presOf" srcId="{86C62634-71F8-4190-BDA0-36C1D2AFDDFE}" destId="{E2DBD321-002E-4355-830B-5A2C6522BB51}" srcOrd="0" destOrd="0" presId="urn:microsoft.com/office/officeart/2005/8/layout/vList2"/>
    <dgm:cxn modelId="{E25CF5CE-0248-4906-8851-DA01E0251076}" type="presOf" srcId="{752195C1-D3A7-43BA-B59B-F967FEC93CF0}" destId="{BA5362AF-5723-4D5A-8EA2-8C2F54984518}" srcOrd="0" destOrd="0" presId="urn:microsoft.com/office/officeart/2005/8/layout/vList2"/>
    <dgm:cxn modelId="{72FD4FD4-C604-4F31-AC73-2F1E79F8D24F}" srcId="{CFD1E3C8-697C-4088-BC17-0A4F896A4308}" destId="{752195C1-D3A7-43BA-B59B-F967FEC93CF0}" srcOrd="1" destOrd="0" parTransId="{4B28D5A9-3D86-4F07-9E96-918A90B666DE}" sibTransId="{DF29AFC8-55AF-46F5-BA3F-1383BB2B5A99}"/>
    <dgm:cxn modelId="{DD5A92FD-3838-4CBA-89B1-ABDB297F6997}" srcId="{CFD1E3C8-697C-4088-BC17-0A4F896A4308}" destId="{86C62634-71F8-4190-BDA0-36C1D2AFDDFE}" srcOrd="0" destOrd="0" parTransId="{8A3F98DD-5D97-4807-8E42-525F8E803A76}" sibTransId="{B9DA4BC4-BF8D-4E1B-A6B3-FDDC6857AD24}"/>
    <dgm:cxn modelId="{16AF85D3-E06C-4D6A-8388-E3A22C43D22A}" type="presParOf" srcId="{605463A7-30CD-4CC9-B286-6CDFCA2EA958}" destId="{E2DBD321-002E-4355-830B-5A2C6522BB51}" srcOrd="0" destOrd="0" presId="urn:microsoft.com/office/officeart/2005/8/layout/vList2"/>
    <dgm:cxn modelId="{B264C6D6-0A3B-4FBE-B0DF-4A15F422D48D}" type="presParOf" srcId="{605463A7-30CD-4CC9-B286-6CDFCA2EA958}" destId="{3C960FF1-6014-4DF1-B1E3-13B68A93D0A7}" srcOrd="1" destOrd="0" presId="urn:microsoft.com/office/officeart/2005/8/layout/vList2"/>
    <dgm:cxn modelId="{160EED4F-B3A6-49BC-86CA-E9426CB3A29B}" type="presParOf" srcId="{605463A7-30CD-4CC9-B286-6CDFCA2EA958}" destId="{BA5362AF-5723-4D5A-8EA2-8C2F54984518}" srcOrd="2" destOrd="0" presId="urn:microsoft.com/office/officeart/2005/8/layout/vList2"/>
    <dgm:cxn modelId="{353DECB9-D7C0-4F52-9D57-AD19CB9706B9}" type="presParOf" srcId="{605463A7-30CD-4CC9-B286-6CDFCA2EA958}" destId="{026D7AD1-1D6C-44BE-ABA0-84AE4A2B313B}" srcOrd="3" destOrd="0" presId="urn:microsoft.com/office/officeart/2005/8/layout/vList2"/>
    <dgm:cxn modelId="{9837F4B4-64CA-45F0-9C29-5CF0A083AB7E}" type="presParOf" srcId="{605463A7-30CD-4CC9-B286-6CDFCA2EA958}" destId="{8DDB2A01-ACC6-4757-8942-6B05DDECC2D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0784D1-A28B-417D-9895-95E91B9B4133}" type="doc">
      <dgm:prSet loTypeId="urn:microsoft.com/office/officeart/2005/8/layout/cycle3" loCatId="cycle" qsTypeId="urn:microsoft.com/office/officeart/2005/8/quickstyle/simple3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31F98A09-5B49-47CE-9018-E1ABA8231770}">
      <dgm:prSet phldrT="[Текст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Sario‘zak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BE4514-8F52-4EE6-8BB2-98DAB982D1C8}" type="parTrans" cxnId="{6FFF7685-A61C-4707-8009-29B84F8F7851}">
      <dgm:prSet/>
      <dgm:spPr/>
      <dgm:t>
        <a:bodyPr/>
        <a:lstStyle/>
        <a:p>
          <a:endParaRPr lang="ru-RU"/>
        </a:p>
      </dgm:t>
    </dgm:pt>
    <dgm:pt modelId="{C1D3C62A-1910-4F05-8D56-4088BB5434CB}" type="sibTrans" cxnId="{6FFF7685-A61C-4707-8009-29B84F8F7851}">
      <dgm:prSet/>
      <dgm:spPr/>
      <dgm:t>
        <a:bodyPr/>
        <a:lstStyle/>
        <a:p>
          <a:endParaRPr lang="ru-RU"/>
        </a:p>
      </dgm:t>
    </dgm:pt>
    <dgm:pt modelId="{C2E4164F-1951-4704-B84F-848A234A365B}">
      <dgm:prSet phldrT="[Текст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Qumbel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77FAB1-795C-482E-B271-A9A886B96079}" type="parTrans" cxnId="{025CDA77-12B4-49B5-A78C-60179F9297E5}">
      <dgm:prSet/>
      <dgm:spPr/>
      <dgm:t>
        <a:bodyPr/>
        <a:lstStyle/>
        <a:p>
          <a:endParaRPr lang="ru-RU"/>
        </a:p>
      </dgm:t>
    </dgm:pt>
    <dgm:pt modelId="{91784615-15DC-4094-96A7-FE4A745D7E7F}" type="sibTrans" cxnId="{025CDA77-12B4-49B5-A78C-60179F9297E5}">
      <dgm:prSet/>
      <dgm:spPr/>
      <dgm:t>
        <a:bodyPr/>
        <a:lstStyle/>
        <a:p>
          <a:endParaRPr lang="ru-RU"/>
        </a:p>
      </dgm:t>
    </dgm:pt>
    <dgm:pt modelId="{F5F136D3-568E-422E-A5D2-23A59A6FBC19}">
      <dgm:prSet phldrT="[Текст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Nayman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9FED85-85A2-46F4-808E-163B1B5A86F6}" type="parTrans" cxnId="{CFF1D334-3BB6-4ABD-9D1A-BC9C188CF12C}">
      <dgm:prSet/>
      <dgm:spPr/>
      <dgm:t>
        <a:bodyPr/>
        <a:lstStyle/>
        <a:p>
          <a:endParaRPr lang="ru-RU"/>
        </a:p>
      </dgm:t>
    </dgm:pt>
    <dgm:pt modelId="{895D36CF-425A-4C59-8AB4-DD24DB2EB8F9}" type="sibTrans" cxnId="{CFF1D334-3BB6-4ABD-9D1A-BC9C188CF12C}">
      <dgm:prSet/>
      <dgm:spPr/>
      <dgm:t>
        <a:bodyPr/>
        <a:lstStyle/>
        <a:p>
          <a:endParaRPr lang="ru-RU"/>
        </a:p>
      </dgm:t>
    </dgm:pt>
    <dgm:pt modelId="{DCE5636D-5FA5-4639-8D15-A9BD3550E0FC}">
      <dgm:prSet phldrT="[Текст]"/>
      <dgm:spPr/>
      <dgm:t>
        <a:bodyPr/>
        <a:lstStyle/>
        <a:p>
          <a:r>
            <a:rPr lang="en-US">
              <a:latin typeface="Times New Roman" panose="02020603050405020304" pitchFamily="18" charset="0"/>
              <a:cs typeface="Times New Roman" panose="02020603050405020304" pitchFamily="18" charset="0"/>
            </a:rPr>
            <a:t>Ona Bayit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846FDC-3A50-4FF6-B7EE-F12692B7C489}" type="parTrans" cxnId="{9E8E38F7-0C91-42A6-BA8F-1D69836E8A1A}">
      <dgm:prSet/>
      <dgm:spPr/>
      <dgm:t>
        <a:bodyPr/>
        <a:lstStyle/>
        <a:p>
          <a:endParaRPr lang="ru-RU"/>
        </a:p>
      </dgm:t>
    </dgm:pt>
    <dgm:pt modelId="{B8FBF7EB-0123-44FF-B72D-5D694E5ABAE6}" type="sibTrans" cxnId="{9E8E38F7-0C91-42A6-BA8F-1D69836E8A1A}">
      <dgm:prSet/>
      <dgm:spPr/>
      <dgm:t>
        <a:bodyPr/>
        <a:lstStyle/>
        <a:p>
          <a:endParaRPr lang="ru-RU"/>
        </a:p>
      </dgm:t>
    </dgm:pt>
    <dgm:pt modelId="{419BDFFA-4B24-4A90-94BC-2C87F8A31692}">
      <dgm:prSet phldrT="[Текст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Bo‘ronli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E19B1A-9947-4209-ADF2-F3121C43C007}" type="parTrans" cxnId="{04634DBA-B5F2-4948-A377-077334981001}">
      <dgm:prSet/>
      <dgm:spPr/>
      <dgm:t>
        <a:bodyPr/>
        <a:lstStyle/>
        <a:p>
          <a:endParaRPr lang="ru-RU"/>
        </a:p>
      </dgm:t>
    </dgm:pt>
    <dgm:pt modelId="{B39AB8DD-31A6-4B8F-86DA-83DFD6B11E17}" type="sibTrans" cxnId="{04634DBA-B5F2-4948-A377-077334981001}">
      <dgm:prSet/>
      <dgm:spPr/>
      <dgm:t>
        <a:bodyPr/>
        <a:lstStyle/>
        <a:p>
          <a:endParaRPr lang="ru-RU"/>
        </a:p>
      </dgm:t>
    </dgm:pt>
    <dgm:pt modelId="{512ACDEB-5D00-4402-A68C-69BFD9F11B22}" type="pres">
      <dgm:prSet presAssocID="{4C0784D1-A28B-417D-9895-95E91B9B4133}" presName="Name0" presStyleCnt="0">
        <dgm:presLayoutVars>
          <dgm:dir/>
          <dgm:resizeHandles val="exact"/>
        </dgm:presLayoutVars>
      </dgm:prSet>
      <dgm:spPr/>
    </dgm:pt>
    <dgm:pt modelId="{EF856472-0697-434A-82DD-63AAB7C7F9E2}" type="pres">
      <dgm:prSet presAssocID="{4C0784D1-A28B-417D-9895-95E91B9B4133}" presName="cycle" presStyleCnt="0"/>
      <dgm:spPr/>
    </dgm:pt>
    <dgm:pt modelId="{31C56827-6A07-4CD0-A444-0546EF118F55}" type="pres">
      <dgm:prSet presAssocID="{31F98A09-5B49-47CE-9018-E1ABA8231770}" presName="nodeFirstNode" presStyleLbl="node1" presStyleIdx="0" presStyleCnt="5">
        <dgm:presLayoutVars>
          <dgm:bulletEnabled val="1"/>
        </dgm:presLayoutVars>
      </dgm:prSet>
      <dgm:spPr/>
    </dgm:pt>
    <dgm:pt modelId="{A5F40857-B271-48B2-B51E-1B7E997FA4D4}" type="pres">
      <dgm:prSet presAssocID="{C1D3C62A-1910-4F05-8D56-4088BB5434CB}" presName="sibTransFirstNode" presStyleLbl="bgShp" presStyleIdx="0" presStyleCnt="1"/>
      <dgm:spPr/>
    </dgm:pt>
    <dgm:pt modelId="{45DC5631-8445-4E67-B745-8E8A680A2A15}" type="pres">
      <dgm:prSet presAssocID="{C2E4164F-1951-4704-B84F-848A234A365B}" presName="nodeFollowingNodes" presStyleLbl="node1" presStyleIdx="1" presStyleCnt="5">
        <dgm:presLayoutVars>
          <dgm:bulletEnabled val="1"/>
        </dgm:presLayoutVars>
      </dgm:prSet>
      <dgm:spPr/>
    </dgm:pt>
    <dgm:pt modelId="{DE9A9985-DFA3-4C15-A5C8-DF0FA21F6C69}" type="pres">
      <dgm:prSet presAssocID="{F5F136D3-568E-422E-A5D2-23A59A6FBC19}" presName="nodeFollowingNodes" presStyleLbl="node1" presStyleIdx="2" presStyleCnt="5">
        <dgm:presLayoutVars>
          <dgm:bulletEnabled val="1"/>
        </dgm:presLayoutVars>
      </dgm:prSet>
      <dgm:spPr/>
    </dgm:pt>
    <dgm:pt modelId="{29F6ACBD-6979-418B-A18F-B8BAB57F0AC4}" type="pres">
      <dgm:prSet presAssocID="{DCE5636D-5FA5-4639-8D15-A9BD3550E0FC}" presName="nodeFollowingNodes" presStyleLbl="node1" presStyleIdx="3" presStyleCnt="5">
        <dgm:presLayoutVars>
          <dgm:bulletEnabled val="1"/>
        </dgm:presLayoutVars>
      </dgm:prSet>
      <dgm:spPr/>
    </dgm:pt>
    <dgm:pt modelId="{05B1880D-0DC6-41E9-BFB7-B6F7022A202C}" type="pres">
      <dgm:prSet presAssocID="{419BDFFA-4B24-4A90-94BC-2C87F8A31692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87245F12-B100-4599-A653-4E9946A01A3C}" type="presOf" srcId="{C2E4164F-1951-4704-B84F-848A234A365B}" destId="{45DC5631-8445-4E67-B745-8E8A680A2A15}" srcOrd="0" destOrd="0" presId="urn:microsoft.com/office/officeart/2005/8/layout/cycle3"/>
    <dgm:cxn modelId="{8079DA29-CCDE-4E81-9FFA-0482E5206298}" type="presOf" srcId="{4C0784D1-A28B-417D-9895-95E91B9B4133}" destId="{512ACDEB-5D00-4402-A68C-69BFD9F11B22}" srcOrd="0" destOrd="0" presId="urn:microsoft.com/office/officeart/2005/8/layout/cycle3"/>
    <dgm:cxn modelId="{CFF1D334-3BB6-4ABD-9D1A-BC9C188CF12C}" srcId="{4C0784D1-A28B-417D-9895-95E91B9B4133}" destId="{F5F136D3-568E-422E-A5D2-23A59A6FBC19}" srcOrd="2" destOrd="0" parTransId="{679FED85-85A2-46F4-808E-163B1B5A86F6}" sibTransId="{895D36CF-425A-4C59-8AB4-DD24DB2EB8F9}"/>
    <dgm:cxn modelId="{025CDA77-12B4-49B5-A78C-60179F9297E5}" srcId="{4C0784D1-A28B-417D-9895-95E91B9B4133}" destId="{C2E4164F-1951-4704-B84F-848A234A365B}" srcOrd="1" destOrd="0" parTransId="{3777FAB1-795C-482E-B271-A9A886B96079}" sibTransId="{91784615-15DC-4094-96A7-FE4A745D7E7F}"/>
    <dgm:cxn modelId="{6FFF7685-A61C-4707-8009-29B84F8F7851}" srcId="{4C0784D1-A28B-417D-9895-95E91B9B4133}" destId="{31F98A09-5B49-47CE-9018-E1ABA8231770}" srcOrd="0" destOrd="0" parTransId="{34BE4514-8F52-4EE6-8BB2-98DAB982D1C8}" sibTransId="{C1D3C62A-1910-4F05-8D56-4088BB5434CB}"/>
    <dgm:cxn modelId="{6DE2968E-FE1D-4BC9-8ED6-E615C692F239}" type="presOf" srcId="{F5F136D3-568E-422E-A5D2-23A59A6FBC19}" destId="{DE9A9985-DFA3-4C15-A5C8-DF0FA21F6C69}" srcOrd="0" destOrd="0" presId="urn:microsoft.com/office/officeart/2005/8/layout/cycle3"/>
    <dgm:cxn modelId="{9DF1B294-C4A3-4D93-BAF4-D8A31337D329}" type="presOf" srcId="{419BDFFA-4B24-4A90-94BC-2C87F8A31692}" destId="{05B1880D-0DC6-41E9-BFB7-B6F7022A202C}" srcOrd="0" destOrd="0" presId="urn:microsoft.com/office/officeart/2005/8/layout/cycle3"/>
    <dgm:cxn modelId="{65BC349F-8768-4F97-929F-259D4CE0389E}" type="presOf" srcId="{C1D3C62A-1910-4F05-8D56-4088BB5434CB}" destId="{A5F40857-B271-48B2-B51E-1B7E997FA4D4}" srcOrd="0" destOrd="0" presId="urn:microsoft.com/office/officeart/2005/8/layout/cycle3"/>
    <dgm:cxn modelId="{04634DBA-B5F2-4948-A377-077334981001}" srcId="{4C0784D1-A28B-417D-9895-95E91B9B4133}" destId="{419BDFFA-4B24-4A90-94BC-2C87F8A31692}" srcOrd="4" destOrd="0" parTransId="{D2E19B1A-9947-4209-ADF2-F3121C43C007}" sibTransId="{B39AB8DD-31A6-4B8F-86DA-83DFD6B11E17}"/>
    <dgm:cxn modelId="{D48491BD-8014-4374-A72D-49488502AE1F}" type="presOf" srcId="{31F98A09-5B49-47CE-9018-E1ABA8231770}" destId="{31C56827-6A07-4CD0-A444-0546EF118F55}" srcOrd="0" destOrd="0" presId="urn:microsoft.com/office/officeart/2005/8/layout/cycle3"/>
    <dgm:cxn modelId="{8907CEE9-BDAC-4AE5-BC5D-8C0FCB18182A}" type="presOf" srcId="{DCE5636D-5FA5-4639-8D15-A9BD3550E0FC}" destId="{29F6ACBD-6979-418B-A18F-B8BAB57F0AC4}" srcOrd="0" destOrd="0" presId="urn:microsoft.com/office/officeart/2005/8/layout/cycle3"/>
    <dgm:cxn modelId="{9E8E38F7-0C91-42A6-BA8F-1D69836E8A1A}" srcId="{4C0784D1-A28B-417D-9895-95E91B9B4133}" destId="{DCE5636D-5FA5-4639-8D15-A9BD3550E0FC}" srcOrd="3" destOrd="0" parTransId="{3D846FDC-3A50-4FF6-B7EE-F12692B7C489}" sibTransId="{B8FBF7EB-0123-44FF-B72D-5D694E5ABAE6}"/>
    <dgm:cxn modelId="{8E36D14F-015C-4F88-B135-FAC882311F06}" type="presParOf" srcId="{512ACDEB-5D00-4402-A68C-69BFD9F11B22}" destId="{EF856472-0697-434A-82DD-63AAB7C7F9E2}" srcOrd="0" destOrd="0" presId="urn:microsoft.com/office/officeart/2005/8/layout/cycle3"/>
    <dgm:cxn modelId="{775C8138-87E3-4647-B17B-DB1E0896EADD}" type="presParOf" srcId="{EF856472-0697-434A-82DD-63AAB7C7F9E2}" destId="{31C56827-6A07-4CD0-A444-0546EF118F55}" srcOrd="0" destOrd="0" presId="urn:microsoft.com/office/officeart/2005/8/layout/cycle3"/>
    <dgm:cxn modelId="{3594F291-E02F-436C-B3DB-4FDC32A9604E}" type="presParOf" srcId="{EF856472-0697-434A-82DD-63AAB7C7F9E2}" destId="{A5F40857-B271-48B2-B51E-1B7E997FA4D4}" srcOrd="1" destOrd="0" presId="urn:microsoft.com/office/officeart/2005/8/layout/cycle3"/>
    <dgm:cxn modelId="{7846422D-274F-4A7B-AF07-0F7DE6DC68DA}" type="presParOf" srcId="{EF856472-0697-434A-82DD-63AAB7C7F9E2}" destId="{45DC5631-8445-4E67-B745-8E8A680A2A15}" srcOrd="2" destOrd="0" presId="urn:microsoft.com/office/officeart/2005/8/layout/cycle3"/>
    <dgm:cxn modelId="{E7859E4E-A787-4D64-8EBA-827FCF2B70B1}" type="presParOf" srcId="{EF856472-0697-434A-82DD-63AAB7C7F9E2}" destId="{DE9A9985-DFA3-4C15-A5C8-DF0FA21F6C69}" srcOrd="3" destOrd="0" presId="urn:microsoft.com/office/officeart/2005/8/layout/cycle3"/>
    <dgm:cxn modelId="{83EF7325-4E8E-437F-87B3-B18BC20847DD}" type="presParOf" srcId="{EF856472-0697-434A-82DD-63AAB7C7F9E2}" destId="{29F6ACBD-6979-418B-A18F-B8BAB57F0AC4}" srcOrd="4" destOrd="0" presId="urn:microsoft.com/office/officeart/2005/8/layout/cycle3"/>
    <dgm:cxn modelId="{20C780C8-AA03-453C-9043-E3867468FCB0}" type="presParOf" srcId="{EF856472-0697-434A-82DD-63AAB7C7F9E2}" destId="{05B1880D-0DC6-41E9-BFB7-B6F7022A202C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7EFB7A5-1D90-452F-91A9-EA3C7CD83D75}" type="doc">
      <dgm:prSet loTypeId="urn:microsoft.com/office/officeart/2005/8/layout/StepDownProcess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D1261FC2-0119-4A3B-A886-B5A6563CB333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Maktab-internat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8C2B18-658B-4FC1-8480-EB5B732A7D78}" type="parTrans" cxnId="{099257B1-989A-49BA-A84F-8055D71F4E76}">
      <dgm:prSet/>
      <dgm:spPr/>
      <dgm:t>
        <a:bodyPr/>
        <a:lstStyle/>
        <a:p>
          <a:endParaRPr lang="ru-RU"/>
        </a:p>
      </dgm:t>
    </dgm:pt>
    <dgm:pt modelId="{A73F7890-0C8E-4E28-AB06-867F2603AC1F}" type="sibTrans" cxnId="{099257B1-989A-49BA-A84F-8055D71F4E76}">
      <dgm:prSet/>
      <dgm:spPr/>
      <dgm:t>
        <a:bodyPr/>
        <a:lstStyle/>
        <a:p>
          <a:endParaRPr lang="ru-RU"/>
        </a:p>
      </dgm:t>
    </dgm:pt>
    <dgm:pt modelId="{FF91A3A9-A63C-4442-9122-20E7FD5E1379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poyezdda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1A0E69-30B3-41A4-9453-9D77DBBDBBD2}" type="parTrans" cxnId="{EFCA8117-6813-4B7D-83EB-A3E1E120691E}">
      <dgm:prSet/>
      <dgm:spPr/>
      <dgm:t>
        <a:bodyPr/>
        <a:lstStyle/>
        <a:p>
          <a:endParaRPr lang="ru-RU"/>
        </a:p>
      </dgm:t>
    </dgm:pt>
    <dgm:pt modelId="{9AAFD638-BE53-4D37-A787-2AB31723CEA5}" type="sibTrans" cxnId="{EFCA8117-6813-4B7D-83EB-A3E1E120691E}">
      <dgm:prSet/>
      <dgm:spPr/>
      <dgm:t>
        <a:bodyPr/>
        <a:lstStyle/>
        <a:p>
          <a:endParaRPr lang="ru-RU"/>
        </a:p>
      </dgm:t>
    </dgm:pt>
    <dgm:pt modelId="{F767A900-ECDA-4A22-BD80-5DF8793AB8AD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Qumbel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5D16A5-BABE-4948-A0FE-2750605A521C}" type="parTrans" cxnId="{D4360745-0C2D-4CCE-9D87-680D990CB504}">
      <dgm:prSet/>
      <dgm:spPr/>
      <dgm:t>
        <a:bodyPr/>
        <a:lstStyle/>
        <a:p>
          <a:endParaRPr lang="ru-RU"/>
        </a:p>
      </dgm:t>
    </dgm:pt>
    <dgm:pt modelId="{353FDA12-8622-483E-9983-0737D4945E7A}" type="sibTrans" cxnId="{D4360745-0C2D-4CCE-9D87-680D990CB504}">
      <dgm:prSet/>
      <dgm:spPr/>
      <dgm:t>
        <a:bodyPr/>
        <a:lstStyle/>
        <a:p>
          <a:endParaRPr lang="ru-RU"/>
        </a:p>
      </dgm:t>
    </dgm:pt>
    <dgm:pt modelId="{C458BB5B-2E4D-4AA0-9A8F-0A44EDA5AB7A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tuyada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CA4AD2-7605-478F-B322-81C4548CAA78}" type="parTrans" cxnId="{048BE654-49B7-48F2-8317-AF8CEDCA27C3}">
      <dgm:prSet/>
      <dgm:spPr/>
      <dgm:t>
        <a:bodyPr/>
        <a:lstStyle/>
        <a:p>
          <a:endParaRPr lang="ru-RU"/>
        </a:p>
      </dgm:t>
    </dgm:pt>
    <dgm:pt modelId="{B703DFD4-4546-4F6D-9F62-2110C8DE3E40}" type="sibTrans" cxnId="{048BE654-49B7-48F2-8317-AF8CEDCA27C3}">
      <dgm:prSet/>
      <dgm:spPr/>
      <dgm:t>
        <a:bodyPr/>
        <a:lstStyle/>
        <a:p>
          <a:endParaRPr lang="ru-RU"/>
        </a:p>
      </dgm:t>
    </dgm:pt>
    <dgm:pt modelId="{DE278C8E-5976-4C6D-9818-BECEACD8F3CC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Ancha</a:t>
          </a:r>
          <a:r>
            <a:rPr lang="en-US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uzoq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C4785B-8953-43C0-927C-0E4DF59D1CDC}" type="parTrans" cxnId="{31F8F55B-6833-4ABC-AEB6-620CD8B02CA6}">
      <dgm:prSet/>
      <dgm:spPr/>
      <dgm:t>
        <a:bodyPr/>
        <a:lstStyle/>
        <a:p>
          <a:endParaRPr lang="ru-RU"/>
        </a:p>
      </dgm:t>
    </dgm:pt>
    <dgm:pt modelId="{E62577F7-A472-41A4-BFAD-9F3482C2F45F}" type="sibTrans" cxnId="{31F8F55B-6833-4ABC-AEB6-620CD8B02CA6}">
      <dgm:prSet/>
      <dgm:spPr/>
      <dgm:t>
        <a:bodyPr/>
        <a:lstStyle/>
        <a:p>
          <a:endParaRPr lang="ru-RU"/>
        </a:p>
      </dgm:t>
    </dgm:pt>
    <dgm:pt modelId="{6174B3B1-CC72-4403-BE40-5A552CDEDD55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xabar</a:t>
          </a:r>
          <a:r>
            <a:rPr lang="en-US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olish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B71CDF-7FD4-4787-A5ED-B7CD3A9404FF}" type="parTrans" cxnId="{FDB31342-C5C3-497B-A4DB-C4C9444B1F1E}">
      <dgm:prSet/>
      <dgm:spPr/>
      <dgm:t>
        <a:bodyPr/>
        <a:lstStyle/>
        <a:p>
          <a:endParaRPr lang="ru-RU"/>
        </a:p>
      </dgm:t>
    </dgm:pt>
    <dgm:pt modelId="{FFF23DB0-225A-4D76-B3CD-3A227C77DB90}" type="sibTrans" cxnId="{FDB31342-C5C3-497B-A4DB-C4C9444B1F1E}">
      <dgm:prSet/>
      <dgm:spPr/>
      <dgm:t>
        <a:bodyPr/>
        <a:lstStyle/>
        <a:p>
          <a:endParaRPr lang="ru-RU"/>
        </a:p>
      </dgm:t>
    </dgm:pt>
    <dgm:pt modelId="{FFF09380-2205-43CB-81B0-268F2DFA472A}" type="pres">
      <dgm:prSet presAssocID="{A7EFB7A5-1D90-452F-91A9-EA3C7CD83D75}" presName="rootnode" presStyleCnt="0">
        <dgm:presLayoutVars>
          <dgm:chMax/>
          <dgm:chPref/>
          <dgm:dir/>
          <dgm:animLvl val="lvl"/>
        </dgm:presLayoutVars>
      </dgm:prSet>
      <dgm:spPr/>
    </dgm:pt>
    <dgm:pt modelId="{1A47ACCD-7904-488D-AD76-16042F673FE6}" type="pres">
      <dgm:prSet presAssocID="{D1261FC2-0119-4A3B-A886-B5A6563CB333}" presName="composite" presStyleCnt="0"/>
      <dgm:spPr/>
    </dgm:pt>
    <dgm:pt modelId="{7AA93989-86AC-4DBD-AD84-C25E2F5FC682}" type="pres">
      <dgm:prSet presAssocID="{D1261FC2-0119-4A3B-A886-B5A6563CB333}" presName="bentUpArrow1" presStyleLbl="alignImgPlace1" presStyleIdx="0" presStyleCnt="2"/>
      <dgm:spPr/>
    </dgm:pt>
    <dgm:pt modelId="{8F1842CD-D9F6-4E54-B580-598BA1D8FEDA}" type="pres">
      <dgm:prSet presAssocID="{D1261FC2-0119-4A3B-A886-B5A6563CB333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FBC5416A-5CEF-4F42-91D4-E2E4E94A9A3E}" type="pres">
      <dgm:prSet presAssocID="{D1261FC2-0119-4A3B-A886-B5A6563CB333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8E8ED3EE-E24A-41F8-8DB5-BBCAD9AC85FF}" type="pres">
      <dgm:prSet presAssocID="{A73F7890-0C8E-4E28-AB06-867F2603AC1F}" presName="sibTrans" presStyleCnt="0"/>
      <dgm:spPr/>
    </dgm:pt>
    <dgm:pt modelId="{C6FBB991-BFCB-4011-836D-8190C481F211}" type="pres">
      <dgm:prSet presAssocID="{F767A900-ECDA-4A22-BD80-5DF8793AB8AD}" presName="composite" presStyleCnt="0"/>
      <dgm:spPr/>
    </dgm:pt>
    <dgm:pt modelId="{B8995746-694D-465D-9DCA-100FE451E80D}" type="pres">
      <dgm:prSet presAssocID="{F767A900-ECDA-4A22-BD80-5DF8793AB8AD}" presName="bentUpArrow1" presStyleLbl="alignImgPlace1" presStyleIdx="1" presStyleCnt="2"/>
      <dgm:spPr/>
    </dgm:pt>
    <dgm:pt modelId="{BE720926-B69D-4025-BD76-699EF1F0D514}" type="pres">
      <dgm:prSet presAssocID="{F767A900-ECDA-4A22-BD80-5DF8793AB8AD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54CC64AF-FEA1-4008-AE27-9048AA18B053}" type="pres">
      <dgm:prSet presAssocID="{F767A900-ECDA-4A22-BD80-5DF8793AB8AD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65328B76-8150-445E-A1D6-5EBE77EA4DB5}" type="pres">
      <dgm:prSet presAssocID="{353FDA12-8622-483E-9983-0737D4945E7A}" presName="sibTrans" presStyleCnt="0"/>
      <dgm:spPr/>
    </dgm:pt>
    <dgm:pt modelId="{13908A60-B08A-46E4-8CFC-258913D010CF}" type="pres">
      <dgm:prSet presAssocID="{DE278C8E-5976-4C6D-9818-BECEACD8F3CC}" presName="composite" presStyleCnt="0"/>
      <dgm:spPr/>
    </dgm:pt>
    <dgm:pt modelId="{86A14F97-E242-4C6F-B8C7-F71E6317776F}" type="pres">
      <dgm:prSet presAssocID="{DE278C8E-5976-4C6D-9818-BECEACD8F3CC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E7809AF9-0751-49E3-9622-CAAD22F4A872}" type="pres">
      <dgm:prSet presAssocID="{DE278C8E-5976-4C6D-9818-BECEACD8F3CC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EFCA8117-6813-4B7D-83EB-A3E1E120691E}" srcId="{D1261FC2-0119-4A3B-A886-B5A6563CB333}" destId="{FF91A3A9-A63C-4442-9122-20E7FD5E1379}" srcOrd="0" destOrd="0" parTransId="{661A0E69-30B3-41A4-9453-9D77DBBDBBD2}" sibTransId="{9AAFD638-BE53-4D37-A787-2AB31723CEA5}"/>
    <dgm:cxn modelId="{D45DBB34-5250-4C6A-8C64-2180405DDD0A}" type="presOf" srcId="{A7EFB7A5-1D90-452F-91A9-EA3C7CD83D75}" destId="{FFF09380-2205-43CB-81B0-268F2DFA472A}" srcOrd="0" destOrd="0" presId="urn:microsoft.com/office/officeart/2005/8/layout/StepDownProcess"/>
    <dgm:cxn modelId="{31F8F55B-6833-4ABC-AEB6-620CD8B02CA6}" srcId="{A7EFB7A5-1D90-452F-91A9-EA3C7CD83D75}" destId="{DE278C8E-5976-4C6D-9818-BECEACD8F3CC}" srcOrd="2" destOrd="0" parTransId="{C9C4785B-8953-43C0-927C-0E4DF59D1CDC}" sibTransId="{E62577F7-A472-41A4-BFAD-9F3482C2F45F}"/>
    <dgm:cxn modelId="{FDB31342-C5C3-497B-A4DB-C4C9444B1F1E}" srcId="{DE278C8E-5976-4C6D-9818-BECEACD8F3CC}" destId="{6174B3B1-CC72-4403-BE40-5A552CDEDD55}" srcOrd="0" destOrd="0" parTransId="{29B71CDF-7FD4-4787-A5ED-B7CD3A9404FF}" sibTransId="{FFF23DB0-225A-4D76-B3CD-3A227C77DB90}"/>
    <dgm:cxn modelId="{D4360745-0C2D-4CCE-9D87-680D990CB504}" srcId="{A7EFB7A5-1D90-452F-91A9-EA3C7CD83D75}" destId="{F767A900-ECDA-4A22-BD80-5DF8793AB8AD}" srcOrd="1" destOrd="0" parTransId="{DE5D16A5-BABE-4948-A0FE-2750605A521C}" sibTransId="{353FDA12-8622-483E-9983-0737D4945E7A}"/>
    <dgm:cxn modelId="{ACC78A66-5480-47A3-831B-88E7F62A37CF}" type="presOf" srcId="{F767A900-ECDA-4A22-BD80-5DF8793AB8AD}" destId="{BE720926-B69D-4025-BD76-699EF1F0D514}" srcOrd="0" destOrd="0" presId="urn:microsoft.com/office/officeart/2005/8/layout/StepDownProcess"/>
    <dgm:cxn modelId="{048BE654-49B7-48F2-8317-AF8CEDCA27C3}" srcId="{F767A900-ECDA-4A22-BD80-5DF8793AB8AD}" destId="{C458BB5B-2E4D-4AA0-9A8F-0A44EDA5AB7A}" srcOrd="0" destOrd="0" parTransId="{4BCA4AD2-7605-478F-B322-81C4548CAA78}" sibTransId="{B703DFD4-4546-4F6D-9F62-2110C8DE3E40}"/>
    <dgm:cxn modelId="{C34CC559-BC5E-4F7E-B043-141FD8EDA1B9}" type="presOf" srcId="{6174B3B1-CC72-4403-BE40-5A552CDEDD55}" destId="{E7809AF9-0751-49E3-9622-CAAD22F4A872}" srcOrd="0" destOrd="0" presId="urn:microsoft.com/office/officeart/2005/8/layout/StepDownProcess"/>
    <dgm:cxn modelId="{099257B1-989A-49BA-A84F-8055D71F4E76}" srcId="{A7EFB7A5-1D90-452F-91A9-EA3C7CD83D75}" destId="{D1261FC2-0119-4A3B-A886-B5A6563CB333}" srcOrd="0" destOrd="0" parTransId="{128C2B18-658B-4FC1-8480-EB5B732A7D78}" sibTransId="{A73F7890-0C8E-4E28-AB06-867F2603AC1F}"/>
    <dgm:cxn modelId="{3B6A81B2-E4C0-4652-9EFA-444BBF1A813D}" type="presOf" srcId="{D1261FC2-0119-4A3B-A886-B5A6563CB333}" destId="{8F1842CD-D9F6-4E54-B580-598BA1D8FEDA}" srcOrd="0" destOrd="0" presId="urn:microsoft.com/office/officeart/2005/8/layout/StepDownProcess"/>
    <dgm:cxn modelId="{A3500DB7-A34E-4896-ACD2-9FBE7734DD0A}" type="presOf" srcId="{DE278C8E-5976-4C6D-9818-BECEACD8F3CC}" destId="{86A14F97-E242-4C6F-B8C7-F71E6317776F}" srcOrd="0" destOrd="0" presId="urn:microsoft.com/office/officeart/2005/8/layout/StepDownProcess"/>
    <dgm:cxn modelId="{7DF95ED8-CD5B-4CFA-BD0D-1177C978D5AD}" type="presOf" srcId="{FF91A3A9-A63C-4442-9122-20E7FD5E1379}" destId="{FBC5416A-5CEF-4F42-91D4-E2E4E94A9A3E}" srcOrd="0" destOrd="0" presId="urn:microsoft.com/office/officeart/2005/8/layout/StepDownProcess"/>
    <dgm:cxn modelId="{E17997E8-369F-4B7F-A696-6F2D291DCCBF}" type="presOf" srcId="{C458BB5B-2E4D-4AA0-9A8F-0A44EDA5AB7A}" destId="{54CC64AF-FEA1-4008-AE27-9048AA18B053}" srcOrd="0" destOrd="0" presId="urn:microsoft.com/office/officeart/2005/8/layout/StepDownProcess"/>
    <dgm:cxn modelId="{55127114-255A-4EA4-B7B2-8116D5B3CFCA}" type="presParOf" srcId="{FFF09380-2205-43CB-81B0-268F2DFA472A}" destId="{1A47ACCD-7904-488D-AD76-16042F673FE6}" srcOrd="0" destOrd="0" presId="urn:microsoft.com/office/officeart/2005/8/layout/StepDownProcess"/>
    <dgm:cxn modelId="{D655C215-75E2-4425-A5D1-D6E748B22DA9}" type="presParOf" srcId="{1A47ACCD-7904-488D-AD76-16042F673FE6}" destId="{7AA93989-86AC-4DBD-AD84-C25E2F5FC682}" srcOrd="0" destOrd="0" presId="urn:microsoft.com/office/officeart/2005/8/layout/StepDownProcess"/>
    <dgm:cxn modelId="{3F13D4DE-C69B-46E7-8645-45D3E6DCAC3C}" type="presParOf" srcId="{1A47ACCD-7904-488D-AD76-16042F673FE6}" destId="{8F1842CD-D9F6-4E54-B580-598BA1D8FEDA}" srcOrd="1" destOrd="0" presId="urn:microsoft.com/office/officeart/2005/8/layout/StepDownProcess"/>
    <dgm:cxn modelId="{4674E469-2974-467B-A3A7-75994D7BA734}" type="presParOf" srcId="{1A47ACCD-7904-488D-AD76-16042F673FE6}" destId="{FBC5416A-5CEF-4F42-91D4-E2E4E94A9A3E}" srcOrd="2" destOrd="0" presId="urn:microsoft.com/office/officeart/2005/8/layout/StepDownProcess"/>
    <dgm:cxn modelId="{2A8323B5-7813-4D7C-89BB-717459CE13D7}" type="presParOf" srcId="{FFF09380-2205-43CB-81B0-268F2DFA472A}" destId="{8E8ED3EE-E24A-41F8-8DB5-BBCAD9AC85FF}" srcOrd="1" destOrd="0" presId="urn:microsoft.com/office/officeart/2005/8/layout/StepDownProcess"/>
    <dgm:cxn modelId="{34BE6F64-856C-4744-AC50-7416F0D2A9BB}" type="presParOf" srcId="{FFF09380-2205-43CB-81B0-268F2DFA472A}" destId="{C6FBB991-BFCB-4011-836D-8190C481F211}" srcOrd="2" destOrd="0" presId="urn:microsoft.com/office/officeart/2005/8/layout/StepDownProcess"/>
    <dgm:cxn modelId="{A2DC9CBA-79DE-408D-AB3B-872476459C30}" type="presParOf" srcId="{C6FBB991-BFCB-4011-836D-8190C481F211}" destId="{B8995746-694D-465D-9DCA-100FE451E80D}" srcOrd="0" destOrd="0" presId="urn:microsoft.com/office/officeart/2005/8/layout/StepDownProcess"/>
    <dgm:cxn modelId="{E333A2CC-9E7B-40E3-9721-4FE95742E60B}" type="presParOf" srcId="{C6FBB991-BFCB-4011-836D-8190C481F211}" destId="{BE720926-B69D-4025-BD76-699EF1F0D514}" srcOrd="1" destOrd="0" presId="urn:microsoft.com/office/officeart/2005/8/layout/StepDownProcess"/>
    <dgm:cxn modelId="{5C91341C-A535-4975-BCC4-96E17CC0B997}" type="presParOf" srcId="{C6FBB991-BFCB-4011-836D-8190C481F211}" destId="{54CC64AF-FEA1-4008-AE27-9048AA18B053}" srcOrd="2" destOrd="0" presId="urn:microsoft.com/office/officeart/2005/8/layout/StepDownProcess"/>
    <dgm:cxn modelId="{AD218EF1-E7BC-4FCE-9F52-180638F85112}" type="presParOf" srcId="{FFF09380-2205-43CB-81B0-268F2DFA472A}" destId="{65328B76-8150-445E-A1D6-5EBE77EA4DB5}" srcOrd="3" destOrd="0" presId="urn:microsoft.com/office/officeart/2005/8/layout/StepDownProcess"/>
    <dgm:cxn modelId="{6421EB41-96B2-40BA-8F3A-AE778269E9AE}" type="presParOf" srcId="{FFF09380-2205-43CB-81B0-268F2DFA472A}" destId="{13908A60-B08A-46E4-8CFC-258913D010CF}" srcOrd="4" destOrd="0" presId="urn:microsoft.com/office/officeart/2005/8/layout/StepDownProcess"/>
    <dgm:cxn modelId="{E1ED0F9B-AA22-476B-B2EB-A94D791472C9}" type="presParOf" srcId="{13908A60-B08A-46E4-8CFC-258913D010CF}" destId="{86A14F97-E242-4C6F-B8C7-F71E6317776F}" srcOrd="0" destOrd="0" presId="urn:microsoft.com/office/officeart/2005/8/layout/StepDownProcess"/>
    <dgm:cxn modelId="{4B7B7353-3714-446D-BD6D-1AF01B3E62A7}" type="presParOf" srcId="{13908A60-B08A-46E4-8CFC-258913D010CF}" destId="{E7809AF9-0751-49E3-9622-CAAD22F4A872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94814BE-6589-4E7E-BB24-BDC7D608E830}" type="doc">
      <dgm:prSet loTypeId="urn:microsoft.com/office/officeart/2009/3/layout/FramedTextPicture" loCatId="picture" qsTypeId="urn:microsoft.com/office/officeart/2005/8/quickstyle/simple3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33C0CACF-B6D2-4390-87C8-E59CD510E048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Muncha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cho‘zib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bosh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qotirib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o‘tirishning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kimga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keragi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bor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O‘lgan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odamga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qayerga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ko‘milishning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ahamiyati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bor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Bunday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mahalda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qancha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tez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bitirilsa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shuncha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yaxshi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!</a:t>
          </a:r>
          <a:endParaRPr lang="ru-RU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F3EC2C-470C-4D79-8EE0-886E4C3CBE95}" type="parTrans" cxnId="{F29FBBDB-B55B-492F-A8C6-559CC0783962}">
      <dgm:prSet/>
      <dgm:spPr/>
      <dgm:t>
        <a:bodyPr/>
        <a:lstStyle/>
        <a:p>
          <a:endParaRPr lang="ru-RU"/>
        </a:p>
      </dgm:t>
    </dgm:pt>
    <dgm:pt modelId="{A12E67A8-D4ED-4D11-9AE0-9507AD2EF25C}" type="sibTrans" cxnId="{F29FBBDB-B55B-492F-A8C6-559CC0783962}">
      <dgm:prSet/>
      <dgm:spPr/>
      <dgm:t>
        <a:bodyPr/>
        <a:lstStyle/>
        <a:p>
          <a:endParaRPr lang="ru-RU"/>
        </a:p>
      </dgm:t>
    </dgm:pt>
    <dgm:pt modelId="{FACBC803-518A-4550-897E-914A7B52644E}" type="pres">
      <dgm:prSet presAssocID="{194814BE-6589-4E7E-BB24-BDC7D608E830}" presName="Name0" presStyleCnt="0">
        <dgm:presLayoutVars>
          <dgm:chMax/>
          <dgm:chPref/>
          <dgm:dir/>
        </dgm:presLayoutVars>
      </dgm:prSet>
      <dgm:spPr/>
    </dgm:pt>
    <dgm:pt modelId="{CCEDABF3-4B8E-4DD5-8406-4873ABEEFCD7}" type="pres">
      <dgm:prSet presAssocID="{33C0CACF-B6D2-4390-87C8-E59CD510E048}" presName="composite" presStyleCnt="0">
        <dgm:presLayoutVars>
          <dgm:chMax/>
          <dgm:chPref/>
        </dgm:presLayoutVars>
      </dgm:prSet>
      <dgm:spPr/>
    </dgm:pt>
    <dgm:pt modelId="{C7D7823A-E1AF-45B3-8375-E03FBA787ABA}" type="pres">
      <dgm:prSet presAssocID="{33C0CACF-B6D2-4390-87C8-E59CD510E048}" presName="Image" presStyleLbl="bgImgPlace1" presStyleIdx="0" presStyleCnt="1" custScaleY="160304" custLinFactNeighborX="-71728" custLinFactNeighborY="18581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D122F7C-CF1B-47B6-A707-1E65B60C7727}" type="pres">
      <dgm:prSet presAssocID="{33C0CACF-B6D2-4390-87C8-E59CD510E048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5959B130-AA36-419B-9F45-00575D219C98}" type="pres">
      <dgm:prSet presAssocID="{33C0CACF-B6D2-4390-87C8-E59CD510E048}" presName="tlFrame" presStyleLbl="node1" presStyleIdx="0" presStyleCnt="4"/>
      <dgm:spPr/>
    </dgm:pt>
    <dgm:pt modelId="{9466C6DA-D4C3-4861-8140-33FDB76A9E46}" type="pres">
      <dgm:prSet presAssocID="{33C0CACF-B6D2-4390-87C8-E59CD510E048}" presName="trFrame" presStyleLbl="node1" presStyleIdx="1" presStyleCnt="4"/>
      <dgm:spPr/>
    </dgm:pt>
    <dgm:pt modelId="{B8B8E6C9-3D5B-4433-AECE-F346E1E65562}" type="pres">
      <dgm:prSet presAssocID="{33C0CACF-B6D2-4390-87C8-E59CD510E048}" presName="blFrame" presStyleLbl="node1" presStyleIdx="2" presStyleCnt="4"/>
      <dgm:spPr/>
    </dgm:pt>
    <dgm:pt modelId="{0D021FA0-D220-4ABB-8FFD-4F85F4A32A49}" type="pres">
      <dgm:prSet presAssocID="{33C0CACF-B6D2-4390-87C8-E59CD510E048}" presName="brFrame" presStyleLbl="node1" presStyleIdx="3" presStyleCnt="4"/>
      <dgm:spPr/>
    </dgm:pt>
  </dgm:ptLst>
  <dgm:cxnLst>
    <dgm:cxn modelId="{B6508012-74D2-4F53-B622-13572A7BAF9E}" type="presOf" srcId="{194814BE-6589-4E7E-BB24-BDC7D608E830}" destId="{FACBC803-518A-4550-897E-914A7B52644E}" srcOrd="0" destOrd="0" presId="urn:microsoft.com/office/officeart/2009/3/layout/FramedTextPicture"/>
    <dgm:cxn modelId="{B22FB4B8-606F-4B6F-929E-C2DC2DD943BF}" type="presOf" srcId="{33C0CACF-B6D2-4390-87C8-E59CD510E048}" destId="{4D122F7C-CF1B-47B6-A707-1E65B60C7727}" srcOrd="0" destOrd="0" presId="urn:microsoft.com/office/officeart/2009/3/layout/FramedTextPicture"/>
    <dgm:cxn modelId="{F29FBBDB-B55B-492F-A8C6-559CC0783962}" srcId="{194814BE-6589-4E7E-BB24-BDC7D608E830}" destId="{33C0CACF-B6D2-4390-87C8-E59CD510E048}" srcOrd="0" destOrd="0" parTransId="{93F3EC2C-470C-4D79-8EE0-886E4C3CBE95}" sibTransId="{A12E67A8-D4ED-4D11-9AE0-9507AD2EF25C}"/>
    <dgm:cxn modelId="{08F32D22-4DAF-4BBA-B2B4-74993C47038F}" type="presParOf" srcId="{FACBC803-518A-4550-897E-914A7B52644E}" destId="{CCEDABF3-4B8E-4DD5-8406-4873ABEEFCD7}" srcOrd="0" destOrd="0" presId="urn:microsoft.com/office/officeart/2009/3/layout/FramedTextPicture"/>
    <dgm:cxn modelId="{40ABBB84-8F9A-4701-9DEB-BC10E234D85D}" type="presParOf" srcId="{CCEDABF3-4B8E-4DD5-8406-4873ABEEFCD7}" destId="{C7D7823A-E1AF-45B3-8375-E03FBA787ABA}" srcOrd="0" destOrd="0" presId="urn:microsoft.com/office/officeart/2009/3/layout/FramedTextPicture"/>
    <dgm:cxn modelId="{5951031F-DDCC-4761-97C4-028BBD42364C}" type="presParOf" srcId="{CCEDABF3-4B8E-4DD5-8406-4873ABEEFCD7}" destId="{4D122F7C-CF1B-47B6-A707-1E65B60C7727}" srcOrd="1" destOrd="0" presId="urn:microsoft.com/office/officeart/2009/3/layout/FramedTextPicture"/>
    <dgm:cxn modelId="{88BD3BCF-3A45-4E83-A707-5FF618F253BC}" type="presParOf" srcId="{CCEDABF3-4B8E-4DD5-8406-4873ABEEFCD7}" destId="{5959B130-AA36-419B-9F45-00575D219C98}" srcOrd="2" destOrd="0" presId="urn:microsoft.com/office/officeart/2009/3/layout/FramedTextPicture"/>
    <dgm:cxn modelId="{51F3CD24-FA5D-4F37-9E2B-59AB13432927}" type="presParOf" srcId="{CCEDABF3-4B8E-4DD5-8406-4873ABEEFCD7}" destId="{9466C6DA-D4C3-4861-8140-33FDB76A9E46}" srcOrd="3" destOrd="0" presId="urn:microsoft.com/office/officeart/2009/3/layout/FramedTextPicture"/>
    <dgm:cxn modelId="{D46D7CAF-4169-47E1-9653-EF0B0E68DAB0}" type="presParOf" srcId="{CCEDABF3-4B8E-4DD5-8406-4873ABEEFCD7}" destId="{B8B8E6C9-3D5B-4433-AECE-F346E1E65562}" srcOrd="4" destOrd="0" presId="urn:microsoft.com/office/officeart/2009/3/layout/FramedTextPicture"/>
    <dgm:cxn modelId="{C1A1A759-214A-4CD2-8B1F-6F80DAAAC837}" type="presParOf" srcId="{CCEDABF3-4B8E-4DD5-8406-4873ABEEFCD7}" destId="{0D021FA0-D220-4ABB-8FFD-4F85F4A32A49}" srcOrd="5" destOrd="0" presId="urn:microsoft.com/office/officeart/2009/3/layout/FramedText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A89FFB4-4BE7-4D90-82AC-DF27E1B474F6}" type="doc">
      <dgm:prSet loTypeId="urn:microsoft.com/office/officeart/2005/8/layout/hProcess4" loCatId="process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42E3639D-84DB-44A5-BD4C-ADB32C0947F8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manqurt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46AE81-8710-4BFE-B200-68378EA1AFAF}" type="parTrans" cxnId="{76109D9E-FE2E-4D1D-BC97-6B8D47B63D8D}">
      <dgm:prSet/>
      <dgm:spPr/>
      <dgm:t>
        <a:bodyPr/>
        <a:lstStyle/>
        <a:p>
          <a:endParaRPr lang="ru-RU"/>
        </a:p>
      </dgm:t>
    </dgm:pt>
    <dgm:pt modelId="{63C9EC50-BDDC-4195-BDA4-A8AB99D4B4EC}" type="sibTrans" cxnId="{76109D9E-FE2E-4D1D-BC97-6B8D47B63D8D}">
      <dgm:prSet/>
      <dgm:spPr/>
      <dgm:t>
        <a:bodyPr/>
        <a:lstStyle/>
        <a:p>
          <a:endParaRPr lang="ru-RU"/>
        </a:p>
      </dgm:t>
    </dgm:pt>
    <dgm:pt modelId="{938EE2A5-06EB-4BFE-9EDC-25E6952B75E8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junjanglar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B0CE24-885D-4DCB-A351-37B69F517451}" type="parTrans" cxnId="{474FBE75-B10C-4B3E-AEE1-640718B20D7F}">
      <dgm:prSet/>
      <dgm:spPr/>
      <dgm:t>
        <a:bodyPr/>
        <a:lstStyle/>
        <a:p>
          <a:endParaRPr lang="ru-RU"/>
        </a:p>
      </dgm:t>
    </dgm:pt>
    <dgm:pt modelId="{AF472F7D-B830-4859-A9AD-A754BF839A7E}" type="sibTrans" cxnId="{474FBE75-B10C-4B3E-AEE1-640718B20D7F}">
      <dgm:prSet/>
      <dgm:spPr/>
      <dgm:t>
        <a:bodyPr/>
        <a:lstStyle/>
        <a:p>
          <a:endParaRPr lang="ru-RU"/>
        </a:p>
      </dgm:t>
    </dgm:pt>
    <dgm:pt modelId="{CF16A807-D578-47B4-85B6-6CF69D3946E2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qullar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4E511B-3098-46E3-9715-082DF3B0885A}" type="parTrans" cxnId="{D7AFFE37-C931-4E61-9FB3-C74D5F7CD412}">
      <dgm:prSet/>
      <dgm:spPr/>
      <dgm:t>
        <a:bodyPr/>
        <a:lstStyle/>
        <a:p>
          <a:endParaRPr lang="ru-RU"/>
        </a:p>
      </dgm:t>
    </dgm:pt>
    <dgm:pt modelId="{EBAF2977-C6B1-4B43-82FE-3248E394F301}" type="sibTrans" cxnId="{D7AFFE37-C931-4E61-9FB3-C74D5F7CD412}">
      <dgm:prSet/>
      <dgm:spPr/>
      <dgm:t>
        <a:bodyPr/>
        <a:lstStyle/>
        <a:p>
          <a:endParaRPr lang="ru-RU"/>
        </a:p>
      </dgm:t>
    </dgm:pt>
    <dgm:pt modelId="{095648C7-ACDB-4905-91CE-F6B162D19ED3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qabilalar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0044A8-0247-4066-88D1-86C25E041A15}" type="parTrans" cxnId="{6E745D29-9F3B-42AC-9B32-6A687714E4A2}">
      <dgm:prSet/>
      <dgm:spPr/>
      <dgm:t>
        <a:bodyPr/>
        <a:lstStyle/>
        <a:p>
          <a:endParaRPr lang="ru-RU"/>
        </a:p>
      </dgm:t>
    </dgm:pt>
    <dgm:pt modelId="{A8FDBC8D-EE08-44D5-BF86-9F330689288D}" type="sibTrans" cxnId="{6E745D29-9F3B-42AC-9B32-6A687714E4A2}">
      <dgm:prSet/>
      <dgm:spPr/>
      <dgm:t>
        <a:bodyPr/>
        <a:lstStyle/>
        <a:p>
          <a:endParaRPr lang="ru-RU"/>
        </a:p>
      </dgm:t>
    </dgm:pt>
    <dgm:pt modelId="{40C55568-0CDD-49B5-8AC8-5FCB43EC2DC0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urush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7ABC3B-9806-4E69-B8A2-8EDC30018B7B}" type="parTrans" cxnId="{54ABA7AA-2C13-45AD-9A9F-C3A52044D85C}">
      <dgm:prSet/>
      <dgm:spPr/>
      <dgm:t>
        <a:bodyPr/>
        <a:lstStyle/>
        <a:p>
          <a:endParaRPr lang="ru-RU"/>
        </a:p>
      </dgm:t>
    </dgm:pt>
    <dgm:pt modelId="{596B33EA-8D35-4ABF-BBBB-BC661605859D}" type="sibTrans" cxnId="{54ABA7AA-2C13-45AD-9A9F-C3A52044D85C}">
      <dgm:prSet/>
      <dgm:spPr/>
      <dgm:t>
        <a:bodyPr/>
        <a:lstStyle/>
        <a:p>
          <a:endParaRPr lang="ru-RU"/>
        </a:p>
      </dgm:t>
    </dgm:pt>
    <dgm:pt modelId="{47580F71-2871-49BA-9967-389438EB7122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asir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F02CC-06B4-40F9-9CA9-35CE269B4772}" type="parTrans" cxnId="{302DC800-5B35-4CF0-BE76-0318B14CC034}">
      <dgm:prSet/>
      <dgm:spPr/>
      <dgm:t>
        <a:bodyPr/>
        <a:lstStyle/>
        <a:p>
          <a:endParaRPr lang="ru-RU"/>
        </a:p>
      </dgm:t>
    </dgm:pt>
    <dgm:pt modelId="{FC274B6C-0D71-4B28-BBDC-8E174CAE870F}" type="sibTrans" cxnId="{302DC800-5B35-4CF0-BE76-0318B14CC034}">
      <dgm:prSet/>
      <dgm:spPr/>
      <dgm:t>
        <a:bodyPr/>
        <a:lstStyle/>
        <a:p>
          <a:endParaRPr lang="ru-RU"/>
        </a:p>
      </dgm:t>
    </dgm:pt>
    <dgm:pt modelId="{B6C996DF-954E-4CB2-B46C-80A2CD573707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Nayman</a:t>
          </a:r>
          <a:r>
            <a:rPr lang="en-US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ona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171011-982A-45BF-8FDA-3F801006C4BC}" type="parTrans" cxnId="{AAB397B5-9446-4D59-8D65-F2F151BCF710}">
      <dgm:prSet/>
      <dgm:spPr/>
      <dgm:t>
        <a:bodyPr/>
        <a:lstStyle/>
        <a:p>
          <a:endParaRPr lang="ru-RU"/>
        </a:p>
      </dgm:t>
    </dgm:pt>
    <dgm:pt modelId="{4DEE3ADC-DE77-48DA-9D32-C03D62B71D99}" type="sibTrans" cxnId="{AAB397B5-9446-4D59-8D65-F2F151BCF710}">
      <dgm:prSet/>
      <dgm:spPr/>
      <dgm:t>
        <a:bodyPr/>
        <a:lstStyle/>
        <a:p>
          <a:endParaRPr lang="ru-RU"/>
        </a:p>
      </dgm:t>
    </dgm:pt>
    <dgm:pt modelId="{4EE9F64D-C5CF-4522-9752-0D5B49B6CE00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isyon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AA3564-662D-4A7D-8831-5853E112A622}" type="parTrans" cxnId="{E155DFCA-19C4-4EC0-BE77-A8F1B083448F}">
      <dgm:prSet/>
      <dgm:spPr/>
      <dgm:t>
        <a:bodyPr/>
        <a:lstStyle/>
        <a:p>
          <a:endParaRPr lang="ru-RU"/>
        </a:p>
      </dgm:t>
    </dgm:pt>
    <dgm:pt modelId="{44B9BA94-5461-40EF-9C85-65B34C1F684C}" type="sibTrans" cxnId="{E155DFCA-19C4-4EC0-BE77-A8F1B083448F}">
      <dgm:prSet/>
      <dgm:spPr/>
      <dgm:t>
        <a:bodyPr/>
        <a:lstStyle/>
        <a:p>
          <a:endParaRPr lang="ru-RU"/>
        </a:p>
      </dgm:t>
    </dgm:pt>
    <dgm:pt modelId="{C030152B-80D4-4147-AEDA-3572342ED8F6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taqdir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773409-7DAE-44C1-B721-123966118F70}" type="parTrans" cxnId="{F889ED32-BE4F-4583-B509-BC4E43F32B96}">
      <dgm:prSet/>
      <dgm:spPr/>
      <dgm:t>
        <a:bodyPr/>
        <a:lstStyle/>
        <a:p>
          <a:endParaRPr lang="ru-RU"/>
        </a:p>
      </dgm:t>
    </dgm:pt>
    <dgm:pt modelId="{5BC06B04-8214-46FB-A3F6-0E69984811F2}" type="sibTrans" cxnId="{F889ED32-BE4F-4583-B509-BC4E43F32B96}">
      <dgm:prSet/>
      <dgm:spPr/>
      <dgm:t>
        <a:bodyPr/>
        <a:lstStyle/>
        <a:p>
          <a:endParaRPr lang="ru-RU"/>
        </a:p>
      </dgm:t>
    </dgm:pt>
    <dgm:pt modelId="{85591972-AC41-4260-B88B-EEECEE80451E}" type="pres">
      <dgm:prSet presAssocID="{7A89FFB4-4BE7-4D90-82AC-DF27E1B474F6}" presName="Name0" presStyleCnt="0">
        <dgm:presLayoutVars>
          <dgm:dir/>
          <dgm:animLvl val="lvl"/>
          <dgm:resizeHandles val="exact"/>
        </dgm:presLayoutVars>
      </dgm:prSet>
      <dgm:spPr/>
    </dgm:pt>
    <dgm:pt modelId="{6EB0722F-140E-485B-991A-138C57E01B90}" type="pres">
      <dgm:prSet presAssocID="{7A89FFB4-4BE7-4D90-82AC-DF27E1B474F6}" presName="tSp" presStyleCnt="0"/>
      <dgm:spPr/>
    </dgm:pt>
    <dgm:pt modelId="{9C6498CF-C3D7-420D-BA2B-02BC1467454A}" type="pres">
      <dgm:prSet presAssocID="{7A89FFB4-4BE7-4D90-82AC-DF27E1B474F6}" presName="bSp" presStyleCnt="0"/>
      <dgm:spPr/>
    </dgm:pt>
    <dgm:pt modelId="{F41B315B-99A4-4C0A-B60C-EDE386E69E6F}" type="pres">
      <dgm:prSet presAssocID="{7A89FFB4-4BE7-4D90-82AC-DF27E1B474F6}" presName="process" presStyleCnt="0"/>
      <dgm:spPr/>
    </dgm:pt>
    <dgm:pt modelId="{CCFA819A-EE4A-41A6-9F48-FC87E47CD580}" type="pres">
      <dgm:prSet presAssocID="{42E3639D-84DB-44A5-BD4C-ADB32C0947F8}" presName="composite1" presStyleCnt="0"/>
      <dgm:spPr/>
    </dgm:pt>
    <dgm:pt modelId="{464F4968-B320-4AE9-B912-E157C95E1F4B}" type="pres">
      <dgm:prSet presAssocID="{42E3639D-84DB-44A5-BD4C-ADB32C0947F8}" presName="dummyNode1" presStyleLbl="node1" presStyleIdx="0" presStyleCnt="3"/>
      <dgm:spPr/>
    </dgm:pt>
    <dgm:pt modelId="{D82F7DCD-9A70-4564-949A-3079769389BD}" type="pres">
      <dgm:prSet presAssocID="{42E3639D-84DB-44A5-BD4C-ADB32C0947F8}" presName="childNode1" presStyleLbl="bgAcc1" presStyleIdx="0" presStyleCnt="3">
        <dgm:presLayoutVars>
          <dgm:bulletEnabled val="1"/>
        </dgm:presLayoutVars>
      </dgm:prSet>
      <dgm:spPr/>
    </dgm:pt>
    <dgm:pt modelId="{F524522C-13D4-4D7D-863E-D0315C72F8BF}" type="pres">
      <dgm:prSet presAssocID="{42E3639D-84DB-44A5-BD4C-ADB32C0947F8}" presName="childNode1tx" presStyleLbl="bgAcc1" presStyleIdx="0" presStyleCnt="3">
        <dgm:presLayoutVars>
          <dgm:bulletEnabled val="1"/>
        </dgm:presLayoutVars>
      </dgm:prSet>
      <dgm:spPr/>
    </dgm:pt>
    <dgm:pt modelId="{842730F8-76CB-47CA-B023-05EDCB61D06A}" type="pres">
      <dgm:prSet presAssocID="{42E3639D-84DB-44A5-BD4C-ADB32C0947F8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B8988651-E6BF-4D61-8C22-99392ECC96B0}" type="pres">
      <dgm:prSet presAssocID="{42E3639D-84DB-44A5-BD4C-ADB32C0947F8}" presName="connSite1" presStyleCnt="0"/>
      <dgm:spPr/>
    </dgm:pt>
    <dgm:pt modelId="{47971607-F365-4695-8DE7-487C7BEA59AD}" type="pres">
      <dgm:prSet presAssocID="{63C9EC50-BDDC-4195-BDA4-A8AB99D4B4EC}" presName="Name9" presStyleLbl="sibTrans2D1" presStyleIdx="0" presStyleCnt="2"/>
      <dgm:spPr/>
    </dgm:pt>
    <dgm:pt modelId="{42DE0D05-FDA2-4E07-83FA-3AA3196B893C}" type="pres">
      <dgm:prSet presAssocID="{095648C7-ACDB-4905-91CE-F6B162D19ED3}" presName="composite2" presStyleCnt="0"/>
      <dgm:spPr/>
    </dgm:pt>
    <dgm:pt modelId="{468B905A-5603-4161-B430-A84BEBFDA5A3}" type="pres">
      <dgm:prSet presAssocID="{095648C7-ACDB-4905-91CE-F6B162D19ED3}" presName="dummyNode2" presStyleLbl="node1" presStyleIdx="0" presStyleCnt="3"/>
      <dgm:spPr/>
    </dgm:pt>
    <dgm:pt modelId="{0CA888C5-E8E3-4227-99F0-F34112499DEB}" type="pres">
      <dgm:prSet presAssocID="{095648C7-ACDB-4905-91CE-F6B162D19ED3}" presName="childNode2" presStyleLbl="bgAcc1" presStyleIdx="1" presStyleCnt="3">
        <dgm:presLayoutVars>
          <dgm:bulletEnabled val="1"/>
        </dgm:presLayoutVars>
      </dgm:prSet>
      <dgm:spPr/>
    </dgm:pt>
    <dgm:pt modelId="{3C37C98F-E1E1-47B4-9850-92E3E56073C3}" type="pres">
      <dgm:prSet presAssocID="{095648C7-ACDB-4905-91CE-F6B162D19ED3}" presName="childNode2tx" presStyleLbl="bgAcc1" presStyleIdx="1" presStyleCnt="3">
        <dgm:presLayoutVars>
          <dgm:bulletEnabled val="1"/>
        </dgm:presLayoutVars>
      </dgm:prSet>
      <dgm:spPr/>
    </dgm:pt>
    <dgm:pt modelId="{B50834C4-BDB4-4F2C-95BC-7AE5644F61EB}" type="pres">
      <dgm:prSet presAssocID="{095648C7-ACDB-4905-91CE-F6B162D19ED3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040F5699-98F6-41DA-AE5A-5116B38DEAD0}" type="pres">
      <dgm:prSet presAssocID="{095648C7-ACDB-4905-91CE-F6B162D19ED3}" presName="connSite2" presStyleCnt="0"/>
      <dgm:spPr/>
    </dgm:pt>
    <dgm:pt modelId="{D77370A4-AD01-4B39-8806-8CFD58D34107}" type="pres">
      <dgm:prSet presAssocID="{A8FDBC8D-EE08-44D5-BF86-9F330689288D}" presName="Name18" presStyleLbl="sibTrans2D1" presStyleIdx="1" presStyleCnt="2"/>
      <dgm:spPr/>
    </dgm:pt>
    <dgm:pt modelId="{74682D9F-4839-40FD-8D65-38C635A801C2}" type="pres">
      <dgm:prSet presAssocID="{B6C996DF-954E-4CB2-B46C-80A2CD573707}" presName="composite1" presStyleCnt="0"/>
      <dgm:spPr/>
    </dgm:pt>
    <dgm:pt modelId="{01BDB96A-CC56-45C7-AE39-61F0C22C623A}" type="pres">
      <dgm:prSet presAssocID="{B6C996DF-954E-4CB2-B46C-80A2CD573707}" presName="dummyNode1" presStyleLbl="node1" presStyleIdx="1" presStyleCnt="3"/>
      <dgm:spPr/>
    </dgm:pt>
    <dgm:pt modelId="{24BCD9EA-17E0-4BFE-8684-AC71BC472FB3}" type="pres">
      <dgm:prSet presAssocID="{B6C996DF-954E-4CB2-B46C-80A2CD573707}" presName="childNode1" presStyleLbl="bgAcc1" presStyleIdx="2" presStyleCnt="3">
        <dgm:presLayoutVars>
          <dgm:bulletEnabled val="1"/>
        </dgm:presLayoutVars>
      </dgm:prSet>
      <dgm:spPr/>
    </dgm:pt>
    <dgm:pt modelId="{24AEBB05-3E5A-4460-9805-141FFC9F8F31}" type="pres">
      <dgm:prSet presAssocID="{B6C996DF-954E-4CB2-B46C-80A2CD573707}" presName="childNode1tx" presStyleLbl="bgAcc1" presStyleIdx="2" presStyleCnt="3">
        <dgm:presLayoutVars>
          <dgm:bulletEnabled val="1"/>
        </dgm:presLayoutVars>
      </dgm:prSet>
      <dgm:spPr/>
    </dgm:pt>
    <dgm:pt modelId="{09797A6C-D1ED-4B86-9FA1-51A25363AEF8}" type="pres">
      <dgm:prSet presAssocID="{B6C996DF-954E-4CB2-B46C-80A2CD573707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8EDB040E-D6BE-43F2-A74D-52EAC1A1FA22}" type="pres">
      <dgm:prSet presAssocID="{B6C996DF-954E-4CB2-B46C-80A2CD573707}" presName="connSite1" presStyleCnt="0"/>
      <dgm:spPr/>
    </dgm:pt>
  </dgm:ptLst>
  <dgm:cxnLst>
    <dgm:cxn modelId="{302DC800-5B35-4CF0-BE76-0318B14CC034}" srcId="{095648C7-ACDB-4905-91CE-F6B162D19ED3}" destId="{47580F71-2871-49BA-9967-389438EB7122}" srcOrd="1" destOrd="0" parTransId="{783F02CC-06B4-40F9-9CA9-35CE269B4772}" sibTransId="{FC274B6C-0D71-4B28-BBDC-8E174CAE870F}"/>
    <dgm:cxn modelId="{CAC2A002-6030-45BD-A4D8-327B0988DBCC}" type="presOf" srcId="{42E3639D-84DB-44A5-BD4C-ADB32C0947F8}" destId="{842730F8-76CB-47CA-B023-05EDCB61D06A}" srcOrd="0" destOrd="0" presId="urn:microsoft.com/office/officeart/2005/8/layout/hProcess4"/>
    <dgm:cxn modelId="{D5AA4004-6890-46EA-83C6-691A94E3F1C8}" type="presOf" srcId="{095648C7-ACDB-4905-91CE-F6B162D19ED3}" destId="{B50834C4-BDB4-4F2C-95BC-7AE5644F61EB}" srcOrd="0" destOrd="0" presId="urn:microsoft.com/office/officeart/2005/8/layout/hProcess4"/>
    <dgm:cxn modelId="{5291E006-58D9-413B-A155-5E8D0CB3E3F6}" type="presOf" srcId="{B6C996DF-954E-4CB2-B46C-80A2CD573707}" destId="{09797A6C-D1ED-4B86-9FA1-51A25363AEF8}" srcOrd="0" destOrd="0" presId="urn:microsoft.com/office/officeart/2005/8/layout/hProcess4"/>
    <dgm:cxn modelId="{104D261D-1033-4F57-B221-981924BDCAAF}" type="presOf" srcId="{C030152B-80D4-4147-AEDA-3572342ED8F6}" destId="{24BCD9EA-17E0-4BFE-8684-AC71BC472FB3}" srcOrd="0" destOrd="1" presId="urn:microsoft.com/office/officeart/2005/8/layout/hProcess4"/>
    <dgm:cxn modelId="{6E745D29-9F3B-42AC-9B32-6A687714E4A2}" srcId="{7A89FFB4-4BE7-4D90-82AC-DF27E1B474F6}" destId="{095648C7-ACDB-4905-91CE-F6B162D19ED3}" srcOrd="1" destOrd="0" parTransId="{770044A8-0247-4066-88D1-86C25E041A15}" sibTransId="{A8FDBC8D-EE08-44D5-BF86-9F330689288D}"/>
    <dgm:cxn modelId="{E29FD729-DBBB-4A90-8B9D-E55B9C7D830C}" type="presOf" srcId="{7A89FFB4-4BE7-4D90-82AC-DF27E1B474F6}" destId="{85591972-AC41-4260-B88B-EEECEE80451E}" srcOrd="0" destOrd="0" presId="urn:microsoft.com/office/officeart/2005/8/layout/hProcess4"/>
    <dgm:cxn modelId="{AD9DE42E-52C9-43C1-9B23-E2F85F78AB56}" type="presOf" srcId="{47580F71-2871-49BA-9967-389438EB7122}" destId="{3C37C98F-E1E1-47B4-9850-92E3E56073C3}" srcOrd="1" destOrd="1" presId="urn:microsoft.com/office/officeart/2005/8/layout/hProcess4"/>
    <dgm:cxn modelId="{F889ED32-BE4F-4583-B509-BC4E43F32B96}" srcId="{B6C996DF-954E-4CB2-B46C-80A2CD573707}" destId="{C030152B-80D4-4147-AEDA-3572342ED8F6}" srcOrd="1" destOrd="0" parTransId="{6B773409-7DAE-44C1-B721-123966118F70}" sibTransId="{5BC06B04-8214-46FB-A3F6-0E69984811F2}"/>
    <dgm:cxn modelId="{D7AFFE37-C931-4E61-9FB3-C74D5F7CD412}" srcId="{42E3639D-84DB-44A5-BD4C-ADB32C0947F8}" destId="{CF16A807-D578-47B4-85B6-6CF69D3946E2}" srcOrd="1" destOrd="0" parTransId="{DA4E511B-3098-46E3-9715-082DF3B0885A}" sibTransId="{EBAF2977-C6B1-4B43-82FE-3248E394F301}"/>
    <dgm:cxn modelId="{7016525F-18D5-4472-9B7B-54B84B7A5AED}" type="presOf" srcId="{938EE2A5-06EB-4BFE-9EDC-25E6952B75E8}" destId="{F524522C-13D4-4D7D-863E-D0315C72F8BF}" srcOrd="1" destOrd="0" presId="urn:microsoft.com/office/officeart/2005/8/layout/hProcess4"/>
    <dgm:cxn modelId="{0F039D49-68F6-4A45-9484-F0A72FBB15F3}" type="presOf" srcId="{40C55568-0CDD-49B5-8AC8-5FCB43EC2DC0}" destId="{3C37C98F-E1E1-47B4-9850-92E3E56073C3}" srcOrd="1" destOrd="0" presId="urn:microsoft.com/office/officeart/2005/8/layout/hProcess4"/>
    <dgm:cxn modelId="{474FBE75-B10C-4B3E-AEE1-640718B20D7F}" srcId="{42E3639D-84DB-44A5-BD4C-ADB32C0947F8}" destId="{938EE2A5-06EB-4BFE-9EDC-25E6952B75E8}" srcOrd="0" destOrd="0" parTransId="{66B0CE24-885D-4DCB-A351-37B69F517451}" sibTransId="{AF472F7D-B830-4859-A9AD-A754BF839A7E}"/>
    <dgm:cxn modelId="{8105FE5A-BE15-403E-A878-87DA9B46F878}" type="presOf" srcId="{47580F71-2871-49BA-9967-389438EB7122}" destId="{0CA888C5-E8E3-4227-99F0-F34112499DEB}" srcOrd="0" destOrd="1" presId="urn:microsoft.com/office/officeart/2005/8/layout/hProcess4"/>
    <dgm:cxn modelId="{76109D9E-FE2E-4D1D-BC97-6B8D47B63D8D}" srcId="{7A89FFB4-4BE7-4D90-82AC-DF27E1B474F6}" destId="{42E3639D-84DB-44A5-BD4C-ADB32C0947F8}" srcOrd="0" destOrd="0" parTransId="{EC46AE81-8710-4BFE-B200-68378EA1AFAF}" sibTransId="{63C9EC50-BDDC-4195-BDA4-A8AB99D4B4EC}"/>
    <dgm:cxn modelId="{54ABA7AA-2C13-45AD-9A9F-C3A52044D85C}" srcId="{095648C7-ACDB-4905-91CE-F6B162D19ED3}" destId="{40C55568-0CDD-49B5-8AC8-5FCB43EC2DC0}" srcOrd="0" destOrd="0" parTransId="{667ABC3B-9806-4E69-B8A2-8EDC30018B7B}" sibTransId="{596B33EA-8D35-4ABF-BBBB-BC661605859D}"/>
    <dgm:cxn modelId="{AAB397B5-9446-4D59-8D65-F2F151BCF710}" srcId="{7A89FFB4-4BE7-4D90-82AC-DF27E1B474F6}" destId="{B6C996DF-954E-4CB2-B46C-80A2CD573707}" srcOrd="2" destOrd="0" parTransId="{E8171011-982A-45BF-8FDA-3F801006C4BC}" sibTransId="{4DEE3ADC-DE77-48DA-9D32-C03D62B71D99}"/>
    <dgm:cxn modelId="{238E77B7-E73B-47FB-B4F8-4BACDBB661C5}" type="presOf" srcId="{CF16A807-D578-47B4-85B6-6CF69D3946E2}" destId="{F524522C-13D4-4D7D-863E-D0315C72F8BF}" srcOrd="1" destOrd="1" presId="urn:microsoft.com/office/officeart/2005/8/layout/hProcess4"/>
    <dgm:cxn modelId="{FBAC5EBE-7F2E-4A44-A77A-1AE3BA9728B5}" type="presOf" srcId="{4EE9F64D-C5CF-4522-9752-0D5B49B6CE00}" destId="{24AEBB05-3E5A-4460-9805-141FFC9F8F31}" srcOrd="1" destOrd="0" presId="urn:microsoft.com/office/officeart/2005/8/layout/hProcess4"/>
    <dgm:cxn modelId="{7DA60FC6-F465-4A67-B886-172BD5765381}" type="presOf" srcId="{4EE9F64D-C5CF-4522-9752-0D5B49B6CE00}" destId="{24BCD9EA-17E0-4BFE-8684-AC71BC472FB3}" srcOrd="0" destOrd="0" presId="urn:microsoft.com/office/officeart/2005/8/layout/hProcess4"/>
    <dgm:cxn modelId="{E155DFCA-19C4-4EC0-BE77-A8F1B083448F}" srcId="{B6C996DF-954E-4CB2-B46C-80A2CD573707}" destId="{4EE9F64D-C5CF-4522-9752-0D5B49B6CE00}" srcOrd="0" destOrd="0" parTransId="{9AAA3564-662D-4A7D-8831-5853E112A622}" sibTransId="{44B9BA94-5461-40EF-9C85-65B34C1F684C}"/>
    <dgm:cxn modelId="{86D71CCC-8F47-4A67-AD25-E1D19CC2243E}" type="presOf" srcId="{A8FDBC8D-EE08-44D5-BF86-9F330689288D}" destId="{D77370A4-AD01-4B39-8806-8CFD58D34107}" srcOrd="0" destOrd="0" presId="urn:microsoft.com/office/officeart/2005/8/layout/hProcess4"/>
    <dgm:cxn modelId="{94B209CD-7AD6-456A-9D7B-D264896086EA}" type="presOf" srcId="{C030152B-80D4-4147-AEDA-3572342ED8F6}" destId="{24AEBB05-3E5A-4460-9805-141FFC9F8F31}" srcOrd="1" destOrd="1" presId="urn:microsoft.com/office/officeart/2005/8/layout/hProcess4"/>
    <dgm:cxn modelId="{9A8A0FF0-B691-4880-8C16-53A70E0484F9}" type="presOf" srcId="{63C9EC50-BDDC-4195-BDA4-A8AB99D4B4EC}" destId="{47971607-F365-4695-8DE7-487C7BEA59AD}" srcOrd="0" destOrd="0" presId="urn:microsoft.com/office/officeart/2005/8/layout/hProcess4"/>
    <dgm:cxn modelId="{3E1307F2-273F-4BCC-8292-A6079FA4AFA3}" type="presOf" srcId="{40C55568-0CDD-49B5-8AC8-5FCB43EC2DC0}" destId="{0CA888C5-E8E3-4227-99F0-F34112499DEB}" srcOrd="0" destOrd="0" presId="urn:microsoft.com/office/officeart/2005/8/layout/hProcess4"/>
    <dgm:cxn modelId="{B2BEE6F8-E234-4CB3-867E-C5560E1A5129}" type="presOf" srcId="{938EE2A5-06EB-4BFE-9EDC-25E6952B75E8}" destId="{D82F7DCD-9A70-4564-949A-3079769389BD}" srcOrd="0" destOrd="0" presId="urn:microsoft.com/office/officeart/2005/8/layout/hProcess4"/>
    <dgm:cxn modelId="{3E44EBF8-AD8E-443D-8411-E4655D365B88}" type="presOf" srcId="{CF16A807-D578-47B4-85B6-6CF69D3946E2}" destId="{D82F7DCD-9A70-4564-949A-3079769389BD}" srcOrd="0" destOrd="1" presId="urn:microsoft.com/office/officeart/2005/8/layout/hProcess4"/>
    <dgm:cxn modelId="{66B37312-1500-4A0A-96C7-791797AE2EF3}" type="presParOf" srcId="{85591972-AC41-4260-B88B-EEECEE80451E}" destId="{6EB0722F-140E-485B-991A-138C57E01B90}" srcOrd="0" destOrd="0" presId="urn:microsoft.com/office/officeart/2005/8/layout/hProcess4"/>
    <dgm:cxn modelId="{EB07A7AB-E8A2-49E2-88A0-E4FBAFFCB56C}" type="presParOf" srcId="{85591972-AC41-4260-B88B-EEECEE80451E}" destId="{9C6498CF-C3D7-420D-BA2B-02BC1467454A}" srcOrd="1" destOrd="0" presId="urn:microsoft.com/office/officeart/2005/8/layout/hProcess4"/>
    <dgm:cxn modelId="{CC7F0898-E605-4E01-ACA6-5B5B1EA4D235}" type="presParOf" srcId="{85591972-AC41-4260-B88B-EEECEE80451E}" destId="{F41B315B-99A4-4C0A-B60C-EDE386E69E6F}" srcOrd="2" destOrd="0" presId="urn:microsoft.com/office/officeart/2005/8/layout/hProcess4"/>
    <dgm:cxn modelId="{1F61C79B-EF66-4F14-9432-F0332A40704C}" type="presParOf" srcId="{F41B315B-99A4-4C0A-B60C-EDE386E69E6F}" destId="{CCFA819A-EE4A-41A6-9F48-FC87E47CD580}" srcOrd="0" destOrd="0" presId="urn:microsoft.com/office/officeart/2005/8/layout/hProcess4"/>
    <dgm:cxn modelId="{EDF7D254-BF68-4839-BA33-188BFC11830E}" type="presParOf" srcId="{CCFA819A-EE4A-41A6-9F48-FC87E47CD580}" destId="{464F4968-B320-4AE9-B912-E157C95E1F4B}" srcOrd="0" destOrd="0" presId="urn:microsoft.com/office/officeart/2005/8/layout/hProcess4"/>
    <dgm:cxn modelId="{FBB5B428-0885-40F2-9BD6-49009F0F6F80}" type="presParOf" srcId="{CCFA819A-EE4A-41A6-9F48-FC87E47CD580}" destId="{D82F7DCD-9A70-4564-949A-3079769389BD}" srcOrd="1" destOrd="0" presId="urn:microsoft.com/office/officeart/2005/8/layout/hProcess4"/>
    <dgm:cxn modelId="{2D69A483-B9BF-47F3-BA0E-658B1774C15B}" type="presParOf" srcId="{CCFA819A-EE4A-41A6-9F48-FC87E47CD580}" destId="{F524522C-13D4-4D7D-863E-D0315C72F8BF}" srcOrd="2" destOrd="0" presId="urn:microsoft.com/office/officeart/2005/8/layout/hProcess4"/>
    <dgm:cxn modelId="{ED3D0B1C-FE42-42D7-BE46-0A2A6A21B5D7}" type="presParOf" srcId="{CCFA819A-EE4A-41A6-9F48-FC87E47CD580}" destId="{842730F8-76CB-47CA-B023-05EDCB61D06A}" srcOrd="3" destOrd="0" presId="urn:microsoft.com/office/officeart/2005/8/layout/hProcess4"/>
    <dgm:cxn modelId="{C38253D7-6417-4E64-961E-362C94432527}" type="presParOf" srcId="{CCFA819A-EE4A-41A6-9F48-FC87E47CD580}" destId="{B8988651-E6BF-4D61-8C22-99392ECC96B0}" srcOrd="4" destOrd="0" presId="urn:microsoft.com/office/officeart/2005/8/layout/hProcess4"/>
    <dgm:cxn modelId="{AAD7A63F-861E-4CED-A08B-85A817B0BD34}" type="presParOf" srcId="{F41B315B-99A4-4C0A-B60C-EDE386E69E6F}" destId="{47971607-F365-4695-8DE7-487C7BEA59AD}" srcOrd="1" destOrd="0" presId="urn:microsoft.com/office/officeart/2005/8/layout/hProcess4"/>
    <dgm:cxn modelId="{513F22AD-93DA-4F5B-84EE-7F73BDBB58CF}" type="presParOf" srcId="{F41B315B-99A4-4C0A-B60C-EDE386E69E6F}" destId="{42DE0D05-FDA2-4E07-83FA-3AA3196B893C}" srcOrd="2" destOrd="0" presId="urn:microsoft.com/office/officeart/2005/8/layout/hProcess4"/>
    <dgm:cxn modelId="{DC4EE85A-A055-4615-9081-F17F693F2C1E}" type="presParOf" srcId="{42DE0D05-FDA2-4E07-83FA-3AA3196B893C}" destId="{468B905A-5603-4161-B430-A84BEBFDA5A3}" srcOrd="0" destOrd="0" presId="urn:microsoft.com/office/officeart/2005/8/layout/hProcess4"/>
    <dgm:cxn modelId="{64A34C73-28B2-499A-8C91-A2543F329B35}" type="presParOf" srcId="{42DE0D05-FDA2-4E07-83FA-3AA3196B893C}" destId="{0CA888C5-E8E3-4227-99F0-F34112499DEB}" srcOrd="1" destOrd="0" presId="urn:microsoft.com/office/officeart/2005/8/layout/hProcess4"/>
    <dgm:cxn modelId="{DD814E38-F8DD-4664-B172-F05BB37325A8}" type="presParOf" srcId="{42DE0D05-FDA2-4E07-83FA-3AA3196B893C}" destId="{3C37C98F-E1E1-47B4-9850-92E3E56073C3}" srcOrd="2" destOrd="0" presId="urn:microsoft.com/office/officeart/2005/8/layout/hProcess4"/>
    <dgm:cxn modelId="{4D1A4CAF-A169-4350-B3FF-F3B1AEB7EFA1}" type="presParOf" srcId="{42DE0D05-FDA2-4E07-83FA-3AA3196B893C}" destId="{B50834C4-BDB4-4F2C-95BC-7AE5644F61EB}" srcOrd="3" destOrd="0" presId="urn:microsoft.com/office/officeart/2005/8/layout/hProcess4"/>
    <dgm:cxn modelId="{EEF79E34-3182-41F8-AECD-BD00363878BE}" type="presParOf" srcId="{42DE0D05-FDA2-4E07-83FA-3AA3196B893C}" destId="{040F5699-98F6-41DA-AE5A-5116B38DEAD0}" srcOrd="4" destOrd="0" presId="urn:microsoft.com/office/officeart/2005/8/layout/hProcess4"/>
    <dgm:cxn modelId="{934AFEF8-27B6-4BF8-B91A-35F5ECCF354F}" type="presParOf" srcId="{F41B315B-99A4-4C0A-B60C-EDE386E69E6F}" destId="{D77370A4-AD01-4B39-8806-8CFD58D34107}" srcOrd="3" destOrd="0" presId="urn:microsoft.com/office/officeart/2005/8/layout/hProcess4"/>
    <dgm:cxn modelId="{141F2A77-E84C-4D9D-ABD3-BC04AD2F1A50}" type="presParOf" srcId="{F41B315B-99A4-4C0A-B60C-EDE386E69E6F}" destId="{74682D9F-4839-40FD-8D65-38C635A801C2}" srcOrd="4" destOrd="0" presId="urn:microsoft.com/office/officeart/2005/8/layout/hProcess4"/>
    <dgm:cxn modelId="{C7B35C89-268D-471D-970F-49EE09F52817}" type="presParOf" srcId="{74682D9F-4839-40FD-8D65-38C635A801C2}" destId="{01BDB96A-CC56-45C7-AE39-61F0C22C623A}" srcOrd="0" destOrd="0" presId="urn:microsoft.com/office/officeart/2005/8/layout/hProcess4"/>
    <dgm:cxn modelId="{B68A3ADA-0800-4DD9-8B86-D6E42A182E95}" type="presParOf" srcId="{74682D9F-4839-40FD-8D65-38C635A801C2}" destId="{24BCD9EA-17E0-4BFE-8684-AC71BC472FB3}" srcOrd="1" destOrd="0" presId="urn:microsoft.com/office/officeart/2005/8/layout/hProcess4"/>
    <dgm:cxn modelId="{CB4708BD-2722-4E30-8417-C729F7C2FD25}" type="presParOf" srcId="{74682D9F-4839-40FD-8D65-38C635A801C2}" destId="{24AEBB05-3E5A-4460-9805-141FFC9F8F31}" srcOrd="2" destOrd="0" presId="urn:microsoft.com/office/officeart/2005/8/layout/hProcess4"/>
    <dgm:cxn modelId="{6D01F768-9567-41E9-8A96-4EF5BAB8E081}" type="presParOf" srcId="{74682D9F-4839-40FD-8D65-38C635A801C2}" destId="{09797A6C-D1ED-4B86-9FA1-51A25363AEF8}" srcOrd="3" destOrd="0" presId="urn:microsoft.com/office/officeart/2005/8/layout/hProcess4"/>
    <dgm:cxn modelId="{A8061296-9AD0-4D09-B162-844BBFC16290}" type="presParOf" srcId="{74682D9F-4839-40FD-8D65-38C635A801C2}" destId="{8EDB040E-D6BE-43F2-A74D-52EAC1A1FA22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79F2CE0-EEC9-4BEE-9808-58634440DC13}" type="doc">
      <dgm:prSet loTypeId="urn:microsoft.com/office/officeart/2005/8/layout/StepDownProcess" loCatId="process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09F49961-D04B-4756-B8EB-F1DDDC22DA5B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sochi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BFB6E2-8647-4242-9E99-C6CE2E35BEF9}" type="parTrans" cxnId="{393E0B0C-27A7-43BE-8651-A561FAA9B6AB}">
      <dgm:prSet/>
      <dgm:spPr/>
      <dgm:t>
        <a:bodyPr/>
        <a:lstStyle/>
        <a:p>
          <a:endParaRPr lang="ru-RU"/>
        </a:p>
      </dgm:t>
    </dgm:pt>
    <dgm:pt modelId="{68409D4D-DED0-432E-B969-AAFC4BA26233}" type="sibTrans" cxnId="{393E0B0C-27A7-43BE-8651-A561FAA9B6AB}">
      <dgm:prSet/>
      <dgm:spPr/>
      <dgm:t>
        <a:bodyPr/>
        <a:lstStyle/>
        <a:p>
          <a:endParaRPr lang="ru-RU"/>
        </a:p>
      </dgm:t>
    </dgm:pt>
    <dgm:pt modelId="{96FB1C32-7BE5-45E2-ADB8-39E6B2D8714E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taqir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3D06B6-2E30-45D7-942C-17362C4F8868}" type="parTrans" cxnId="{779E4F1F-8216-4200-AA73-E99E7EF2B48E}">
      <dgm:prSet/>
      <dgm:spPr/>
      <dgm:t>
        <a:bodyPr/>
        <a:lstStyle/>
        <a:p>
          <a:endParaRPr lang="ru-RU"/>
        </a:p>
      </dgm:t>
    </dgm:pt>
    <dgm:pt modelId="{7F073663-BF22-4D33-BCCA-D299230051A6}" type="sibTrans" cxnId="{779E4F1F-8216-4200-AA73-E99E7EF2B48E}">
      <dgm:prSet/>
      <dgm:spPr/>
      <dgm:t>
        <a:bodyPr/>
        <a:lstStyle/>
        <a:p>
          <a:endParaRPr lang="ru-RU"/>
        </a:p>
      </dgm:t>
    </dgm:pt>
    <dgm:pt modelId="{9E0E2418-F3A2-43D9-A66F-F9B3088E3AC1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tuya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F39BE4-E6AC-4D04-BD40-6E3716293072}" type="parTrans" cxnId="{42B6C977-BECF-4771-AEF4-C9E43D0D5111}">
      <dgm:prSet/>
      <dgm:spPr/>
      <dgm:t>
        <a:bodyPr/>
        <a:lstStyle/>
        <a:p>
          <a:endParaRPr lang="ru-RU"/>
        </a:p>
      </dgm:t>
    </dgm:pt>
    <dgm:pt modelId="{84D7EA58-4D86-458D-A18E-661DAC251355}" type="sibTrans" cxnId="{42B6C977-BECF-4771-AEF4-C9E43D0D5111}">
      <dgm:prSet/>
      <dgm:spPr/>
      <dgm:t>
        <a:bodyPr/>
        <a:lstStyle/>
        <a:p>
          <a:endParaRPr lang="ru-RU"/>
        </a:p>
      </dgm:t>
    </dgm:pt>
    <dgm:pt modelId="{F71B907E-24D7-4BAD-958E-00D53F3175D9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bo‘yni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5112B4-F826-4999-B734-ACDA0F7A3D01}" type="parTrans" cxnId="{E7545688-EAF0-480A-BF44-E8F3AB9C08BF}">
      <dgm:prSet/>
      <dgm:spPr/>
      <dgm:t>
        <a:bodyPr/>
        <a:lstStyle/>
        <a:p>
          <a:endParaRPr lang="ru-RU"/>
        </a:p>
      </dgm:t>
    </dgm:pt>
    <dgm:pt modelId="{EA21E66F-9299-4D72-9183-1929102E7C81}" type="sibTrans" cxnId="{E7545688-EAF0-480A-BF44-E8F3AB9C08BF}">
      <dgm:prSet/>
      <dgm:spPr/>
      <dgm:t>
        <a:bodyPr/>
        <a:lstStyle/>
        <a:p>
          <a:endParaRPr lang="ru-RU"/>
        </a:p>
      </dgm:t>
    </dgm:pt>
    <dgm:pt modelId="{A80D93FF-87D2-4B58-B0BD-E6565FAA35A3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teri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637530-7D88-4C6C-AE86-0BE7C6C79988}" type="parTrans" cxnId="{16670507-887B-40F9-8F17-682491D16AB8}">
      <dgm:prSet/>
      <dgm:spPr/>
      <dgm:t>
        <a:bodyPr/>
        <a:lstStyle/>
        <a:p>
          <a:endParaRPr lang="ru-RU"/>
        </a:p>
      </dgm:t>
    </dgm:pt>
    <dgm:pt modelId="{D1BCF26E-90D6-45F1-9BE2-E763992E3CAB}" type="sibTrans" cxnId="{16670507-887B-40F9-8F17-682491D16AB8}">
      <dgm:prSet/>
      <dgm:spPr/>
      <dgm:t>
        <a:bodyPr/>
        <a:lstStyle/>
        <a:p>
          <a:endParaRPr lang="ru-RU"/>
        </a:p>
      </dgm:t>
    </dgm:pt>
    <dgm:pt modelId="{23DFB2B0-B8BB-41BF-ADEC-D34F9520FA0A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qalpoq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B91CDB-56BD-4DF9-A0A3-E997BF1826E3}" type="parTrans" cxnId="{78E77D73-4E30-44A5-B389-69EB1711A861}">
      <dgm:prSet/>
      <dgm:spPr/>
      <dgm:t>
        <a:bodyPr/>
        <a:lstStyle/>
        <a:p>
          <a:endParaRPr lang="ru-RU"/>
        </a:p>
      </dgm:t>
    </dgm:pt>
    <dgm:pt modelId="{81F71B5C-B690-4265-AD46-70FA902B80B6}" type="sibTrans" cxnId="{78E77D73-4E30-44A5-B389-69EB1711A861}">
      <dgm:prSet/>
      <dgm:spPr/>
      <dgm:t>
        <a:bodyPr/>
        <a:lstStyle/>
        <a:p>
          <a:endParaRPr lang="ru-RU"/>
        </a:p>
      </dgm:t>
    </dgm:pt>
    <dgm:pt modelId="{6B1C5FB7-EBD2-4C1F-B05E-A77DAFAC4787}" type="pres">
      <dgm:prSet presAssocID="{E79F2CE0-EEC9-4BEE-9808-58634440DC13}" presName="rootnode" presStyleCnt="0">
        <dgm:presLayoutVars>
          <dgm:chMax/>
          <dgm:chPref/>
          <dgm:dir/>
          <dgm:animLvl val="lvl"/>
        </dgm:presLayoutVars>
      </dgm:prSet>
      <dgm:spPr/>
    </dgm:pt>
    <dgm:pt modelId="{6D60FEEB-F982-4BB2-9262-8FA77F1EA659}" type="pres">
      <dgm:prSet presAssocID="{09F49961-D04B-4756-B8EB-F1DDDC22DA5B}" presName="composite" presStyleCnt="0"/>
      <dgm:spPr/>
    </dgm:pt>
    <dgm:pt modelId="{4CE91100-ED25-4554-A621-6C54DFDB8321}" type="pres">
      <dgm:prSet presAssocID="{09F49961-D04B-4756-B8EB-F1DDDC22DA5B}" presName="bentUpArrow1" presStyleLbl="alignImgPlace1" presStyleIdx="0" presStyleCnt="2"/>
      <dgm:spPr/>
    </dgm:pt>
    <dgm:pt modelId="{43891940-0669-461F-A543-79717ADE6F05}" type="pres">
      <dgm:prSet presAssocID="{09F49961-D04B-4756-B8EB-F1DDDC22DA5B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F832AE64-6A2D-4182-8905-E5BB7928635F}" type="pres">
      <dgm:prSet presAssocID="{09F49961-D04B-4756-B8EB-F1DDDC22DA5B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1F5FD40E-FE72-4AD4-B357-387CB42615F8}" type="pres">
      <dgm:prSet presAssocID="{68409D4D-DED0-432E-B969-AAFC4BA26233}" presName="sibTrans" presStyleCnt="0"/>
      <dgm:spPr/>
    </dgm:pt>
    <dgm:pt modelId="{05970D08-53FF-41EA-A887-E15E832975AE}" type="pres">
      <dgm:prSet presAssocID="{9E0E2418-F3A2-43D9-A66F-F9B3088E3AC1}" presName="composite" presStyleCnt="0"/>
      <dgm:spPr/>
    </dgm:pt>
    <dgm:pt modelId="{7FDE4DEA-8FFB-4A27-8B2B-33B8F3287571}" type="pres">
      <dgm:prSet presAssocID="{9E0E2418-F3A2-43D9-A66F-F9B3088E3AC1}" presName="bentUpArrow1" presStyleLbl="alignImgPlace1" presStyleIdx="1" presStyleCnt="2"/>
      <dgm:spPr/>
    </dgm:pt>
    <dgm:pt modelId="{7232EE5C-4CA2-4CBD-B947-576FEEE4FD7C}" type="pres">
      <dgm:prSet presAssocID="{9E0E2418-F3A2-43D9-A66F-F9B3088E3AC1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199275A1-D1FF-41D1-B97F-FCA466B7D094}" type="pres">
      <dgm:prSet presAssocID="{9E0E2418-F3A2-43D9-A66F-F9B3088E3AC1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AA392947-D177-4B25-B49F-ED4283B10AF5}" type="pres">
      <dgm:prSet presAssocID="{84D7EA58-4D86-458D-A18E-661DAC251355}" presName="sibTrans" presStyleCnt="0"/>
      <dgm:spPr/>
    </dgm:pt>
    <dgm:pt modelId="{C624FDAD-E5E3-46E1-9294-E4F7C34847BA}" type="pres">
      <dgm:prSet presAssocID="{A80D93FF-87D2-4B58-B0BD-E6565FAA35A3}" presName="composite" presStyleCnt="0"/>
      <dgm:spPr/>
    </dgm:pt>
    <dgm:pt modelId="{0EDEFD23-3049-42D3-A5BB-9A7026A40054}" type="pres">
      <dgm:prSet presAssocID="{A80D93FF-87D2-4B58-B0BD-E6565FAA35A3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A25F863B-5509-4C1D-9649-B7F60CBFF5BA}" type="pres">
      <dgm:prSet presAssocID="{A80D93FF-87D2-4B58-B0BD-E6565FAA35A3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A3D25304-72D8-4535-B87C-89D5E3947F1D}" type="presOf" srcId="{F71B907E-24D7-4BAD-958E-00D53F3175D9}" destId="{199275A1-D1FF-41D1-B97F-FCA466B7D094}" srcOrd="0" destOrd="0" presId="urn:microsoft.com/office/officeart/2005/8/layout/StepDownProcess"/>
    <dgm:cxn modelId="{16670507-887B-40F9-8F17-682491D16AB8}" srcId="{E79F2CE0-EEC9-4BEE-9808-58634440DC13}" destId="{A80D93FF-87D2-4B58-B0BD-E6565FAA35A3}" srcOrd="2" destOrd="0" parTransId="{71637530-7D88-4C6C-AE86-0BE7C6C79988}" sibTransId="{D1BCF26E-90D6-45F1-9BE2-E763992E3CAB}"/>
    <dgm:cxn modelId="{393E0B0C-27A7-43BE-8651-A561FAA9B6AB}" srcId="{E79F2CE0-EEC9-4BEE-9808-58634440DC13}" destId="{09F49961-D04B-4756-B8EB-F1DDDC22DA5B}" srcOrd="0" destOrd="0" parTransId="{E4BFB6E2-8647-4242-9E99-C6CE2E35BEF9}" sibTransId="{68409D4D-DED0-432E-B969-AAFC4BA26233}"/>
    <dgm:cxn modelId="{779E4F1F-8216-4200-AA73-E99E7EF2B48E}" srcId="{09F49961-D04B-4756-B8EB-F1DDDC22DA5B}" destId="{96FB1C32-7BE5-45E2-ADB8-39E6B2D8714E}" srcOrd="0" destOrd="0" parTransId="{603D06B6-2E30-45D7-942C-17362C4F8868}" sibTransId="{7F073663-BF22-4D33-BCCA-D299230051A6}"/>
    <dgm:cxn modelId="{95B8D931-AAE2-410C-B443-876DF6285050}" type="presOf" srcId="{09F49961-D04B-4756-B8EB-F1DDDC22DA5B}" destId="{43891940-0669-461F-A543-79717ADE6F05}" srcOrd="0" destOrd="0" presId="urn:microsoft.com/office/officeart/2005/8/layout/StepDownProcess"/>
    <dgm:cxn modelId="{97AF4565-4C3A-477F-B32B-D214FA44C643}" type="presOf" srcId="{23DFB2B0-B8BB-41BF-ADEC-D34F9520FA0A}" destId="{A25F863B-5509-4C1D-9649-B7F60CBFF5BA}" srcOrd="0" destOrd="0" presId="urn:microsoft.com/office/officeart/2005/8/layout/StepDownProcess"/>
    <dgm:cxn modelId="{41271752-644B-4826-84AB-355217BAF6E9}" type="presOf" srcId="{A80D93FF-87D2-4B58-B0BD-E6565FAA35A3}" destId="{0EDEFD23-3049-42D3-A5BB-9A7026A40054}" srcOrd="0" destOrd="0" presId="urn:microsoft.com/office/officeart/2005/8/layout/StepDownProcess"/>
    <dgm:cxn modelId="{78E77D73-4E30-44A5-B389-69EB1711A861}" srcId="{A80D93FF-87D2-4B58-B0BD-E6565FAA35A3}" destId="{23DFB2B0-B8BB-41BF-ADEC-D34F9520FA0A}" srcOrd="0" destOrd="0" parTransId="{46B91CDB-56BD-4DF9-A0A3-E997BF1826E3}" sibTransId="{81F71B5C-B690-4265-AD46-70FA902B80B6}"/>
    <dgm:cxn modelId="{42B6C977-BECF-4771-AEF4-C9E43D0D5111}" srcId="{E79F2CE0-EEC9-4BEE-9808-58634440DC13}" destId="{9E0E2418-F3A2-43D9-A66F-F9B3088E3AC1}" srcOrd="1" destOrd="0" parTransId="{CEF39BE4-E6AC-4D04-BD40-6E3716293072}" sibTransId="{84D7EA58-4D86-458D-A18E-661DAC251355}"/>
    <dgm:cxn modelId="{6379077A-8967-44FF-A014-5178D8E5FB96}" type="presOf" srcId="{9E0E2418-F3A2-43D9-A66F-F9B3088E3AC1}" destId="{7232EE5C-4CA2-4CBD-B947-576FEEE4FD7C}" srcOrd="0" destOrd="0" presId="urn:microsoft.com/office/officeart/2005/8/layout/StepDownProcess"/>
    <dgm:cxn modelId="{E7545688-EAF0-480A-BF44-E8F3AB9C08BF}" srcId="{9E0E2418-F3A2-43D9-A66F-F9B3088E3AC1}" destId="{F71B907E-24D7-4BAD-958E-00D53F3175D9}" srcOrd="0" destOrd="0" parTransId="{E55112B4-F826-4999-B734-ACDA0F7A3D01}" sibTransId="{EA21E66F-9299-4D72-9183-1929102E7C81}"/>
    <dgm:cxn modelId="{0CAFE8CD-8911-4B8C-B63C-DA734CCE1782}" type="presOf" srcId="{E79F2CE0-EEC9-4BEE-9808-58634440DC13}" destId="{6B1C5FB7-EBD2-4C1F-B05E-A77DAFAC4787}" srcOrd="0" destOrd="0" presId="urn:microsoft.com/office/officeart/2005/8/layout/StepDownProcess"/>
    <dgm:cxn modelId="{7AFB54DE-41EA-4775-BC6C-8C7574402899}" type="presOf" srcId="{96FB1C32-7BE5-45E2-ADB8-39E6B2D8714E}" destId="{F832AE64-6A2D-4182-8905-E5BB7928635F}" srcOrd="0" destOrd="0" presId="urn:microsoft.com/office/officeart/2005/8/layout/StepDownProcess"/>
    <dgm:cxn modelId="{70E74AAB-1A6D-4A18-851A-4EEE7B60C8AF}" type="presParOf" srcId="{6B1C5FB7-EBD2-4C1F-B05E-A77DAFAC4787}" destId="{6D60FEEB-F982-4BB2-9262-8FA77F1EA659}" srcOrd="0" destOrd="0" presId="urn:microsoft.com/office/officeart/2005/8/layout/StepDownProcess"/>
    <dgm:cxn modelId="{7664F532-97BB-4A65-BAEC-422BA189F858}" type="presParOf" srcId="{6D60FEEB-F982-4BB2-9262-8FA77F1EA659}" destId="{4CE91100-ED25-4554-A621-6C54DFDB8321}" srcOrd="0" destOrd="0" presId="urn:microsoft.com/office/officeart/2005/8/layout/StepDownProcess"/>
    <dgm:cxn modelId="{D32B1CED-0CD9-4BA0-ABDC-353929EE166D}" type="presParOf" srcId="{6D60FEEB-F982-4BB2-9262-8FA77F1EA659}" destId="{43891940-0669-461F-A543-79717ADE6F05}" srcOrd="1" destOrd="0" presId="urn:microsoft.com/office/officeart/2005/8/layout/StepDownProcess"/>
    <dgm:cxn modelId="{819F3740-1DB9-4DDD-B2CA-295479A83945}" type="presParOf" srcId="{6D60FEEB-F982-4BB2-9262-8FA77F1EA659}" destId="{F832AE64-6A2D-4182-8905-E5BB7928635F}" srcOrd="2" destOrd="0" presId="urn:microsoft.com/office/officeart/2005/8/layout/StepDownProcess"/>
    <dgm:cxn modelId="{449C5464-69C4-49AA-BE6D-BABDEFE0C899}" type="presParOf" srcId="{6B1C5FB7-EBD2-4C1F-B05E-A77DAFAC4787}" destId="{1F5FD40E-FE72-4AD4-B357-387CB42615F8}" srcOrd="1" destOrd="0" presId="urn:microsoft.com/office/officeart/2005/8/layout/StepDownProcess"/>
    <dgm:cxn modelId="{8DC1F373-69DC-4DAE-A213-DBD9418F2740}" type="presParOf" srcId="{6B1C5FB7-EBD2-4C1F-B05E-A77DAFAC4787}" destId="{05970D08-53FF-41EA-A887-E15E832975AE}" srcOrd="2" destOrd="0" presId="urn:microsoft.com/office/officeart/2005/8/layout/StepDownProcess"/>
    <dgm:cxn modelId="{74A729EF-0DFB-4B71-9734-62A14D03142E}" type="presParOf" srcId="{05970D08-53FF-41EA-A887-E15E832975AE}" destId="{7FDE4DEA-8FFB-4A27-8B2B-33B8F3287571}" srcOrd="0" destOrd="0" presId="urn:microsoft.com/office/officeart/2005/8/layout/StepDownProcess"/>
    <dgm:cxn modelId="{89917809-17F9-45A2-94E4-44B5DFEFE519}" type="presParOf" srcId="{05970D08-53FF-41EA-A887-E15E832975AE}" destId="{7232EE5C-4CA2-4CBD-B947-576FEEE4FD7C}" srcOrd="1" destOrd="0" presId="urn:microsoft.com/office/officeart/2005/8/layout/StepDownProcess"/>
    <dgm:cxn modelId="{E4D22D74-4BFD-4066-A1B0-B622BEE2FF89}" type="presParOf" srcId="{05970D08-53FF-41EA-A887-E15E832975AE}" destId="{199275A1-D1FF-41D1-B97F-FCA466B7D094}" srcOrd="2" destOrd="0" presId="urn:microsoft.com/office/officeart/2005/8/layout/StepDownProcess"/>
    <dgm:cxn modelId="{06D8D947-5F1A-486D-A1D5-A76AFF5A053B}" type="presParOf" srcId="{6B1C5FB7-EBD2-4C1F-B05E-A77DAFAC4787}" destId="{AA392947-D177-4B25-B49F-ED4283B10AF5}" srcOrd="3" destOrd="0" presId="urn:microsoft.com/office/officeart/2005/8/layout/StepDownProcess"/>
    <dgm:cxn modelId="{0BB8EA6A-8F05-4198-BD2E-A93053B26216}" type="presParOf" srcId="{6B1C5FB7-EBD2-4C1F-B05E-A77DAFAC4787}" destId="{C624FDAD-E5E3-46E1-9294-E4F7C34847BA}" srcOrd="4" destOrd="0" presId="urn:microsoft.com/office/officeart/2005/8/layout/StepDownProcess"/>
    <dgm:cxn modelId="{15B1658E-A550-4E0C-9E76-182CC6CC8870}" type="presParOf" srcId="{C624FDAD-E5E3-46E1-9294-E4F7C34847BA}" destId="{0EDEFD23-3049-42D3-A5BB-9A7026A40054}" srcOrd="0" destOrd="0" presId="urn:microsoft.com/office/officeart/2005/8/layout/StepDownProcess"/>
    <dgm:cxn modelId="{60EBCC6A-7C08-4029-A845-29FBEBAF5632}" type="presParOf" srcId="{C624FDAD-E5E3-46E1-9294-E4F7C34847BA}" destId="{A25F863B-5509-4C1D-9649-B7F60CBFF5BA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87F49D5-0EFB-4B7E-880E-6F531E4CE73A}" type="doc">
      <dgm:prSet loTypeId="urn:microsoft.com/office/officeart/2005/8/layout/hProcess9" loCatId="process" qsTypeId="urn:microsoft.com/office/officeart/2005/8/quickstyle/simple3" qsCatId="simple" csTypeId="urn:microsoft.com/office/officeart/2005/8/colors/accent3_5" csCatId="accent3" phldr="1"/>
      <dgm:spPr/>
    </dgm:pt>
    <dgm:pt modelId="{5F40AE71-41FE-439E-B786-7F1A60B7C79E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bo‘yinturuq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AF2450-DF62-4147-9587-D9D96E2B8252}" type="parTrans" cxnId="{E54F6557-6E7A-46A6-B06B-EFD13EE977B0}">
      <dgm:prSet/>
      <dgm:spPr/>
      <dgm:t>
        <a:bodyPr/>
        <a:lstStyle/>
        <a:p>
          <a:endParaRPr lang="ru-RU"/>
        </a:p>
      </dgm:t>
    </dgm:pt>
    <dgm:pt modelId="{4173552F-2F58-4153-9D06-8F0223261441}" type="sibTrans" cxnId="{E54F6557-6E7A-46A6-B06B-EFD13EE977B0}">
      <dgm:prSet/>
      <dgm:spPr/>
      <dgm:t>
        <a:bodyPr/>
        <a:lstStyle/>
        <a:p>
          <a:endParaRPr lang="ru-RU"/>
        </a:p>
      </dgm:t>
    </dgm:pt>
    <dgm:pt modelId="{BA3BF71A-63C2-4F00-B908-E388B5DCE8D2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qo‘l-oyoq</a:t>
          </a:r>
          <a:r>
            <a:rPr lang="en-US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bog‘liq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D1DB5E-1B87-41D4-8F3F-CE6CC41D74B2}" type="parTrans" cxnId="{E57EED93-F9B8-45F1-8AB5-544DA14E5813}">
      <dgm:prSet/>
      <dgm:spPr/>
      <dgm:t>
        <a:bodyPr/>
        <a:lstStyle/>
        <a:p>
          <a:endParaRPr lang="ru-RU"/>
        </a:p>
      </dgm:t>
    </dgm:pt>
    <dgm:pt modelId="{C4A9C806-0022-4DF3-9358-782FE55C0F80}" type="sibTrans" cxnId="{E57EED93-F9B8-45F1-8AB5-544DA14E5813}">
      <dgm:prSet/>
      <dgm:spPr/>
      <dgm:t>
        <a:bodyPr/>
        <a:lstStyle/>
        <a:p>
          <a:endParaRPr lang="ru-RU"/>
        </a:p>
      </dgm:t>
    </dgm:pt>
    <dgm:pt modelId="{CB7A626C-0C92-473F-BC24-D5A1EAC45214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quyosh</a:t>
          </a:r>
          <a:r>
            <a:rPr lang="en-US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tig‘i</a:t>
          </a:r>
          <a:endParaRPr lang="ru-RU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441177-BE88-4DD6-A5B9-AFF5D316574C}" type="parTrans" cxnId="{B89A4078-AD6B-404D-A4D8-DEAF79EFE432}">
      <dgm:prSet/>
      <dgm:spPr/>
      <dgm:t>
        <a:bodyPr/>
        <a:lstStyle/>
        <a:p>
          <a:endParaRPr lang="ru-RU"/>
        </a:p>
      </dgm:t>
    </dgm:pt>
    <dgm:pt modelId="{6CE6FF7E-90A9-4B8A-B79D-29C67083DE0C}" type="sibTrans" cxnId="{B89A4078-AD6B-404D-A4D8-DEAF79EFE432}">
      <dgm:prSet/>
      <dgm:spPr/>
      <dgm:t>
        <a:bodyPr/>
        <a:lstStyle/>
        <a:p>
          <a:endParaRPr lang="ru-RU"/>
        </a:p>
      </dgm:t>
    </dgm:pt>
    <dgm:pt modelId="{D2FCB835-0C79-47D1-B3A5-9CBCE88BAC8A}" type="pres">
      <dgm:prSet presAssocID="{987F49D5-0EFB-4B7E-880E-6F531E4CE73A}" presName="CompostProcess" presStyleCnt="0">
        <dgm:presLayoutVars>
          <dgm:dir/>
          <dgm:resizeHandles val="exact"/>
        </dgm:presLayoutVars>
      </dgm:prSet>
      <dgm:spPr/>
    </dgm:pt>
    <dgm:pt modelId="{4FE5B9AC-F907-4622-BF9B-D37C7E883108}" type="pres">
      <dgm:prSet presAssocID="{987F49D5-0EFB-4B7E-880E-6F531E4CE73A}" presName="arrow" presStyleLbl="bgShp" presStyleIdx="0" presStyleCnt="1"/>
      <dgm:spPr/>
    </dgm:pt>
    <dgm:pt modelId="{7EDB05C1-63D5-42FC-8D57-24C74C4D0B82}" type="pres">
      <dgm:prSet presAssocID="{987F49D5-0EFB-4B7E-880E-6F531E4CE73A}" presName="linearProcess" presStyleCnt="0"/>
      <dgm:spPr/>
    </dgm:pt>
    <dgm:pt modelId="{F60A12A6-F13F-48FA-A2E7-94F2D6E73491}" type="pres">
      <dgm:prSet presAssocID="{5F40AE71-41FE-439E-B786-7F1A60B7C79E}" presName="textNode" presStyleLbl="node1" presStyleIdx="0" presStyleCnt="3">
        <dgm:presLayoutVars>
          <dgm:bulletEnabled val="1"/>
        </dgm:presLayoutVars>
      </dgm:prSet>
      <dgm:spPr/>
    </dgm:pt>
    <dgm:pt modelId="{C3F941BE-DDDD-46AE-AA52-46442C8B2EC4}" type="pres">
      <dgm:prSet presAssocID="{4173552F-2F58-4153-9D06-8F0223261441}" presName="sibTrans" presStyleCnt="0"/>
      <dgm:spPr/>
    </dgm:pt>
    <dgm:pt modelId="{9BBB3E72-36E6-4D91-BFE5-22399D8168FB}" type="pres">
      <dgm:prSet presAssocID="{BA3BF71A-63C2-4F00-B908-E388B5DCE8D2}" presName="textNode" presStyleLbl="node1" presStyleIdx="1" presStyleCnt="3">
        <dgm:presLayoutVars>
          <dgm:bulletEnabled val="1"/>
        </dgm:presLayoutVars>
      </dgm:prSet>
      <dgm:spPr/>
    </dgm:pt>
    <dgm:pt modelId="{D431EE7C-3911-4A50-8F8E-34A9D1D93A4E}" type="pres">
      <dgm:prSet presAssocID="{C4A9C806-0022-4DF3-9358-782FE55C0F80}" presName="sibTrans" presStyleCnt="0"/>
      <dgm:spPr/>
    </dgm:pt>
    <dgm:pt modelId="{02F14D04-2E9A-484B-A42A-F3558C72E47F}" type="pres">
      <dgm:prSet presAssocID="{CB7A626C-0C92-473F-BC24-D5A1EAC45214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8207D72A-AAAD-4F6C-9327-368ACD9C9A4F}" type="presOf" srcId="{BA3BF71A-63C2-4F00-B908-E388B5DCE8D2}" destId="{9BBB3E72-36E6-4D91-BFE5-22399D8168FB}" srcOrd="0" destOrd="0" presId="urn:microsoft.com/office/officeart/2005/8/layout/hProcess9"/>
    <dgm:cxn modelId="{2844BB4A-AD74-4478-99CC-ED85822527A6}" type="presOf" srcId="{CB7A626C-0C92-473F-BC24-D5A1EAC45214}" destId="{02F14D04-2E9A-484B-A42A-F3558C72E47F}" srcOrd="0" destOrd="0" presId="urn:microsoft.com/office/officeart/2005/8/layout/hProcess9"/>
    <dgm:cxn modelId="{9FCDF96A-1582-4788-94C9-712435FB6ECE}" type="presOf" srcId="{5F40AE71-41FE-439E-B786-7F1A60B7C79E}" destId="{F60A12A6-F13F-48FA-A2E7-94F2D6E73491}" srcOrd="0" destOrd="0" presId="urn:microsoft.com/office/officeart/2005/8/layout/hProcess9"/>
    <dgm:cxn modelId="{E54F6557-6E7A-46A6-B06B-EFD13EE977B0}" srcId="{987F49D5-0EFB-4B7E-880E-6F531E4CE73A}" destId="{5F40AE71-41FE-439E-B786-7F1A60B7C79E}" srcOrd="0" destOrd="0" parTransId="{FFAF2450-DF62-4147-9587-D9D96E2B8252}" sibTransId="{4173552F-2F58-4153-9D06-8F0223261441}"/>
    <dgm:cxn modelId="{B89A4078-AD6B-404D-A4D8-DEAF79EFE432}" srcId="{987F49D5-0EFB-4B7E-880E-6F531E4CE73A}" destId="{CB7A626C-0C92-473F-BC24-D5A1EAC45214}" srcOrd="2" destOrd="0" parTransId="{D1441177-BE88-4DD6-A5B9-AFF5D316574C}" sibTransId="{6CE6FF7E-90A9-4B8A-B79D-29C67083DE0C}"/>
    <dgm:cxn modelId="{E57EED93-F9B8-45F1-8AB5-544DA14E5813}" srcId="{987F49D5-0EFB-4B7E-880E-6F531E4CE73A}" destId="{BA3BF71A-63C2-4F00-B908-E388B5DCE8D2}" srcOrd="1" destOrd="0" parTransId="{8FD1DB5E-1B87-41D4-8F3F-CE6CC41D74B2}" sibTransId="{C4A9C806-0022-4DF3-9358-782FE55C0F80}"/>
    <dgm:cxn modelId="{509E10D7-5054-4BB8-82FD-CDE866F2B7DB}" type="presOf" srcId="{987F49D5-0EFB-4B7E-880E-6F531E4CE73A}" destId="{D2FCB835-0C79-47D1-B3A5-9CBCE88BAC8A}" srcOrd="0" destOrd="0" presId="urn:microsoft.com/office/officeart/2005/8/layout/hProcess9"/>
    <dgm:cxn modelId="{00CD5AAC-23A8-4313-A017-DD924E1FDF81}" type="presParOf" srcId="{D2FCB835-0C79-47D1-B3A5-9CBCE88BAC8A}" destId="{4FE5B9AC-F907-4622-BF9B-D37C7E883108}" srcOrd="0" destOrd="0" presId="urn:microsoft.com/office/officeart/2005/8/layout/hProcess9"/>
    <dgm:cxn modelId="{0556FF95-BBFD-4075-A5FF-813CE70F1B4D}" type="presParOf" srcId="{D2FCB835-0C79-47D1-B3A5-9CBCE88BAC8A}" destId="{7EDB05C1-63D5-42FC-8D57-24C74C4D0B82}" srcOrd="1" destOrd="0" presId="urn:microsoft.com/office/officeart/2005/8/layout/hProcess9"/>
    <dgm:cxn modelId="{8F5F7C80-19D5-4C4A-B288-57AFC38A5150}" type="presParOf" srcId="{7EDB05C1-63D5-42FC-8D57-24C74C4D0B82}" destId="{F60A12A6-F13F-48FA-A2E7-94F2D6E73491}" srcOrd="0" destOrd="0" presId="urn:microsoft.com/office/officeart/2005/8/layout/hProcess9"/>
    <dgm:cxn modelId="{4596EDD0-5E7A-4BF9-94FF-8FFFD3BC0675}" type="presParOf" srcId="{7EDB05C1-63D5-42FC-8D57-24C74C4D0B82}" destId="{C3F941BE-DDDD-46AE-AA52-46442C8B2EC4}" srcOrd="1" destOrd="0" presId="urn:microsoft.com/office/officeart/2005/8/layout/hProcess9"/>
    <dgm:cxn modelId="{8B82AF8C-97FF-4179-9F6C-3AC71A612196}" type="presParOf" srcId="{7EDB05C1-63D5-42FC-8D57-24C74C4D0B82}" destId="{9BBB3E72-36E6-4D91-BFE5-22399D8168FB}" srcOrd="2" destOrd="0" presId="urn:microsoft.com/office/officeart/2005/8/layout/hProcess9"/>
    <dgm:cxn modelId="{6D88BA78-F18B-4AAF-A245-8FC952D1F91B}" type="presParOf" srcId="{7EDB05C1-63D5-42FC-8D57-24C74C4D0B82}" destId="{D431EE7C-3911-4A50-8F8E-34A9D1D93A4E}" srcOrd="3" destOrd="0" presId="urn:microsoft.com/office/officeart/2005/8/layout/hProcess9"/>
    <dgm:cxn modelId="{E01FA976-F5DD-47C3-A2FB-78663D13D505}" type="presParOf" srcId="{7EDB05C1-63D5-42FC-8D57-24C74C4D0B82}" destId="{02F14D04-2E9A-484B-A42A-F3558C72E47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BB27D35-3535-49AD-8135-8A3BDE0703A9}" type="doc">
      <dgm:prSet loTypeId="urn:microsoft.com/office/officeart/2005/8/layout/hList9" loCatId="list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BC930E6B-3B43-4F66-9E40-A3FD729D02ED}">
      <dgm:prSet phldrT="[Текст]" custT="1"/>
      <dgm:spPr/>
      <dgm:t>
        <a:bodyPr/>
        <a:lstStyle/>
        <a:p>
          <a:r>
            <a:rPr lang="en-US" sz="18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Manqurt</a:t>
          </a:r>
          <a:r>
            <a:rPr lang="en-US" sz="18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qilingan</a:t>
          </a:r>
          <a:r>
            <a:rPr lang="en-US" sz="18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kishining</a:t>
          </a:r>
          <a:endParaRPr lang="ru-RU" sz="1800" b="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AABD9B-0E3F-44C8-8CC3-0854CCAB2E80}" type="parTrans" cxnId="{39E0C553-978E-4ABE-AA70-998194D1A89C}">
      <dgm:prSet/>
      <dgm:spPr/>
      <dgm:t>
        <a:bodyPr/>
        <a:lstStyle/>
        <a:p>
          <a:endParaRPr lang="ru-RU" sz="2000"/>
        </a:p>
      </dgm:t>
    </dgm:pt>
    <dgm:pt modelId="{F4DAC486-2DD3-4AA9-A032-07D919F8DD4C}" type="sibTrans" cxnId="{39E0C553-978E-4ABE-AA70-998194D1A89C}">
      <dgm:prSet/>
      <dgm:spPr/>
      <dgm:t>
        <a:bodyPr/>
        <a:lstStyle/>
        <a:p>
          <a:endParaRPr lang="ru-RU" sz="2000"/>
        </a:p>
      </dgm:t>
    </dgm:pt>
    <dgm:pt modelId="{4C924764-3563-45C6-B0AA-A0D7458A02BE}">
      <dgm:prSet phldrT="[Текст]" custT="1"/>
      <dgm:spPr/>
      <dgm:t>
        <a:bodyPr/>
        <a:lstStyle/>
        <a:p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qarindoshlari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qidirishmas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chunki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topganda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ham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quruq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jasadni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topar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endParaRPr lang="ru-RU" sz="2000" b="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E28873-CAB8-4922-9B0A-ED2837B2953D}" type="parTrans" cxnId="{3C8F35C4-1C8A-42F6-B3E0-EE44564360D3}">
      <dgm:prSet/>
      <dgm:spPr/>
      <dgm:t>
        <a:bodyPr/>
        <a:lstStyle/>
        <a:p>
          <a:endParaRPr lang="ru-RU" sz="2000"/>
        </a:p>
      </dgm:t>
    </dgm:pt>
    <dgm:pt modelId="{96A9AB4E-43E0-444C-B721-923DC4FC759A}" type="sibTrans" cxnId="{3C8F35C4-1C8A-42F6-B3E0-EE44564360D3}">
      <dgm:prSet/>
      <dgm:spPr/>
      <dgm:t>
        <a:bodyPr/>
        <a:lstStyle/>
        <a:p>
          <a:endParaRPr lang="ru-RU" sz="2000"/>
        </a:p>
      </dgm:t>
    </dgm:pt>
    <dgm:pt modelId="{E58FFCDC-FAD0-4AAF-910C-6E805D0868DB}">
      <dgm:prSet phldrT="[Текст]" custT="1"/>
      <dgm:spPr/>
      <dgm:t>
        <a:bodyPr/>
        <a:lstStyle/>
        <a:p>
          <a:r>
            <a:rPr lang="en-US" sz="18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Faqat</a:t>
          </a:r>
          <a:r>
            <a:rPr lang="en-US" sz="18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rivoyatga</a:t>
          </a:r>
          <a:r>
            <a:rPr lang="en-US" sz="18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ko‘ra</a:t>
          </a:r>
          <a:r>
            <a:rPr lang="en-US" sz="18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800" b="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866FEC-8159-4211-BC08-86E5E4903F8C}" type="parTrans" cxnId="{E55AC8D5-BF98-4DD4-9C94-C62B94BAC2F6}">
      <dgm:prSet/>
      <dgm:spPr/>
      <dgm:t>
        <a:bodyPr/>
        <a:lstStyle/>
        <a:p>
          <a:endParaRPr lang="ru-RU" sz="2000"/>
        </a:p>
      </dgm:t>
    </dgm:pt>
    <dgm:pt modelId="{0F103BC8-2FAB-45C8-80B4-C20FA9258DE8}" type="sibTrans" cxnId="{E55AC8D5-BF98-4DD4-9C94-C62B94BAC2F6}">
      <dgm:prSet/>
      <dgm:spPr/>
      <dgm:t>
        <a:bodyPr/>
        <a:lstStyle/>
        <a:p>
          <a:endParaRPr lang="ru-RU" sz="2000"/>
        </a:p>
      </dgm:t>
    </dgm:pt>
    <dgm:pt modelId="{50F55E7F-7057-46C4-B919-33F2BA71B3C3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Nayman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ona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o‘g‘lining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bunday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achchiq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qismatiga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toqat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qilolmay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kurashdi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b="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01F90D-7F5C-435B-A340-55004E1E708C}" type="parTrans" cxnId="{BA244D41-F930-4A9A-B8EC-616127F92C2E}">
      <dgm:prSet/>
      <dgm:spPr/>
      <dgm:t>
        <a:bodyPr/>
        <a:lstStyle/>
        <a:p>
          <a:endParaRPr lang="ru-RU" sz="2000"/>
        </a:p>
      </dgm:t>
    </dgm:pt>
    <dgm:pt modelId="{0E318B70-1AE5-469D-BD62-97F4B28A486F}" type="sibTrans" cxnId="{BA244D41-F930-4A9A-B8EC-616127F92C2E}">
      <dgm:prSet/>
      <dgm:spPr/>
      <dgm:t>
        <a:bodyPr/>
        <a:lstStyle/>
        <a:p>
          <a:endParaRPr lang="ru-RU" sz="2000"/>
        </a:p>
      </dgm:t>
    </dgm:pt>
    <dgm:pt modelId="{4AEE04FA-0539-4487-A0AC-8BF7078C7BE7}">
      <dgm:prSet custT="1"/>
      <dgm:spPr/>
      <dgm:t>
        <a:bodyPr/>
        <a:lstStyle/>
        <a:p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Tarixda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mana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shunday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kurashgan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farzandlari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xalqi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dushmandan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o‘ch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olgan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jasur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onalarimizdan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kimlarni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bilasiz</a:t>
          </a:r>
          <a:r>
            <a:rPr lang="en-US" sz="20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000" b="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DB3E47-77D4-42EA-9539-F970E90992F5}" type="parTrans" cxnId="{2FFA9D2C-4743-4D05-9289-E150DB54CD63}">
      <dgm:prSet/>
      <dgm:spPr/>
      <dgm:t>
        <a:bodyPr/>
        <a:lstStyle/>
        <a:p>
          <a:endParaRPr lang="ru-RU" sz="2000"/>
        </a:p>
      </dgm:t>
    </dgm:pt>
    <dgm:pt modelId="{184E1A5F-5B43-4590-BC0A-9F8B2761FFE6}" type="sibTrans" cxnId="{2FFA9D2C-4743-4D05-9289-E150DB54CD63}">
      <dgm:prSet/>
      <dgm:spPr/>
      <dgm:t>
        <a:bodyPr/>
        <a:lstStyle/>
        <a:p>
          <a:endParaRPr lang="ru-RU" sz="2000"/>
        </a:p>
      </dgm:t>
    </dgm:pt>
    <dgm:pt modelId="{40997A66-0A81-4944-AD68-30E7C2E32622}">
      <dgm:prSet phldrT="[Текст]" custT="1"/>
      <dgm:spPr/>
      <dgm:t>
        <a:bodyPr/>
        <a:lstStyle/>
        <a:p>
          <a:r>
            <a:rPr lang="en-US" sz="8800" b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8800" b="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47D0E3-68A4-4CDD-A85E-9CB81FEBE297}" type="sibTrans" cxnId="{0A9C7012-246D-43D3-B8B4-52C238D73662}">
      <dgm:prSet/>
      <dgm:spPr/>
      <dgm:t>
        <a:bodyPr/>
        <a:lstStyle/>
        <a:p>
          <a:endParaRPr lang="ru-RU" sz="2000"/>
        </a:p>
      </dgm:t>
    </dgm:pt>
    <dgm:pt modelId="{DE069175-C232-4857-8F38-2457E0E5254D}" type="parTrans" cxnId="{0A9C7012-246D-43D3-B8B4-52C238D73662}">
      <dgm:prSet/>
      <dgm:spPr/>
      <dgm:t>
        <a:bodyPr/>
        <a:lstStyle/>
        <a:p>
          <a:endParaRPr lang="ru-RU" sz="2000"/>
        </a:p>
      </dgm:t>
    </dgm:pt>
    <dgm:pt modelId="{8CB1C7BB-D9F6-4CFF-A439-126559F94DDA}" type="pres">
      <dgm:prSet presAssocID="{1BB27D35-3535-49AD-8135-8A3BDE0703A9}" presName="list" presStyleCnt="0">
        <dgm:presLayoutVars>
          <dgm:dir/>
          <dgm:animLvl val="lvl"/>
        </dgm:presLayoutVars>
      </dgm:prSet>
      <dgm:spPr/>
    </dgm:pt>
    <dgm:pt modelId="{40A29AC1-856B-4FC8-BB37-C69661869D5D}" type="pres">
      <dgm:prSet presAssocID="{BC930E6B-3B43-4F66-9E40-A3FD729D02ED}" presName="posSpace" presStyleCnt="0"/>
      <dgm:spPr/>
    </dgm:pt>
    <dgm:pt modelId="{87D64484-FB79-49B0-A9BB-8DA8077A9FB6}" type="pres">
      <dgm:prSet presAssocID="{BC930E6B-3B43-4F66-9E40-A3FD729D02ED}" presName="vertFlow" presStyleCnt="0"/>
      <dgm:spPr/>
    </dgm:pt>
    <dgm:pt modelId="{27FD22B9-3C76-46BE-8F3C-80E6D4ED6426}" type="pres">
      <dgm:prSet presAssocID="{BC930E6B-3B43-4F66-9E40-A3FD729D02ED}" presName="topSpace" presStyleCnt="0"/>
      <dgm:spPr/>
    </dgm:pt>
    <dgm:pt modelId="{EB744154-4C6B-4595-9CAD-A66FA7728984}" type="pres">
      <dgm:prSet presAssocID="{BC930E6B-3B43-4F66-9E40-A3FD729D02ED}" presName="firstComp" presStyleCnt="0"/>
      <dgm:spPr/>
    </dgm:pt>
    <dgm:pt modelId="{DB63F647-B6AA-4B80-BF9A-6EEE63D26818}" type="pres">
      <dgm:prSet presAssocID="{BC930E6B-3B43-4F66-9E40-A3FD729D02ED}" presName="firstChild" presStyleLbl="bgAccFollowNode1" presStyleIdx="0" presStyleCnt="3" custScaleY="202089"/>
      <dgm:spPr/>
    </dgm:pt>
    <dgm:pt modelId="{D4B6B952-A01C-485E-8E95-023518F5313C}" type="pres">
      <dgm:prSet presAssocID="{BC930E6B-3B43-4F66-9E40-A3FD729D02ED}" presName="firstChildTx" presStyleLbl="bgAccFollowNode1" presStyleIdx="0" presStyleCnt="3">
        <dgm:presLayoutVars>
          <dgm:bulletEnabled val="1"/>
        </dgm:presLayoutVars>
      </dgm:prSet>
      <dgm:spPr/>
    </dgm:pt>
    <dgm:pt modelId="{B68D709B-5977-4121-A82F-2505255C35DF}" type="pres">
      <dgm:prSet presAssocID="{BC930E6B-3B43-4F66-9E40-A3FD729D02ED}" presName="negSpace" presStyleCnt="0"/>
      <dgm:spPr/>
    </dgm:pt>
    <dgm:pt modelId="{6C4B2BB5-2221-4C85-898A-832296267AC3}" type="pres">
      <dgm:prSet presAssocID="{BC930E6B-3B43-4F66-9E40-A3FD729D02ED}" presName="circle" presStyleLbl="node1" presStyleIdx="0" presStyleCnt="3" custLinFactNeighborX="19356" custLinFactNeighborY="-20078"/>
      <dgm:spPr/>
    </dgm:pt>
    <dgm:pt modelId="{28C754A0-9DDB-40A7-88EF-A9992FD8503C}" type="pres">
      <dgm:prSet presAssocID="{F4DAC486-2DD3-4AA9-A032-07D919F8DD4C}" presName="transSpace" presStyleCnt="0"/>
      <dgm:spPr/>
    </dgm:pt>
    <dgm:pt modelId="{6C8666E9-3A21-4FA6-9507-F83529E1B473}" type="pres">
      <dgm:prSet presAssocID="{E58FFCDC-FAD0-4AAF-910C-6E805D0868DB}" presName="posSpace" presStyleCnt="0"/>
      <dgm:spPr/>
    </dgm:pt>
    <dgm:pt modelId="{283EBCFB-E32F-4CAD-B0C8-EE52EAA4F0C7}" type="pres">
      <dgm:prSet presAssocID="{E58FFCDC-FAD0-4AAF-910C-6E805D0868DB}" presName="vertFlow" presStyleCnt="0"/>
      <dgm:spPr/>
    </dgm:pt>
    <dgm:pt modelId="{115EEB0B-3FC0-4984-8BF1-3C117CBB56AE}" type="pres">
      <dgm:prSet presAssocID="{E58FFCDC-FAD0-4AAF-910C-6E805D0868DB}" presName="topSpace" presStyleCnt="0"/>
      <dgm:spPr/>
    </dgm:pt>
    <dgm:pt modelId="{9698C473-8C30-4A64-8AAC-5360E96DA067}" type="pres">
      <dgm:prSet presAssocID="{E58FFCDC-FAD0-4AAF-910C-6E805D0868DB}" presName="firstComp" presStyleCnt="0"/>
      <dgm:spPr/>
    </dgm:pt>
    <dgm:pt modelId="{7A9EFA89-EE1C-439A-9F78-64C5FC3CA5E7}" type="pres">
      <dgm:prSet presAssocID="{E58FFCDC-FAD0-4AAF-910C-6E805D0868DB}" presName="firstChild" presStyleLbl="bgAccFollowNode1" presStyleIdx="1" presStyleCnt="3" custScaleY="210429" custLinFactNeighborX="-66320" custLinFactNeighborY="-7298"/>
      <dgm:spPr/>
    </dgm:pt>
    <dgm:pt modelId="{A2A5C1FE-07A6-440A-91C9-0EB86BCBC631}" type="pres">
      <dgm:prSet presAssocID="{E58FFCDC-FAD0-4AAF-910C-6E805D0868DB}" presName="firstChildTx" presStyleLbl="bgAccFollowNode1" presStyleIdx="1" presStyleCnt="3">
        <dgm:presLayoutVars>
          <dgm:bulletEnabled val="1"/>
        </dgm:presLayoutVars>
      </dgm:prSet>
      <dgm:spPr/>
    </dgm:pt>
    <dgm:pt modelId="{3B7FE4E7-8482-491C-833A-B886B21391BA}" type="pres">
      <dgm:prSet presAssocID="{E58FFCDC-FAD0-4AAF-910C-6E805D0868DB}" presName="negSpace" presStyleCnt="0"/>
      <dgm:spPr/>
    </dgm:pt>
    <dgm:pt modelId="{3681E4C2-60DE-4B2C-ABA1-5D9F1B0F0D11}" type="pres">
      <dgm:prSet presAssocID="{E58FFCDC-FAD0-4AAF-910C-6E805D0868DB}" presName="circle" presStyleLbl="node1" presStyleIdx="1" presStyleCnt="3" custLinFactNeighborX="-55977" custLinFactNeighborY="-20991"/>
      <dgm:spPr/>
    </dgm:pt>
    <dgm:pt modelId="{0F77D213-29ED-4275-B21F-D54F846AAFC3}" type="pres">
      <dgm:prSet presAssocID="{0F103BC8-2FAB-45C8-80B4-C20FA9258DE8}" presName="transSpace" presStyleCnt="0"/>
      <dgm:spPr/>
    </dgm:pt>
    <dgm:pt modelId="{9034BAEE-6BFF-4FFB-9DE1-EED99F542EBA}" type="pres">
      <dgm:prSet presAssocID="{40997A66-0A81-4944-AD68-30E7C2E32622}" presName="posSpace" presStyleCnt="0"/>
      <dgm:spPr/>
    </dgm:pt>
    <dgm:pt modelId="{277192DA-2B0E-443E-96CC-54847C7B1BA6}" type="pres">
      <dgm:prSet presAssocID="{40997A66-0A81-4944-AD68-30E7C2E32622}" presName="vertFlow" presStyleCnt="0"/>
      <dgm:spPr/>
    </dgm:pt>
    <dgm:pt modelId="{F5900EED-1319-481B-AB8C-86E05121AF31}" type="pres">
      <dgm:prSet presAssocID="{40997A66-0A81-4944-AD68-30E7C2E32622}" presName="topSpace" presStyleCnt="0"/>
      <dgm:spPr/>
    </dgm:pt>
    <dgm:pt modelId="{FE628375-14DD-4612-A777-CD8B3A8F5F27}" type="pres">
      <dgm:prSet presAssocID="{40997A66-0A81-4944-AD68-30E7C2E32622}" presName="firstComp" presStyleCnt="0"/>
      <dgm:spPr/>
    </dgm:pt>
    <dgm:pt modelId="{A4D313DD-B334-4907-8F48-1FBD806C577A}" type="pres">
      <dgm:prSet presAssocID="{40997A66-0A81-4944-AD68-30E7C2E32622}" presName="firstChild" presStyleLbl="bgAccFollowNode1" presStyleIdx="2" presStyleCnt="3" custScaleY="205532" custLinFactX="-39332" custLinFactNeighborX="-100000" custLinFactNeighborY="-2737"/>
      <dgm:spPr/>
    </dgm:pt>
    <dgm:pt modelId="{FF35FF64-E304-4C23-8610-FCBD3E7467C8}" type="pres">
      <dgm:prSet presAssocID="{40997A66-0A81-4944-AD68-30E7C2E32622}" presName="firstChildTx" presStyleLbl="bgAccFollowNode1" presStyleIdx="2" presStyleCnt="3">
        <dgm:presLayoutVars>
          <dgm:bulletEnabled val="1"/>
        </dgm:presLayoutVars>
      </dgm:prSet>
      <dgm:spPr/>
    </dgm:pt>
    <dgm:pt modelId="{C2689D1E-0BDA-4601-9A90-36803B3BCA7B}" type="pres">
      <dgm:prSet presAssocID="{40997A66-0A81-4944-AD68-30E7C2E32622}" presName="negSpace" presStyleCnt="0"/>
      <dgm:spPr/>
    </dgm:pt>
    <dgm:pt modelId="{5EA854B4-B71C-418A-89CA-67AFD3E16C7A}" type="pres">
      <dgm:prSet presAssocID="{40997A66-0A81-4944-AD68-30E7C2E32622}" presName="circle" presStyleLbl="node1" presStyleIdx="2" presStyleCnt="3" custScaleX="71118" custScaleY="77071" custLinFactNeighborX="-74600" custLinFactNeighborY="-8214"/>
      <dgm:spPr/>
    </dgm:pt>
  </dgm:ptLst>
  <dgm:cxnLst>
    <dgm:cxn modelId="{5C932112-9D31-40F1-B432-A987D544A99A}" type="presOf" srcId="{4AEE04FA-0539-4487-A0AC-8BF7078C7BE7}" destId="{FF35FF64-E304-4C23-8610-FCBD3E7467C8}" srcOrd="1" destOrd="0" presId="urn:microsoft.com/office/officeart/2005/8/layout/hList9"/>
    <dgm:cxn modelId="{0A9C7012-246D-43D3-B8B4-52C238D73662}" srcId="{1BB27D35-3535-49AD-8135-8A3BDE0703A9}" destId="{40997A66-0A81-4944-AD68-30E7C2E32622}" srcOrd="2" destOrd="0" parTransId="{DE069175-C232-4857-8F38-2457E0E5254D}" sibTransId="{2F47D0E3-68A4-4CDD-A85E-9CB81FEBE297}"/>
    <dgm:cxn modelId="{2FFA9D2C-4743-4D05-9289-E150DB54CD63}" srcId="{40997A66-0A81-4944-AD68-30E7C2E32622}" destId="{4AEE04FA-0539-4487-A0AC-8BF7078C7BE7}" srcOrd="0" destOrd="0" parTransId="{4ADB3E47-77D4-42EA-9539-F970E90992F5}" sibTransId="{184E1A5F-5B43-4590-BC0A-9F8B2761FFE6}"/>
    <dgm:cxn modelId="{A7C82131-8DB9-4E5A-8DF5-85754AF048AE}" type="presOf" srcId="{50F55E7F-7057-46C4-B919-33F2BA71B3C3}" destId="{A2A5C1FE-07A6-440A-91C9-0EB86BCBC631}" srcOrd="1" destOrd="0" presId="urn:microsoft.com/office/officeart/2005/8/layout/hList9"/>
    <dgm:cxn modelId="{8AFA435F-4592-40B8-90DE-AED55D962625}" type="presOf" srcId="{50F55E7F-7057-46C4-B919-33F2BA71B3C3}" destId="{7A9EFA89-EE1C-439A-9F78-64C5FC3CA5E7}" srcOrd="0" destOrd="0" presId="urn:microsoft.com/office/officeart/2005/8/layout/hList9"/>
    <dgm:cxn modelId="{BA244D41-F930-4A9A-B8EC-616127F92C2E}" srcId="{E58FFCDC-FAD0-4AAF-910C-6E805D0868DB}" destId="{50F55E7F-7057-46C4-B919-33F2BA71B3C3}" srcOrd="0" destOrd="0" parTransId="{ED01F90D-7F5C-435B-A340-55004E1E708C}" sibTransId="{0E318B70-1AE5-469D-BD62-97F4B28A486F}"/>
    <dgm:cxn modelId="{5697574F-7694-4BD8-9771-170F47A3350B}" type="presOf" srcId="{4C924764-3563-45C6-B0AA-A0D7458A02BE}" destId="{DB63F647-B6AA-4B80-BF9A-6EEE63D26818}" srcOrd="0" destOrd="0" presId="urn:microsoft.com/office/officeart/2005/8/layout/hList9"/>
    <dgm:cxn modelId="{39E0C553-978E-4ABE-AA70-998194D1A89C}" srcId="{1BB27D35-3535-49AD-8135-8A3BDE0703A9}" destId="{BC930E6B-3B43-4F66-9E40-A3FD729D02ED}" srcOrd="0" destOrd="0" parTransId="{C6AABD9B-0E3F-44C8-8CC3-0854CCAB2E80}" sibTransId="{F4DAC486-2DD3-4AA9-A032-07D919F8DD4C}"/>
    <dgm:cxn modelId="{7507519C-14CD-45FE-A565-EA4F83FDAB5C}" type="presOf" srcId="{BC930E6B-3B43-4F66-9E40-A3FD729D02ED}" destId="{6C4B2BB5-2221-4C85-898A-832296267AC3}" srcOrd="0" destOrd="0" presId="urn:microsoft.com/office/officeart/2005/8/layout/hList9"/>
    <dgm:cxn modelId="{0A1C49C1-7E6A-4372-9BBB-0BE2F4F348DE}" type="presOf" srcId="{1BB27D35-3535-49AD-8135-8A3BDE0703A9}" destId="{8CB1C7BB-D9F6-4CFF-A439-126559F94DDA}" srcOrd="0" destOrd="0" presId="urn:microsoft.com/office/officeart/2005/8/layout/hList9"/>
    <dgm:cxn modelId="{CD3596C2-23EA-4A0D-AF12-5AA9EC6B8206}" type="presOf" srcId="{4C924764-3563-45C6-B0AA-A0D7458A02BE}" destId="{D4B6B952-A01C-485E-8E95-023518F5313C}" srcOrd="1" destOrd="0" presId="urn:microsoft.com/office/officeart/2005/8/layout/hList9"/>
    <dgm:cxn modelId="{3C8F35C4-1C8A-42F6-B3E0-EE44564360D3}" srcId="{BC930E6B-3B43-4F66-9E40-A3FD729D02ED}" destId="{4C924764-3563-45C6-B0AA-A0D7458A02BE}" srcOrd="0" destOrd="0" parTransId="{41E28873-CAB8-4922-9B0A-ED2837B2953D}" sibTransId="{96A9AB4E-43E0-444C-B721-923DC4FC759A}"/>
    <dgm:cxn modelId="{8F6C8AC8-B115-416D-B17D-EEBB0ABD93C6}" type="presOf" srcId="{40997A66-0A81-4944-AD68-30E7C2E32622}" destId="{5EA854B4-B71C-418A-89CA-67AFD3E16C7A}" srcOrd="0" destOrd="0" presId="urn:microsoft.com/office/officeart/2005/8/layout/hList9"/>
    <dgm:cxn modelId="{E55AC8D5-BF98-4DD4-9C94-C62B94BAC2F6}" srcId="{1BB27D35-3535-49AD-8135-8A3BDE0703A9}" destId="{E58FFCDC-FAD0-4AAF-910C-6E805D0868DB}" srcOrd="1" destOrd="0" parTransId="{1F866FEC-8159-4211-BC08-86E5E4903F8C}" sibTransId="{0F103BC8-2FAB-45C8-80B4-C20FA9258DE8}"/>
    <dgm:cxn modelId="{DAADDAE4-C652-4718-8CD9-CE3987DCE382}" type="presOf" srcId="{4AEE04FA-0539-4487-A0AC-8BF7078C7BE7}" destId="{A4D313DD-B334-4907-8F48-1FBD806C577A}" srcOrd="0" destOrd="0" presId="urn:microsoft.com/office/officeart/2005/8/layout/hList9"/>
    <dgm:cxn modelId="{B83F07E6-DC3E-4565-9439-F8A7E0DF8E73}" type="presOf" srcId="{E58FFCDC-FAD0-4AAF-910C-6E805D0868DB}" destId="{3681E4C2-60DE-4B2C-ABA1-5D9F1B0F0D11}" srcOrd="0" destOrd="0" presId="urn:microsoft.com/office/officeart/2005/8/layout/hList9"/>
    <dgm:cxn modelId="{B11E499B-BC3E-4E51-A33D-66123B2CE491}" type="presParOf" srcId="{8CB1C7BB-D9F6-4CFF-A439-126559F94DDA}" destId="{40A29AC1-856B-4FC8-BB37-C69661869D5D}" srcOrd="0" destOrd="0" presId="urn:microsoft.com/office/officeart/2005/8/layout/hList9"/>
    <dgm:cxn modelId="{E39C52E8-3BCA-4046-B4A9-FFF29B920673}" type="presParOf" srcId="{8CB1C7BB-D9F6-4CFF-A439-126559F94DDA}" destId="{87D64484-FB79-49B0-A9BB-8DA8077A9FB6}" srcOrd="1" destOrd="0" presId="urn:microsoft.com/office/officeart/2005/8/layout/hList9"/>
    <dgm:cxn modelId="{39D2FDA7-33AC-4601-993E-6BA2589C734D}" type="presParOf" srcId="{87D64484-FB79-49B0-A9BB-8DA8077A9FB6}" destId="{27FD22B9-3C76-46BE-8F3C-80E6D4ED6426}" srcOrd="0" destOrd="0" presId="urn:microsoft.com/office/officeart/2005/8/layout/hList9"/>
    <dgm:cxn modelId="{2BB15AD0-7346-4364-A48D-E430995CC570}" type="presParOf" srcId="{87D64484-FB79-49B0-A9BB-8DA8077A9FB6}" destId="{EB744154-4C6B-4595-9CAD-A66FA7728984}" srcOrd="1" destOrd="0" presId="urn:microsoft.com/office/officeart/2005/8/layout/hList9"/>
    <dgm:cxn modelId="{F43077C5-F4E6-4EE6-82DA-63639318F50B}" type="presParOf" srcId="{EB744154-4C6B-4595-9CAD-A66FA7728984}" destId="{DB63F647-B6AA-4B80-BF9A-6EEE63D26818}" srcOrd="0" destOrd="0" presId="urn:microsoft.com/office/officeart/2005/8/layout/hList9"/>
    <dgm:cxn modelId="{B0299D8B-CC10-43AF-BD5D-A38525C9D354}" type="presParOf" srcId="{EB744154-4C6B-4595-9CAD-A66FA7728984}" destId="{D4B6B952-A01C-485E-8E95-023518F5313C}" srcOrd="1" destOrd="0" presId="urn:microsoft.com/office/officeart/2005/8/layout/hList9"/>
    <dgm:cxn modelId="{C086EB4F-1FFA-4342-BD5A-066066D973A2}" type="presParOf" srcId="{8CB1C7BB-D9F6-4CFF-A439-126559F94DDA}" destId="{B68D709B-5977-4121-A82F-2505255C35DF}" srcOrd="2" destOrd="0" presId="urn:microsoft.com/office/officeart/2005/8/layout/hList9"/>
    <dgm:cxn modelId="{921D9138-CF86-440F-A383-B2822D051B21}" type="presParOf" srcId="{8CB1C7BB-D9F6-4CFF-A439-126559F94DDA}" destId="{6C4B2BB5-2221-4C85-898A-832296267AC3}" srcOrd="3" destOrd="0" presId="urn:microsoft.com/office/officeart/2005/8/layout/hList9"/>
    <dgm:cxn modelId="{4B1A388A-DAF4-4E8B-A163-334E72CB21FD}" type="presParOf" srcId="{8CB1C7BB-D9F6-4CFF-A439-126559F94DDA}" destId="{28C754A0-9DDB-40A7-88EF-A9992FD8503C}" srcOrd="4" destOrd="0" presId="urn:microsoft.com/office/officeart/2005/8/layout/hList9"/>
    <dgm:cxn modelId="{9311C8A3-1E59-4E1F-83D1-B3E174792EBB}" type="presParOf" srcId="{8CB1C7BB-D9F6-4CFF-A439-126559F94DDA}" destId="{6C8666E9-3A21-4FA6-9507-F83529E1B473}" srcOrd="5" destOrd="0" presId="urn:microsoft.com/office/officeart/2005/8/layout/hList9"/>
    <dgm:cxn modelId="{2F3E34E4-20B2-45B3-8188-F94DB4DC148F}" type="presParOf" srcId="{8CB1C7BB-D9F6-4CFF-A439-126559F94DDA}" destId="{283EBCFB-E32F-4CAD-B0C8-EE52EAA4F0C7}" srcOrd="6" destOrd="0" presId="urn:microsoft.com/office/officeart/2005/8/layout/hList9"/>
    <dgm:cxn modelId="{A93DED1A-85CE-4F3B-AA2B-A43AEBA8925B}" type="presParOf" srcId="{283EBCFB-E32F-4CAD-B0C8-EE52EAA4F0C7}" destId="{115EEB0B-3FC0-4984-8BF1-3C117CBB56AE}" srcOrd="0" destOrd="0" presId="urn:microsoft.com/office/officeart/2005/8/layout/hList9"/>
    <dgm:cxn modelId="{A435AD45-2FDF-4419-97B1-8BC169741CC2}" type="presParOf" srcId="{283EBCFB-E32F-4CAD-B0C8-EE52EAA4F0C7}" destId="{9698C473-8C30-4A64-8AAC-5360E96DA067}" srcOrd="1" destOrd="0" presId="urn:microsoft.com/office/officeart/2005/8/layout/hList9"/>
    <dgm:cxn modelId="{61C8C3F5-84C1-4984-8B87-01724043CD15}" type="presParOf" srcId="{9698C473-8C30-4A64-8AAC-5360E96DA067}" destId="{7A9EFA89-EE1C-439A-9F78-64C5FC3CA5E7}" srcOrd="0" destOrd="0" presId="urn:microsoft.com/office/officeart/2005/8/layout/hList9"/>
    <dgm:cxn modelId="{F0D99053-A73C-47A8-88D4-77EE651E20C6}" type="presParOf" srcId="{9698C473-8C30-4A64-8AAC-5360E96DA067}" destId="{A2A5C1FE-07A6-440A-91C9-0EB86BCBC631}" srcOrd="1" destOrd="0" presId="urn:microsoft.com/office/officeart/2005/8/layout/hList9"/>
    <dgm:cxn modelId="{6EEC3778-00B5-4F2A-9C1F-E56C98607C0A}" type="presParOf" srcId="{8CB1C7BB-D9F6-4CFF-A439-126559F94DDA}" destId="{3B7FE4E7-8482-491C-833A-B886B21391BA}" srcOrd="7" destOrd="0" presId="urn:microsoft.com/office/officeart/2005/8/layout/hList9"/>
    <dgm:cxn modelId="{6978FE76-0014-4DD5-A719-1D14264BCF23}" type="presParOf" srcId="{8CB1C7BB-D9F6-4CFF-A439-126559F94DDA}" destId="{3681E4C2-60DE-4B2C-ABA1-5D9F1B0F0D11}" srcOrd="8" destOrd="0" presId="urn:microsoft.com/office/officeart/2005/8/layout/hList9"/>
    <dgm:cxn modelId="{94B366D7-3DB5-4BB5-8D90-0C65921C1D0C}" type="presParOf" srcId="{8CB1C7BB-D9F6-4CFF-A439-126559F94DDA}" destId="{0F77D213-29ED-4275-B21F-D54F846AAFC3}" srcOrd="9" destOrd="0" presId="urn:microsoft.com/office/officeart/2005/8/layout/hList9"/>
    <dgm:cxn modelId="{EC339712-1E5F-455F-9028-76E0BCAB10D3}" type="presParOf" srcId="{8CB1C7BB-D9F6-4CFF-A439-126559F94DDA}" destId="{9034BAEE-6BFF-4FFB-9DE1-EED99F542EBA}" srcOrd="10" destOrd="0" presId="urn:microsoft.com/office/officeart/2005/8/layout/hList9"/>
    <dgm:cxn modelId="{495FD8C6-6DF6-4947-9F9E-6916758CFD10}" type="presParOf" srcId="{8CB1C7BB-D9F6-4CFF-A439-126559F94DDA}" destId="{277192DA-2B0E-443E-96CC-54847C7B1BA6}" srcOrd="11" destOrd="0" presId="urn:microsoft.com/office/officeart/2005/8/layout/hList9"/>
    <dgm:cxn modelId="{78E34D8F-4A6B-49E8-8A6D-622EEA28C637}" type="presParOf" srcId="{277192DA-2B0E-443E-96CC-54847C7B1BA6}" destId="{F5900EED-1319-481B-AB8C-86E05121AF31}" srcOrd="0" destOrd="0" presId="urn:microsoft.com/office/officeart/2005/8/layout/hList9"/>
    <dgm:cxn modelId="{9575071E-DDFD-485C-8425-698FC2D685B4}" type="presParOf" srcId="{277192DA-2B0E-443E-96CC-54847C7B1BA6}" destId="{FE628375-14DD-4612-A777-CD8B3A8F5F27}" srcOrd="1" destOrd="0" presId="urn:microsoft.com/office/officeart/2005/8/layout/hList9"/>
    <dgm:cxn modelId="{D0E1F6D9-866B-492C-BFF9-966429EAD7E9}" type="presParOf" srcId="{FE628375-14DD-4612-A777-CD8B3A8F5F27}" destId="{A4D313DD-B334-4907-8F48-1FBD806C577A}" srcOrd="0" destOrd="0" presId="urn:microsoft.com/office/officeart/2005/8/layout/hList9"/>
    <dgm:cxn modelId="{D27F59C6-7D18-449A-9BA3-7E24A8AE0970}" type="presParOf" srcId="{FE628375-14DD-4612-A777-CD8B3A8F5F27}" destId="{FF35FF64-E304-4C23-8610-FCBD3E7467C8}" srcOrd="1" destOrd="0" presId="urn:microsoft.com/office/officeart/2005/8/layout/hList9"/>
    <dgm:cxn modelId="{9BE70C05-351B-427F-A106-3EBA96D675B7}" type="presParOf" srcId="{8CB1C7BB-D9F6-4CFF-A439-126559F94DDA}" destId="{C2689D1E-0BDA-4601-9A90-36803B3BCA7B}" srcOrd="12" destOrd="0" presId="urn:microsoft.com/office/officeart/2005/8/layout/hList9"/>
    <dgm:cxn modelId="{00015B22-384D-4E4A-85BF-2484316D4C90}" type="presParOf" srcId="{8CB1C7BB-D9F6-4CFF-A439-126559F94DDA}" destId="{5EA854B4-B71C-418A-89CA-67AFD3E16C7A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9832490-CAB9-4FA0-BD61-FF9D7C22DC40}" type="doc">
      <dgm:prSet loTypeId="urn:microsoft.com/office/officeart/2005/8/layout/cycle2" loCatId="cycle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FF7E2A0-007F-44A1-9CB4-908C33CA0199}">
      <dgm:prSet phldrT="[Текст]" custT="1"/>
      <dgm:spPr/>
      <dgm:t>
        <a:bodyPr/>
        <a:lstStyle/>
        <a:p>
          <a:r>
            <a:rPr lang="en-US" sz="16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Jo‘lomon</a:t>
          </a:r>
          <a:endParaRPr lang="ru-RU" sz="16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2DFD74-1C43-41DB-ADAF-48AE0F9D407F}" type="parTrans" cxnId="{6F96643D-C395-40CE-AE96-B505F75474B0}">
      <dgm:prSet/>
      <dgm:spPr/>
      <dgm:t>
        <a:bodyPr/>
        <a:lstStyle/>
        <a:p>
          <a:endParaRPr lang="ru-RU" sz="1800"/>
        </a:p>
      </dgm:t>
    </dgm:pt>
    <dgm:pt modelId="{03B4AD6D-60EC-4DB5-9821-8446CAE6B343}" type="sibTrans" cxnId="{6F96643D-C395-40CE-AE96-B505F75474B0}">
      <dgm:prSet custT="1"/>
      <dgm:spPr/>
      <dgm:t>
        <a:bodyPr/>
        <a:lstStyle/>
        <a:p>
          <a:endParaRPr lang="ru-RU" sz="1400"/>
        </a:p>
      </dgm:t>
    </dgm:pt>
    <dgm:pt modelId="{6E709968-DC29-4313-BC7D-6ABED75CEEE1}">
      <dgm:prSet phldrT="[Текст]" custT="1"/>
      <dgm:spPr/>
      <dgm:t>
        <a:bodyPr/>
        <a:lstStyle/>
        <a:p>
          <a:r>
            <a:rPr lang="en-US" sz="16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manqurt</a:t>
          </a:r>
          <a:endParaRPr lang="ru-RU" sz="16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630439-322E-406C-8885-6D599788AC71}" type="parTrans" cxnId="{5E7FD55F-5FAF-4651-8AC4-F5289A650F7A}">
      <dgm:prSet/>
      <dgm:spPr/>
      <dgm:t>
        <a:bodyPr/>
        <a:lstStyle/>
        <a:p>
          <a:endParaRPr lang="ru-RU" sz="1800"/>
        </a:p>
      </dgm:t>
    </dgm:pt>
    <dgm:pt modelId="{F55D4B66-A6DD-46AC-AA49-C44F6D80815F}" type="sibTrans" cxnId="{5E7FD55F-5FAF-4651-8AC4-F5289A650F7A}">
      <dgm:prSet custT="1"/>
      <dgm:spPr/>
      <dgm:t>
        <a:bodyPr/>
        <a:lstStyle/>
        <a:p>
          <a:endParaRPr lang="ru-RU" sz="1400"/>
        </a:p>
      </dgm:t>
    </dgm:pt>
    <dgm:pt modelId="{5A705639-5AE2-4FB3-8450-0DF71C73C117}">
      <dgm:prSet phldrT="[Текст]" custT="1"/>
      <dgm:spPr/>
      <dgm:t>
        <a:bodyPr/>
        <a:lstStyle/>
        <a:p>
          <a:r>
            <a:rPr lang="en-US" sz="16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Oqmoya</a:t>
          </a:r>
          <a:endParaRPr lang="ru-RU" sz="16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B3EC67-6D3E-4BE2-B02E-F05B2D3D3E39}" type="parTrans" cxnId="{439591AA-7DCE-483F-9078-92304F913DB6}">
      <dgm:prSet/>
      <dgm:spPr/>
      <dgm:t>
        <a:bodyPr/>
        <a:lstStyle/>
        <a:p>
          <a:endParaRPr lang="ru-RU" sz="1800"/>
        </a:p>
      </dgm:t>
    </dgm:pt>
    <dgm:pt modelId="{8C204EA2-B6FF-42AA-A796-FC17C453936D}" type="sibTrans" cxnId="{439591AA-7DCE-483F-9078-92304F913DB6}">
      <dgm:prSet custT="1"/>
      <dgm:spPr/>
      <dgm:t>
        <a:bodyPr/>
        <a:lstStyle/>
        <a:p>
          <a:endParaRPr lang="ru-RU" sz="1400"/>
        </a:p>
      </dgm:t>
    </dgm:pt>
    <dgm:pt modelId="{52B52104-D45E-42BC-B670-244EC45FC7DC}">
      <dgm:prSet phldrT="[Текст]" custT="1"/>
      <dgm:spPr/>
      <dgm:t>
        <a:bodyPr/>
        <a:lstStyle/>
        <a:p>
          <a:r>
            <a:rPr lang="en-US" sz="16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Do‘nanboy</a:t>
          </a:r>
          <a:endParaRPr lang="ru-RU" sz="16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08CA23-DB88-4D1F-8B50-D29F2340447A}" type="parTrans" cxnId="{7CBB3DD4-9E8C-4532-B68B-BFEFB94455D6}">
      <dgm:prSet/>
      <dgm:spPr/>
      <dgm:t>
        <a:bodyPr/>
        <a:lstStyle/>
        <a:p>
          <a:endParaRPr lang="ru-RU" sz="1800"/>
        </a:p>
      </dgm:t>
    </dgm:pt>
    <dgm:pt modelId="{3098DB3D-9485-49B3-905B-01FEAF20DC39}" type="sibTrans" cxnId="{7CBB3DD4-9E8C-4532-B68B-BFEFB94455D6}">
      <dgm:prSet custT="1"/>
      <dgm:spPr/>
      <dgm:t>
        <a:bodyPr/>
        <a:lstStyle/>
        <a:p>
          <a:endParaRPr lang="ru-RU" sz="1400"/>
        </a:p>
      </dgm:t>
    </dgm:pt>
    <dgm:pt modelId="{40C22901-13BF-4548-924D-7C8C3BC95CEB}">
      <dgm:prSet phldrT="[Текст]" custT="1"/>
      <dgm:spPr/>
      <dgm:t>
        <a:bodyPr/>
        <a:lstStyle/>
        <a:p>
          <a:r>
            <a:rPr lang="en-US" sz="16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Nayman</a:t>
          </a:r>
          <a:r>
            <a:rPr lang="en-US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ona</a:t>
          </a:r>
          <a:endParaRPr lang="ru-RU" sz="16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2E31A5-6600-4CD2-B1AE-3326D52D518F}" type="parTrans" cxnId="{1D301D75-4A05-4913-992C-27A2A69DD6F2}">
      <dgm:prSet/>
      <dgm:spPr/>
      <dgm:t>
        <a:bodyPr/>
        <a:lstStyle/>
        <a:p>
          <a:endParaRPr lang="ru-RU" sz="1800"/>
        </a:p>
      </dgm:t>
    </dgm:pt>
    <dgm:pt modelId="{A27526DB-9BAB-4819-8F0C-892C81B44F64}" type="sibTrans" cxnId="{1D301D75-4A05-4913-992C-27A2A69DD6F2}">
      <dgm:prSet custT="1"/>
      <dgm:spPr/>
      <dgm:t>
        <a:bodyPr/>
        <a:lstStyle/>
        <a:p>
          <a:endParaRPr lang="ru-RU" sz="1400"/>
        </a:p>
      </dgm:t>
    </dgm:pt>
    <dgm:pt modelId="{A8D12ADA-D762-4E1D-A007-9E5C0CA8D37F}" type="pres">
      <dgm:prSet presAssocID="{89832490-CAB9-4FA0-BD61-FF9D7C22DC40}" presName="cycle" presStyleCnt="0">
        <dgm:presLayoutVars>
          <dgm:dir/>
          <dgm:resizeHandles val="exact"/>
        </dgm:presLayoutVars>
      </dgm:prSet>
      <dgm:spPr/>
    </dgm:pt>
    <dgm:pt modelId="{A80D8C30-87DE-4B30-9FEB-B4B20781A6CE}" type="pres">
      <dgm:prSet presAssocID="{1FF7E2A0-007F-44A1-9CB4-908C33CA0199}" presName="node" presStyleLbl="node1" presStyleIdx="0" presStyleCnt="5">
        <dgm:presLayoutVars>
          <dgm:bulletEnabled val="1"/>
        </dgm:presLayoutVars>
      </dgm:prSet>
      <dgm:spPr/>
    </dgm:pt>
    <dgm:pt modelId="{38827373-00E3-4F37-8370-8EF501A49CE1}" type="pres">
      <dgm:prSet presAssocID="{03B4AD6D-60EC-4DB5-9821-8446CAE6B343}" presName="sibTrans" presStyleLbl="sibTrans2D1" presStyleIdx="0" presStyleCnt="5"/>
      <dgm:spPr/>
    </dgm:pt>
    <dgm:pt modelId="{B5D9F311-A071-4AD7-A9A4-F6B21B9D22D0}" type="pres">
      <dgm:prSet presAssocID="{03B4AD6D-60EC-4DB5-9821-8446CAE6B343}" presName="connectorText" presStyleLbl="sibTrans2D1" presStyleIdx="0" presStyleCnt="5"/>
      <dgm:spPr/>
    </dgm:pt>
    <dgm:pt modelId="{0022695D-A8BC-499B-99E1-C6B69E4184F7}" type="pres">
      <dgm:prSet presAssocID="{6E709968-DC29-4313-BC7D-6ABED75CEEE1}" presName="node" presStyleLbl="node1" presStyleIdx="1" presStyleCnt="5">
        <dgm:presLayoutVars>
          <dgm:bulletEnabled val="1"/>
        </dgm:presLayoutVars>
      </dgm:prSet>
      <dgm:spPr/>
    </dgm:pt>
    <dgm:pt modelId="{DAABDEFD-4D81-403A-B7AA-BB8EBE96FB90}" type="pres">
      <dgm:prSet presAssocID="{F55D4B66-A6DD-46AC-AA49-C44F6D80815F}" presName="sibTrans" presStyleLbl="sibTrans2D1" presStyleIdx="1" presStyleCnt="5"/>
      <dgm:spPr/>
    </dgm:pt>
    <dgm:pt modelId="{784C7D00-8F3F-4D25-A768-0703C9814A84}" type="pres">
      <dgm:prSet presAssocID="{F55D4B66-A6DD-46AC-AA49-C44F6D80815F}" presName="connectorText" presStyleLbl="sibTrans2D1" presStyleIdx="1" presStyleCnt="5"/>
      <dgm:spPr/>
    </dgm:pt>
    <dgm:pt modelId="{DB383177-B066-4339-BAB4-AE19A785CE00}" type="pres">
      <dgm:prSet presAssocID="{5A705639-5AE2-4FB3-8450-0DF71C73C117}" presName="node" presStyleLbl="node1" presStyleIdx="2" presStyleCnt="5">
        <dgm:presLayoutVars>
          <dgm:bulletEnabled val="1"/>
        </dgm:presLayoutVars>
      </dgm:prSet>
      <dgm:spPr/>
    </dgm:pt>
    <dgm:pt modelId="{83284D8E-3C18-481B-8C58-7A3A7EE3BA74}" type="pres">
      <dgm:prSet presAssocID="{8C204EA2-B6FF-42AA-A796-FC17C453936D}" presName="sibTrans" presStyleLbl="sibTrans2D1" presStyleIdx="2" presStyleCnt="5"/>
      <dgm:spPr/>
    </dgm:pt>
    <dgm:pt modelId="{4FBECBCB-E49B-4E8A-9878-272146C79794}" type="pres">
      <dgm:prSet presAssocID="{8C204EA2-B6FF-42AA-A796-FC17C453936D}" presName="connectorText" presStyleLbl="sibTrans2D1" presStyleIdx="2" presStyleCnt="5"/>
      <dgm:spPr/>
    </dgm:pt>
    <dgm:pt modelId="{697C58D7-D86B-4D01-A172-043FF83F7D24}" type="pres">
      <dgm:prSet presAssocID="{52B52104-D45E-42BC-B670-244EC45FC7DC}" presName="node" presStyleLbl="node1" presStyleIdx="3" presStyleCnt="5">
        <dgm:presLayoutVars>
          <dgm:bulletEnabled val="1"/>
        </dgm:presLayoutVars>
      </dgm:prSet>
      <dgm:spPr/>
    </dgm:pt>
    <dgm:pt modelId="{40F40FC3-E831-449C-B078-8C01043D9F94}" type="pres">
      <dgm:prSet presAssocID="{3098DB3D-9485-49B3-905B-01FEAF20DC39}" presName="sibTrans" presStyleLbl="sibTrans2D1" presStyleIdx="3" presStyleCnt="5"/>
      <dgm:spPr/>
    </dgm:pt>
    <dgm:pt modelId="{4DF73928-2445-41DC-9EDF-E898CE847508}" type="pres">
      <dgm:prSet presAssocID="{3098DB3D-9485-49B3-905B-01FEAF20DC39}" presName="connectorText" presStyleLbl="sibTrans2D1" presStyleIdx="3" presStyleCnt="5"/>
      <dgm:spPr/>
    </dgm:pt>
    <dgm:pt modelId="{DC4AD8E8-33E2-41A0-8045-6E6EF4E9EAC9}" type="pres">
      <dgm:prSet presAssocID="{40C22901-13BF-4548-924D-7C8C3BC95CEB}" presName="node" presStyleLbl="node1" presStyleIdx="4" presStyleCnt="5">
        <dgm:presLayoutVars>
          <dgm:bulletEnabled val="1"/>
        </dgm:presLayoutVars>
      </dgm:prSet>
      <dgm:spPr/>
    </dgm:pt>
    <dgm:pt modelId="{91AF42EA-D17A-45B4-89AC-5F3C8231CAE9}" type="pres">
      <dgm:prSet presAssocID="{A27526DB-9BAB-4819-8F0C-892C81B44F64}" presName="sibTrans" presStyleLbl="sibTrans2D1" presStyleIdx="4" presStyleCnt="5"/>
      <dgm:spPr/>
    </dgm:pt>
    <dgm:pt modelId="{66082233-33E0-473E-ABD6-C86C7596A9C0}" type="pres">
      <dgm:prSet presAssocID="{A27526DB-9BAB-4819-8F0C-892C81B44F64}" presName="connectorText" presStyleLbl="sibTrans2D1" presStyleIdx="4" presStyleCnt="5"/>
      <dgm:spPr/>
    </dgm:pt>
  </dgm:ptLst>
  <dgm:cxnLst>
    <dgm:cxn modelId="{86001004-83C7-4899-9005-091A45B4F80F}" type="presOf" srcId="{3098DB3D-9485-49B3-905B-01FEAF20DC39}" destId="{4DF73928-2445-41DC-9EDF-E898CE847508}" srcOrd="1" destOrd="0" presId="urn:microsoft.com/office/officeart/2005/8/layout/cycle2"/>
    <dgm:cxn modelId="{55557D22-6913-468A-A010-D08BA78E7211}" type="presOf" srcId="{3098DB3D-9485-49B3-905B-01FEAF20DC39}" destId="{40F40FC3-E831-449C-B078-8C01043D9F94}" srcOrd="0" destOrd="0" presId="urn:microsoft.com/office/officeart/2005/8/layout/cycle2"/>
    <dgm:cxn modelId="{6F918D2E-952C-4B66-8A25-3A99C4B10A06}" type="presOf" srcId="{1FF7E2A0-007F-44A1-9CB4-908C33CA0199}" destId="{A80D8C30-87DE-4B30-9FEB-B4B20781A6CE}" srcOrd="0" destOrd="0" presId="urn:microsoft.com/office/officeart/2005/8/layout/cycle2"/>
    <dgm:cxn modelId="{B509CF31-6106-4B45-A725-668780CF8BDE}" type="presOf" srcId="{03B4AD6D-60EC-4DB5-9821-8446CAE6B343}" destId="{B5D9F311-A071-4AD7-A9A4-F6B21B9D22D0}" srcOrd="1" destOrd="0" presId="urn:microsoft.com/office/officeart/2005/8/layout/cycle2"/>
    <dgm:cxn modelId="{FF0FA13C-13EE-4E58-95F2-131181A6EBBA}" type="presOf" srcId="{89832490-CAB9-4FA0-BD61-FF9D7C22DC40}" destId="{A8D12ADA-D762-4E1D-A007-9E5C0CA8D37F}" srcOrd="0" destOrd="0" presId="urn:microsoft.com/office/officeart/2005/8/layout/cycle2"/>
    <dgm:cxn modelId="{2825B53C-B75B-4C02-9390-7F2B8E6FE837}" type="presOf" srcId="{F55D4B66-A6DD-46AC-AA49-C44F6D80815F}" destId="{784C7D00-8F3F-4D25-A768-0703C9814A84}" srcOrd="1" destOrd="0" presId="urn:microsoft.com/office/officeart/2005/8/layout/cycle2"/>
    <dgm:cxn modelId="{6F96643D-C395-40CE-AE96-B505F75474B0}" srcId="{89832490-CAB9-4FA0-BD61-FF9D7C22DC40}" destId="{1FF7E2A0-007F-44A1-9CB4-908C33CA0199}" srcOrd="0" destOrd="0" parTransId="{BD2DFD74-1C43-41DB-ADAF-48AE0F9D407F}" sibTransId="{03B4AD6D-60EC-4DB5-9821-8446CAE6B343}"/>
    <dgm:cxn modelId="{5E7FD55F-5FAF-4651-8AC4-F5289A650F7A}" srcId="{89832490-CAB9-4FA0-BD61-FF9D7C22DC40}" destId="{6E709968-DC29-4313-BC7D-6ABED75CEEE1}" srcOrd="1" destOrd="0" parTransId="{8B630439-322E-406C-8885-6D599788AC71}" sibTransId="{F55D4B66-A6DD-46AC-AA49-C44F6D80815F}"/>
    <dgm:cxn modelId="{ED426942-C63B-4FE1-8328-C4FE4CBB4194}" type="presOf" srcId="{F55D4B66-A6DD-46AC-AA49-C44F6D80815F}" destId="{DAABDEFD-4D81-403A-B7AA-BB8EBE96FB90}" srcOrd="0" destOrd="0" presId="urn:microsoft.com/office/officeart/2005/8/layout/cycle2"/>
    <dgm:cxn modelId="{5AC4704F-23EC-40B4-9957-F73E00C6DEBC}" type="presOf" srcId="{5A705639-5AE2-4FB3-8450-0DF71C73C117}" destId="{DB383177-B066-4339-BAB4-AE19A785CE00}" srcOrd="0" destOrd="0" presId="urn:microsoft.com/office/officeart/2005/8/layout/cycle2"/>
    <dgm:cxn modelId="{1D301D75-4A05-4913-992C-27A2A69DD6F2}" srcId="{89832490-CAB9-4FA0-BD61-FF9D7C22DC40}" destId="{40C22901-13BF-4548-924D-7C8C3BC95CEB}" srcOrd="4" destOrd="0" parTransId="{922E31A5-6600-4CD2-B1AE-3326D52D518F}" sibTransId="{A27526DB-9BAB-4819-8F0C-892C81B44F64}"/>
    <dgm:cxn modelId="{00AFCD78-B2F7-47AD-8263-4A3270923C2C}" type="presOf" srcId="{A27526DB-9BAB-4819-8F0C-892C81B44F64}" destId="{91AF42EA-D17A-45B4-89AC-5F3C8231CAE9}" srcOrd="0" destOrd="0" presId="urn:microsoft.com/office/officeart/2005/8/layout/cycle2"/>
    <dgm:cxn modelId="{4F80BE79-3207-408A-BA7C-AA0F8722C4E1}" type="presOf" srcId="{6E709968-DC29-4313-BC7D-6ABED75CEEE1}" destId="{0022695D-A8BC-499B-99E1-C6B69E4184F7}" srcOrd="0" destOrd="0" presId="urn:microsoft.com/office/officeart/2005/8/layout/cycle2"/>
    <dgm:cxn modelId="{439591AA-7DCE-483F-9078-92304F913DB6}" srcId="{89832490-CAB9-4FA0-BD61-FF9D7C22DC40}" destId="{5A705639-5AE2-4FB3-8450-0DF71C73C117}" srcOrd="2" destOrd="0" parTransId="{DCB3EC67-6D3E-4BE2-B02E-F05B2D3D3E39}" sibTransId="{8C204EA2-B6FF-42AA-A796-FC17C453936D}"/>
    <dgm:cxn modelId="{3D84D9B9-1305-4D7E-931E-D23929D8B9E4}" type="presOf" srcId="{03B4AD6D-60EC-4DB5-9821-8446CAE6B343}" destId="{38827373-00E3-4F37-8370-8EF501A49CE1}" srcOrd="0" destOrd="0" presId="urn:microsoft.com/office/officeart/2005/8/layout/cycle2"/>
    <dgm:cxn modelId="{E3B8C9CA-00E9-4EBB-9281-739A5AC66320}" type="presOf" srcId="{A27526DB-9BAB-4819-8F0C-892C81B44F64}" destId="{66082233-33E0-473E-ABD6-C86C7596A9C0}" srcOrd="1" destOrd="0" presId="urn:microsoft.com/office/officeart/2005/8/layout/cycle2"/>
    <dgm:cxn modelId="{B58814CE-C6BF-4FF6-972C-629CC8203E95}" type="presOf" srcId="{52B52104-D45E-42BC-B670-244EC45FC7DC}" destId="{697C58D7-D86B-4D01-A172-043FF83F7D24}" srcOrd="0" destOrd="0" presId="urn:microsoft.com/office/officeart/2005/8/layout/cycle2"/>
    <dgm:cxn modelId="{7CBB3DD4-9E8C-4532-B68B-BFEFB94455D6}" srcId="{89832490-CAB9-4FA0-BD61-FF9D7C22DC40}" destId="{52B52104-D45E-42BC-B670-244EC45FC7DC}" srcOrd="3" destOrd="0" parTransId="{5508CA23-DB88-4D1F-8B50-D29F2340447A}" sibTransId="{3098DB3D-9485-49B3-905B-01FEAF20DC39}"/>
    <dgm:cxn modelId="{543439DE-1A5B-43DE-97C5-DC95ADB3537B}" type="presOf" srcId="{8C204EA2-B6FF-42AA-A796-FC17C453936D}" destId="{4FBECBCB-E49B-4E8A-9878-272146C79794}" srcOrd="1" destOrd="0" presId="urn:microsoft.com/office/officeart/2005/8/layout/cycle2"/>
    <dgm:cxn modelId="{F16070F3-D82E-4C9C-8AE9-C5333CA38E08}" type="presOf" srcId="{40C22901-13BF-4548-924D-7C8C3BC95CEB}" destId="{DC4AD8E8-33E2-41A0-8045-6E6EF4E9EAC9}" srcOrd="0" destOrd="0" presId="urn:microsoft.com/office/officeart/2005/8/layout/cycle2"/>
    <dgm:cxn modelId="{9AA15FFD-328A-40AE-A2EC-CF38D838BF4C}" type="presOf" srcId="{8C204EA2-B6FF-42AA-A796-FC17C453936D}" destId="{83284D8E-3C18-481B-8C58-7A3A7EE3BA74}" srcOrd="0" destOrd="0" presId="urn:microsoft.com/office/officeart/2005/8/layout/cycle2"/>
    <dgm:cxn modelId="{A7311BD6-F191-42EA-8300-58A8DF29A345}" type="presParOf" srcId="{A8D12ADA-D762-4E1D-A007-9E5C0CA8D37F}" destId="{A80D8C30-87DE-4B30-9FEB-B4B20781A6CE}" srcOrd="0" destOrd="0" presId="urn:microsoft.com/office/officeart/2005/8/layout/cycle2"/>
    <dgm:cxn modelId="{E3203CF0-7F34-4B28-8978-8697D77197A1}" type="presParOf" srcId="{A8D12ADA-D762-4E1D-A007-9E5C0CA8D37F}" destId="{38827373-00E3-4F37-8370-8EF501A49CE1}" srcOrd="1" destOrd="0" presId="urn:microsoft.com/office/officeart/2005/8/layout/cycle2"/>
    <dgm:cxn modelId="{649DB2AF-B962-4FBE-9A3F-A072C7992299}" type="presParOf" srcId="{38827373-00E3-4F37-8370-8EF501A49CE1}" destId="{B5D9F311-A071-4AD7-A9A4-F6B21B9D22D0}" srcOrd="0" destOrd="0" presId="urn:microsoft.com/office/officeart/2005/8/layout/cycle2"/>
    <dgm:cxn modelId="{F9CB0C69-76E4-418C-9114-424EEB8CCBE4}" type="presParOf" srcId="{A8D12ADA-D762-4E1D-A007-9E5C0CA8D37F}" destId="{0022695D-A8BC-499B-99E1-C6B69E4184F7}" srcOrd="2" destOrd="0" presId="urn:microsoft.com/office/officeart/2005/8/layout/cycle2"/>
    <dgm:cxn modelId="{4EC8FD22-7637-46D2-9270-D6E716C5D1D4}" type="presParOf" srcId="{A8D12ADA-D762-4E1D-A007-9E5C0CA8D37F}" destId="{DAABDEFD-4D81-403A-B7AA-BB8EBE96FB90}" srcOrd="3" destOrd="0" presId="urn:microsoft.com/office/officeart/2005/8/layout/cycle2"/>
    <dgm:cxn modelId="{23DB4B6E-57A8-4F76-B5EA-53626B2DEBC3}" type="presParOf" srcId="{DAABDEFD-4D81-403A-B7AA-BB8EBE96FB90}" destId="{784C7D00-8F3F-4D25-A768-0703C9814A84}" srcOrd="0" destOrd="0" presId="urn:microsoft.com/office/officeart/2005/8/layout/cycle2"/>
    <dgm:cxn modelId="{A60A7EB3-F533-49EA-AB04-63C0ADFB326F}" type="presParOf" srcId="{A8D12ADA-D762-4E1D-A007-9E5C0CA8D37F}" destId="{DB383177-B066-4339-BAB4-AE19A785CE00}" srcOrd="4" destOrd="0" presId="urn:microsoft.com/office/officeart/2005/8/layout/cycle2"/>
    <dgm:cxn modelId="{86F3EEB6-4FF6-491B-984F-F2C99279E5B9}" type="presParOf" srcId="{A8D12ADA-D762-4E1D-A007-9E5C0CA8D37F}" destId="{83284D8E-3C18-481B-8C58-7A3A7EE3BA74}" srcOrd="5" destOrd="0" presId="urn:microsoft.com/office/officeart/2005/8/layout/cycle2"/>
    <dgm:cxn modelId="{D4DD6FC1-142E-45DD-AC51-13D1E6A76DBE}" type="presParOf" srcId="{83284D8E-3C18-481B-8C58-7A3A7EE3BA74}" destId="{4FBECBCB-E49B-4E8A-9878-272146C79794}" srcOrd="0" destOrd="0" presId="urn:microsoft.com/office/officeart/2005/8/layout/cycle2"/>
    <dgm:cxn modelId="{4158EBEF-031B-4D79-92E8-14E66F0CAF12}" type="presParOf" srcId="{A8D12ADA-D762-4E1D-A007-9E5C0CA8D37F}" destId="{697C58D7-D86B-4D01-A172-043FF83F7D24}" srcOrd="6" destOrd="0" presId="urn:microsoft.com/office/officeart/2005/8/layout/cycle2"/>
    <dgm:cxn modelId="{986C1A99-FFE2-4DFB-8178-973A85DDF614}" type="presParOf" srcId="{A8D12ADA-D762-4E1D-A007-9E5C0CA8D37F}" destId="{40F40FC3-E831-449C-B078-8C01043D9F94}" srcOrd="7" destOrd="0" presId="urn:microsoft.com/office/officeart/2005/8/layout/cycle2"/>
    <dgm:cxn modelId="{A91EE5F8-4B40-4FDA-8550-C6D4BEEBE99A}" type="presParOf" srcId="{40F40FC3-E831-449C-B078-8C01043D9F94}" destId="{4DF73928-2445-41DC-9EDF-E898CE847508}" srcOrd="0" destOrd="0" presId="urn:microsoft.com/office/officeart/2005/8/layout/cycle2"/>
    <dgm:cxn modelId="{D936BF3E-D385-4D79-AD12-ACA49958F41D}" type="presParOf" srcId="{A8D12ADA-D762-4E1D-A007-9E5C0CA8D37F}" destId="{DC4AD8E8-33E2-41A0-8045-6E6EF4E9EAC9}" srcOrd="8" destOrd="0" presId="urn:microsoft.com/office/officeart/2005/8/layout/cycle2"/>
    <dgm:cxn modelId="{9F12DA98-297D-407C-988E-9159BD2B8432}" type="presParOf" srcId="{A8D12ADA-D762-4E1D-A007-9E5C0CA8D37F}" destId="{91AF42EA-D17A-45B4-89AC-5F3C8231CAE9}" srcOrd="9" destOrd="0" presId="urn:microsoft.com/office/officeart/2005/8/layout/cycle2"/>
    <dgm:cxn modelId="{12452782-D539-4964-87EE-822CE495509B}" type="presParOf" srcId="{91AF42EA-D17A-45B4-89AC-5F3C8231CAE9}" destId="{66082233-33E0-473E-ABD6-C86C7596A9C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C88983D-7E5F-4E27-835D-E1024D134BB2}" type="doc">
      <dgm:prSet loTypeId="urn:microsoft.com/office/officeart/2005/8/layout/chart3" loCatId="cycle" qsTypeId="urn:microsoft.com/office/officeart/2005/8/quickstyle/simple3" qsCatId="simple" csTypeId="urn:microsoft.com/office/officeart/2005/8/colors/accent3_5" csCatId="accent3" phldr="1"/>
      <dgm:spPr/>
    </dgm:pt>
    <dgm:pt modelId="{AD1DBB44-51C4-4192-B730-B1B4D4FBEAF0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imonli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6BAED8-8475-4C2E-8468-39DA8A073C05}" type="parTrans" cxnId="{E34129E1-50B1-40D2-8838-53D6BCB4C753}">
      <dgm:prSet/>
      <dgm:spPr/>
      <dgm:t>
        <a:bodyPr/>
        <a:lstStyle/>
        <a:p>
          <a:endParaRPr lang="ru-RU"/>
        </a:p>
      </dgm:t>
    </dgm:pt>
    <dgm:pt modelId="{3E9AF89F-815B-453B-B1E8-6111E481A042}" type="sibTrans" cxnId="{E34129E1-50B1-40D2-8838-53D6BCB4C753}">
      <dgm:prSet/>
      <dgm:spPr/>
      <dgm:t>
        <a:bodyPr/>
        <a:lstStyle/>
        <a:p>
          <a:endParaRPr lang="ru-RU"/>
        </a:p>
      </dgm:t>
    </dgm:pt>
    <dgm:pt modelId="{65741A21-1166-416D-A141-467B1AE33DD6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sadoqatli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06F3DF-6920-4D75-95B4-2E717D62B1E0}" type="parTrans" cxnId="{55CD5FB0-F30F-4DDC-99FA-9A88F28514F2}">
      <dgm:prSet/>
      <dgm:spPr/>
      <dgm:t>
        <a:bodyPr/>
        <a:lstStyle/>
        <a:p>
          <a:endParaRPr lang="ru-RU"/>
        </a:p>
      </dgm:t>
    </dgm:pt>
    <dgm:pt modelId="{5DBE0C0B-F66E-46ED-9B84-571F3DB77CFC}" type="sibTrans" cxnId="{55CD5FB0-F30F-4DDC-99FA-9A88F28514F2}">
      <dgm:prSet/>
      <dgm:spPr/>
      <dgm:t>
        <a:bodyPr/>
        <a:lstStyle/>
        <a:p>
          <a:endParaRPr lang="ru-RU"/>
        </a:p>
      </dgm:t>
    </dgm:pt>
    <dgm:pt modelId="{2B998DB8-652B-4687-9743-E4BAF3F13C3D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halol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9ADC8A-09D6-462B-99F4-F238D5070E06}" type="parTrans" cxnId="{81AD7BC6-B605-4E4D-915B-5368A5D8321E}">
      <dgm:prSet/>
      <dgm:spPr/>
      <dgm:t>
        <a:bodyPr/>
        <a:lstStyle/>
        <a:p>
          <a:endParaRPr lang="ru-RU"/>
        </a:p>
      </dgm:t>
    </dgm:pt>
    <dgm:pt modelId="{08E5687E-7750-46F7-AB14-D7045D1BB053}" type="sibTrans" cxnId="{81AD7BC6-B605-4E4D-915B-5368A5D8321E}">
      <dgm:prSet/>
      <dgm:spPr/>
      <dgm:t>
        <a:bodyPr/>
        <a:lstStyle/>
        <a:p>
          <a:endParaRPr lang="ru-RU"/>
        </a:p>
      </dgm:t>
    </dgm:pt>
    <dgm:pt modelId="{0493DD25-99C3-4A4F-AC47-F8DB0DD440CF}" type="pres">
      <dgm:prSet presAssocID="{BC88983D-7E5F-4E27-835D-E1024D134BB2}" presName="compositeShape" presStyleCnt="0">
        <dgm:presLayoutVars>
          <dgm:chMax val="7"/>
          <dgm:dir/>
          <dgm:resizeHandles val="exact"/>
        </dgm:presLayoutVars>
      </dgm:prSet>
      <dgm:spPr/>
    </dgm:pt>
    <dgm:pt modelId="{143B69F7-E765-46A9-88D0-DCB5A3C1AB0D}" type="pres">
      <dgm:prSet presAssocID="{BC88983D-7E5F-4E27-835D-E1024D134BB2}" presName="wedge1" presStyleLbl="node1" presStyleIdx="0" presStyleCnt="3"/>
      <dgm:spPr/>
    </dgm:pt>
    <dgm:pt modelId="{EBBCBFB1-4E2F-4D48-AE38-CED4FEE2FAFD}" type="pres">
      <dgm:prSet presAssocID="{BC88983D-7E5F-4E27-835D-E1024D134BB2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A0363A01-21A1-4736-9BD8-61178E4D0B25}" type="pres">
      <dgm:prSet presAssocID="{BC88983D-7E5F-4E27-835D-E1024D134BB2}" presName="wedge2" presStyleLbl="node1" presStyleIdx="1" presStyleCnt="3"/>
      <dgm:spPr/>
    </dgm:pt>
    <dgm:pt modelId="{D195D976-6513-43DD-9128-1E9872069492}" type="pres">
      <dgm:prSet presAssocID="{BC88983D-7E5F-4E27-835D-E1024D134BB2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75A6D070-215E-4C7F-96CD-68F7696FA328}" type="pres">
      <dgm:prSet presAssocID="{BC88983D-7E5F-4E27-835D-E1024D134BB2}" presName="wedge3" presStyleLbl="node1" presStyleIdx="2" presStyleCnt="3"/>
      <dgm:spPr/>
    </dgm:pt>
    <dgm:pt modelId="{CC1E5E98-3999-4931-BCA7-BE74CABE4439}" type="pres">
      <dgm:prSet presAssocID="{BC88983D-7E5F-4E27-835D-E1024D134BB2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6D591D06-273D-48B6-BD60-3A3CA3176356}" type="presOf" srcId="{BC88983D-7E5F-4E27-835D-E1024D134BB2}" destId="{0493DD25-99C3-4A4F-AC47-F8DB0DD440CF}" srcOrd="0" destOrd="0" presId="urn:microsoft.com/office/officeart/2005/8/layout/chart3"/>
    <dgm:cxn modelId="{D238D911-340F-46C6-B71D-2DD55A955431}" type="presOf" srcId="{AD1DBB44-51C4-4192-B730-B1B4D4FBEAF0}" destId="{EBBCBFB1-4E2F-4D48-AE38-CED4FEE2FAFD}" srcOrd="1" destOrd="0" presId="urn:microsoft.com/office/officeart/2005/8/layout/chart3"/>
    <dgm:cxn modelId="{5273F32A-1149-48BB-9283-022060A52A2E}" type="presOf" srcId="{65741A21-1166-416D-A141-467B1AE33DD6}" destId="{A0363A01-21A1-4736-9BD8-61178E4D0B25}" srcOrd="0" destOrd="0" presId="urn:microsoft.com/office/officeart/2005/8/layout/chart3"/>
    <dgm:cxn modelId="{B6786835-D73D-4D65-A364-8943DC5CF5AE}" type="presOf" srcId="{65741A21-1166-416D-A141-467B1AE33DD6}" destId="{D195D976-6513-43DD-9128-1E9872069492}" srcOrd="1" destOrd="0" presId="urn:microsoft.com/office/officeart/2005/8/layout/chart3"/>
    <dgm:cxn modelId="{D0D3598D-7606-40A5-A178-C69B28D3EC7A}" type="presOf" srcId="{2B998DB8-652B-4687-9743-E4BAF3F13C3D}" destId="{CC1E5E98-3999-4931-BCA7-BE74CABE4439}" srcOrd="1" destOrd="0" presId="urn:microsoft.com/office/officeart/2005/8/layout/chart3"/>
    <dgm:cxn modelId="{891B249C-279F-467F-8A5C-E044D047D4C9}" type="presOf" srcId="{2B998DB8-652B-4687-9743-E4BAF3F13C3D}" destId="{75A6D070-215E-4C7F-96CD-68F7696FA328}" srcOrd="0" destOrd="0" presId="urn:microsoft.com/office/officeart/2005/8/layout/chart3"/>
    <dgm:cxn modelId="{55CD5FB0-F30F-4DDC-99FA-9A88F28514F2}" srcId="{BC88983D-7E5F-4E27-835D-E1024D134BB2}" destId="{65741A21-1166-416D-A141-467B1AE33DD6}" srcOrd="1" destOrd="0" parTransId="{D606F3DF-6920-4D75-95B4-2E717D62B1E0}" sibTransId="{5DBE0C0B-F66E-46ED-9B84-571F3DB77CFC}"/>
    <dgm:cxn modelId="{DC9196C3-7F64-4017-A4FF-66094A210F33}" type="presOf" srcId="{AD1DBB44-51C4-4192-B730-B1B4D4FBEAF0}" destId="{143B69F7-E765-46A9-88D0-DCB5A3C1AB0D}" srcOrd="0" destOrd="0" presId="urn:microsoft.com/office/officeart/2005/8/layout/chart3"/>
    <dgm:cxn modelId="{81AD7BC6-B605-4E4D-915B-5368A5D8321E}" srcId="{BC88983D-7E5F-4E27-835D-E1024D134BB2}" destId="{2B998DB8-652B-4687-9743-E4BAF3F13C3D}" srcOrd="2" destOrd="0" parTransId="{899ADC8A-09D6-462B-99F4-F238D5070E06}" sibTransId="{08E5687E-7750-46F7-AB14-D7045D1BB053}"/>
    <dgm:cxn modelId="{E34129E1-50B1-40D2-8838-53D6BCB4C753}" srcId="{BC88983D-7E5F-4E27-835D-E1024D134BB2}" destId="{AD1DBB44-51C4-4192-B730-B1B4D4FBEAF0}" srcOrd="0" destOrd="0" parTransId="{A46BAED8-8475-4C2E-8468-39DA8A073C05}" sibTransId="{3E9AF89F-815B-453B-B1E8-6111E481A042}"/>
    <dgm:cxn modelId="{34547FBF-D3F2-41FA-A6F9-73F3E763ECF6}" type="presParOf" srcId="{0493DD25-99C3-4A4F-AC47-F8DB0DD440CF}" destId="{143B69F7-E765-46A9-88D0-DCB5A3C1AB0D}" srcOrd="0" destOrd="0" presId="urn:microsoft.com/office/officeart/2005/8/layout/chart3"/>
    <dgm:cxn modelId="{AD579B81-9393-4FA6-BDCA-1A0EB48EB3F6}" type="presParOf" srcId="{0493DD25-99C3-4A4F-AC47-F8DB0DD440CF}" destId="{EBBCBFB1-4E2F-4D48-AE38-CED4FEE2FAFD}" srcOrd="1" destOrd="0" presId="urn:microsoft.com/office/officeart/2005/8/layout/chart3"/>
    <dgm:cxn modelId="{A4837DE4-5752-4215-9022-427305D7F6BC}" type="presParOf" srcId="{0493DD25-99C3-4A4F-AC47-F8DB0DD440CF}" destId="{A0363A01-21A1-4736-9BD8-61178E4D0B25}" srcOrd="2" destOrd="0" presId="urn:microsoft.com/office/officeart/2005/8/layout/chart3"/>
    <dgm:cxn modelId="{6AFA1AFF-3328-4C2E-80FF-DDDFE2A529A6}" type="presParOf" srcId="{0493DD25-99C3-4A4F-AC47-F8DB0DD440CF}" destId="{D195D976-6513-43DD-9128-1E9872069492}" srcOrd="3" destOrd="0" presId="urn:microsoft.com/office/officeart/2005/8/layout/chart3"/>
    <dgm:cxn modelId="{9A0402FF-1DBA-4A3B-9F88-878439F0D960}" type="presParOf" srcId="{0493DD25-99C3-4A4F-AC47-F8DB0DD440CF}" destId="{75A6D070-215E-4C7F-96CD-68F7696FA328}" srcOrd="4" destOrd="0" presId="urn:microsoft.com/office/officeart/2005/8/layout/chart3"/>
    <dgm:cxn modelId="{B7D1101F-4714-4557-B9D9-6AB6C0BFE7E7}" type="presParOf" srcId="{0493DD25-99C3-4A4F-AC47-F8DB0DD440CF}" destId="{CC1E5E98-3999-4931-BCA7-BE74CABE4439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DBD321-002E-4355-830B-5A2C6522BB51}">
      <dsp:nvSpPr>
        <dsp:cNvPr id="0" name=""/>
        <dsp:cNvSpPr/>
      </dsp:nvSpPr>
      <dsp:spPr>
        <a:xfrm>
          <a:off x="0" y="68241"/>
          <a:ext cx="9353241" cy="1387546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asrda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yashagan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arman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yozuvchisi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Grigor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Narikatsining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“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Musibatnoma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kitobidan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olingan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ru-RU" sz="2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734" y="135975"/>
        <a:ext cx="9217773" cy="1252078"/>
      </dsp:txXfrm>
    </dsp:sp>
    <dsp:sp modelId="{3C960FF1-6014-4DF1-B1E3-13B68A93D0A7}">
      <dsp:nvSpPr>
        <dsp:cNvPr id="0" name=""/>
        <dsp:cNvSpPr/>
      </dsp:nvSpPr>
      <dsp:spPr>
        <a:xfrm>
          <a:off x="0" y="1463111"/>
          <a:ext cx="9353241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6965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ru-RU" sz="2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463111"/>
        <a:ext cx="9353241" cy="414000"/>
      </dsp:txXfrm>
    </dsp:sp>
    <dsp:sp modelId="{BA5362AF-5723-4D5A-8EA2-8C2F54984518}">
      <dsp:nvSpPr>
        <dsp:cNvPr id="0" name=""/>
        <dsp:cNvSpPr/>
      </dsp:nvSpPr>
      <dsp:spPr>
        <a:xfrm>
          <a:off x="0" y="3103717"/>
          <a:ext cx="9353241" cy="1387546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000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asarlarida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epigraflardan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mohirona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foydalangan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o‘zbek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adiblaridan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kimlarni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bilasiz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734" y="3171451"/>
        <a:ext cx="9217773" cy="1252078"/>
      </dsp:txXfrm>
    </dsp:sp>
    <dsp:sp modelId="{8DDB2A01-ACC6-4757-8942-6B05DDECC2D4}">
      <dsp:nvSpPr>
        <dsp:cNvPr id="0" name=""/>
        <dsp:cNvSpPr/>
      </dsp:nvSpPr>
      <dsp:spPr>
        <a:xfrm>
          <a:off x="0" y="1590430"/>
          <a:ext cx="9353241" cy="1387546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“Bu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kitob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jism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-u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figonimdir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mening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Bu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kalom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jon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-u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jahonimdir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mening</a:t>
          </a:r>
          <a:r>
            <a:rPr lang="en-US" sz="2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endParaRPr lang="ru-RU" sz="2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500" kern="1200" dirty="0"/>
        </a:p>
      </dsp:txBody>
      <dsp:txXfrm>
        <a:off x="67734" y="1658164"/>
        <a:ext cx="9217773" cy="12520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F40857-B271-48B2-B51E-1B7E997FA4D4}">
      <dsp:nvSpPr>
        <dsp:cNvPr id="0" name=""/>
        <dsp:cNvSpPr/>
      </dsp:nvSpPr>
      <dsp:spPr>
        <a:xfrm>
          <a:off x="3590766" y="-21704"/>
          <a:ext cx="3345416" cy="3345416"/>
        </a:xfrm>
        <a:prstGeom prst="circularArrow">
          <a:avLst>
            <a:gd name="adj1" fmla="val 5544"/>
            <a:gd name="adj2" fmla="val 330680"/>
            <a:gd name="adj3" fmla="val 13735992"/>
            <a:gd name="adj4" fmla="val 17410315"/>
            <a:gd name="adj5" fmla="val 5757"/>
          </a:avLst>
        </a:prstGeom>
        <a:solidFill>
          <a:schemeClr val="accent3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1C56827-6A07-4CD0-A444-0546EF118F55}">
      <dsp:nvSpPr>
        <dsp:cNvPr id="0" name=""/>
        <dsp:cNvSpPr/>
      </dsp:nvSpPr>
      <dsp:spPr>
        <a:xfrm>
          <a:off x="4466757" y="1025"/>
          <a:ext cx="1593434" cy="796717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Sario‘zak</a:t>
          </a:r>
          <a:endParaRPr lang="ru-RU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05650" y="39918"/>
        <a:ext cx="1515648" cy="718931"/>
      </dsp:txXfrm>
    </dsp:sp>
    <dsp:sp modelId="{45DC5631-8445-4E67-B745-8E8A680A2A15}">
      <dsp:nvSpPr>
        <dsp:cNvPr id="0" name=""/>
        <dsp:cNvSpPr/>
      </dsp:nvSpPr>
      <dsp:spPr>
        <a:xfrm>
          <a:off x="5823550" y="986793"/>
          <a:ext cx="1593434" cy="796717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108890"/>
                <a:satOff val="10406"/>
                <a:lumOff val="1477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50000"/>
                <a:hueOff val="108890"/>
                <a:satOff val="10406"/>
                <a:lumOff val="1477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50000"/>
                <a:hueOff val="108890"/>
                <a:satOff val="10406"/>
                <a:lumOff val="1477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Qumbel</a:t>
          </a:r>
          <a:endParaRPr lang="ru-RU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62443" y="1025686"/>
        <a:ext cx="1515648" cy="718931"/>
      </dsp:txXfrm>
    </dsp:sp>
    <dsp:sp modelId="{DE9A9985-DFA3-4C15-A5C8-DF0FA21F6C69}">
      <dsp:nvSpPr>
        <dsp:cNvPr id="0" name=""/>
        <dsp:cNvSpPr/>
      </dsp:nvSpPr>
      <dsp:spPr>
        <a:xfrm>
          <a:off x="5305301" y="2581799"/>
          <a:ext cx="1593434" cy="796717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217781"/>
                <a:satOff val="20811"/>
                <a:lumOff val="2954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50000"/>
                <a:hueOff val="217781"/>
                <a:satOff val="20811"/>
                <a:lumOff val="2954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50000"/>
                <a:hueOff val="217781"/>
                <a:satOff val="20811"/>
                <a:lumOff val="2954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Nayman</a:t>
          </a:r>
          <a:endParaRPr lang="ru-RU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44194" y="2620692"/>
        <a:ext cx="1515648" cy="718931"/>
      </dsp:txXfrm>
    </dsp:sp>
    <dsp:sp modelId="{29F6ACBD-6979-418B-A18F-B8BAB57F0AC4}">
      <dsp:nvSpPr>
        <dsp:cNvPr id="0" name=""/>
        <dsp:cNvSpPr/>
      </dsp:nvSpPr>
      <dsp:spPr>
        <a:xfrm>
          <a:off x="3628213" y="2581799"/>
          <a:ext cx="1593434" cy="796717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217781"/>
                <a:satOff val="20811"/>
                <a:lumOff val="2954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50000"/>
                <a:hueOff val="217781"/>
                <a:satOff val="20811"/>
                <a:lumOff val="2954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50000"/>
                <a:hueOff val="217781"/>
                <a:satOff val="20811"/>
                <a:lumOff val="2954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Ona Bayit</a:t>
          </a:r>
          <a:endParaRPr lang="ru-RU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67106" y="2620692"/>
        <a:ext cx="1515648" cy="718931"/>
      </dsp:txXfrm>
    </dsp:sp>
    <dsp:sp modelId="{05B1880D-0DC6-41E9-BFB7-B6F7022A202C}">
      <dsp:nvSpPr>
        <dsp:cNvPr id="0" name=""/>
        <dsp:cNvSpPr/>
      </dsp:nvSpPr>
      <dsp:spPr>
        <a:xfrm>
          <a:off x="3109964" y="986793"/>
          <a:ext cx="1593434" cy="796717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108890"/>
                <a:satOff val="10406"/>
                <a:lumOff val="1477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50000"/>
                <a:hueOff val="108890"/>
                <a:satOff val="10406"/>
                <a:lumOff val="1477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50000"/>
                <a:hueOff val="108890"/>
                <a:satOff val="10406"/>
                <a:lumOff val="1477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Bo‘ronli</a:t>
          </a:r>
          <a:endParaRPr lang="ru-RU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48857" y="1025686"/>
        <a:ext cx="1515648" cy="7189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A93989-86AC-4DBD-AD84-C25E2F5FC682}">
      <dsp:nvSpPr>
        <dsp:cNvPr id="0" name=""/>
        <dsp:cNvSpPr/>
      </dsp:nvSpPr>
      <dsp:spPr>
        <a:xfrm rot="5400000">
          <a:off x="1698999" y="1266771"/>
          <a:ext cx="1120349" cy="127547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F1842CD-D9F6-4E54-B580-598BA1D8FEDA}">
      <dsp:nvSpPr>
        <dsp:cNvPr id="0" name=""/>
        <dsp:cNvSpPr/>
      </dsp:nvSpPr>
      <dsp:spPr>
        <a:xfrm>
          <a:off x="1402174" y="24840"/>
          <a:ext cx="1886009" cy="1320145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Maktab-internat</a:t>
          </a:r>
          <a:endParaRPr lang="ru-RU" sz="34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66630" y="89296"/>
        <a:ext cx="1757097" cy="1191233"/>
      </dsp:txXfrm>
    </dsp:sp>
    <dsp:sp modelId="{FBC5416A-5CEF-4F42-91D4-E2E4E94A9A3E}">
      <dsp:nvSpPr>
        <dsp:cNvPr id="0" name=""/>
        <dsp:cNvSpPr/>
      </dsp:nvSpPr>
      <dsp:spPr>
        <a:xfrm>
          <a:off x="3288184" y="150746"/>
          <a:ext cx="1371703" cy="1066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poyezdda</a:t>
          </a:r>
          <a:endParaRPr lang="ru-RU" sz="19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88184" y="150746"/>
        <a:ext cx="1371703" cy="1066999"/>
      </dsp:txXfrm>
    </dsp:sp>
    <dsp:sp modelId="{B8995746-694D-465D-9DCA-100FE451E80D}">
      <dsp:nvSpPr>
        <dsp:cNvPr id="0" name=""/>
        <dsp:cNvSpPr/>
      </dsp:nvSpPr>
      <dsp:spPr>
        <a:xfrm rot="5400000">
          <a:off x="3262701" y="2749730"/>
          <a:ext cx="1120349" cy="127547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E720926-B69D-4025-BD76-699EF1F0D514}">
      <dsp:nvSpPr>
        <dsp:cNvPr id="0" name=""/>
        <dsp:cNvSpPr/>
      </dsp:nvSpPr>
      <dsp:spPr>
        <a:xfrm>
          <a:off x="2965877" y="1507800"/>
          <a:ext cx="1886009" cy="1320145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Qumbel</a:t>
          </a:r>
          <a:endParaRPr lang="ru-RU" sz="34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30333" y="1572256"/>
        <a:ext cx="1757097" cy="1191233"/>
      </dsp:txXfrm>
    </dsp:sp>
    <dsp:sp modelId="{54CC64AF-FEA1-4008-AE27-9048AA18B053}">
      <dsp:nvSpPr>
        <dsp:cNvPr id="0" name=""/>
        <dsp:cNvSpPr/>
      </dsp:nvSpPr>
      <dsp:spPr>
        <a:xfrm>
          <a:off x="4851886" y="1633706"/>
          <a:ext cx="1371703" cy="1066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tuyada</a:t>
          </a:r>
          <a:endParaRPr lang="ru-RU" sz="19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51886" y="1633706"/>
        <a:ext cx="1371703" cy="1066999"/>
      </dsp:txXfrm>
    </dsp:sp>
    <dsp:sp modelId="{86A14F97-E242-4C6F-B8C7-F71E6317776F}">
      <dsp:nvSpPr>
        <dsp:cNvPr id="0" name=""/>
        <dsp:cNvSpPr/>
      </dsp:nvSpPr>
      <dsp:spPr>
        <a:xfrm>
          <a:off x="4529579" y="2990759"/>
          <a:ext cx="1886009" cy="1320145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Ancha</a:t>
          </a:r>
          <a:r>
            <a:rPr lang="en-US" sz="34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uzoq</a:t>
          </a:r>
          <a:endParaRPr lang="ru-RU" sz="34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94035" y="3055215"/>
        <a:ext cx="1757097" cy="1191233"/>
      </dsp:txXfrm>
    </dsp:sp>
    <dsp:sp modelId="{E7809AF9-0751-49E3-9622-CAAD22F4A872}">
      <dsp:nvSpPr>
        <dsp:cNvPr id="0" name=""/>
        <dsp:cNvSpPr/>
      </dsp:nvSpPr>
      <dsp:spPr>
        <a:xfrm>
          <a:off x="6415589" y="3116665"/>
          <a:ext cx="1371703" cy="1066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xabar</a:t>
          </a:r>
          <a:r>
            <a:rPr lang="en-US" sz="28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olish</a:t>
          </a:r>
          <a:endParaRPr lang="ru-RU" sz="28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15589" y="3116665"/>
        <a:ext cx="1371703" cy="10669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D7823A-E1AF-45B3-8375-E03FBA787ABA}">
      <dsp:nvSpPr>
        <dsp:cNvPr id="0" name=""/>
        <dsp:cNvSpPr/>
      </dsp:nvSpPr>
      <dsp:spPr>
        <a:xfrm>
          <a:off x="0" y="317302"/>
          <a:ext cx="2557097" cy="2732742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D122F7C-CF1B-47B6-A707-1E65B60C7727}">
      <dsp:nvSpPr>
        <dsp:cNvPr id="0" name=""/>
        <dsp:cNvSpPr/>
      </dsp:nvSpPr>
      <dsp:spPr>
        <a:xfrm>
          <a:off x="4338499" y="2325881"/>
          <a:ext cx="3622775" cy="22377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Muncha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cho‘zib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bosh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qotirib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o‘tirishning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kimga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keragi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bor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O‘lgan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odamga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qayerga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ko‘milishning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ahamiyati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bor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Bunday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mahalda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qancha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tez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bitirilsa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shuncha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yaxshi</a:t>
          </a:r>
          <a:r>
            <a:rPr lang="en-US" sz="2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!</a:t>
          </a:r>
          <a:endParaRPr lang="ru-RU" sz="22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38499" y="2325881"/>
        <a:ext cx="3622775" cy="2237724"/>
      </dsp:txXfrm>
    </dsp:sp>
    <dsp:sp modelId="{5959B130-AA36-419B-9F45-00575D219C98}">
      <dsp:nvSpPr>
        <dsp:cNvPr id="0" name=""/>
        <dsp:cNvSpPr/>
      </dsp:nvSpPr>
      <dsp:spPr>
        <a:xfrm>
          <a:off x="4018862" y="2006518"/>
          <a:ext cx="870049" cy="870274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466C6DA-D4C3-4861-8140-33FDB76A9E46}">
      <dsp:nvSpPr>
        <dsp:cNvPr id="0" name=""/>
        <dsp:cNvSpPr/>
      </dsp:nvSpPr>
      <dsp:spPr>
        <a:xfrm rot="5400000">
          <a:off x="7435950" y="2006631"/>
          <a:ext cx="870274" cy="870049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3">
                <a:shade val="80000"/>
                <a:hueOff val="70762"/>
                <a:satOff val="3724"/>
                <a:lumOff val="6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70762"/>
                <a:satOff val="3724"/>
                <a:lumOff val="6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70762"/>
                <a:satOff val="3724"/>
                <a:lumOff val="6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8B8E6C9-3D5B-4433-AECE-F346E1E65562}">
      <dsp:nvSpPr>
        <dsp:cNvPr id="0" name=""/>
        <dsp:cNvSpPr/>
      </dsp:nvSpPr>
      <dsp:spPr>
        <a:xfrm rot="16200000">
          <a:off x="4018750" y="4013243"/>
          <a:ext cx="870274" cy="870049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3">
                <a:shade val="80000"/>
                <a:hueOff val="141524"/>
                <a:satOff val="7449"/>
                <a:lumOff val="1345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141524"/>
                <a:satOff val="7449"/>
                <a:lumOff val="1345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141524"/>
                <a:satOff val="7449"/>
                <a:lumOff val="1345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D021FA0-D220-4ABB-8FFD-4F85F4A32A49}">
      <dsp:nvSpPr>
        <dsp:cNvPr id="0" name=""/>
        <dsp:cNvSpPr/>
      </dsp:nvSpPr>
      <dsp:spPr>
        <a:xfrm rot="10800000">
          <a:off x="7436062" y="4013131"/>
          <a:ext cx="870049" cy="870274"/>
        </a:xfrm>
        <a:prstGeom prst="halfFrame">
          <a:avLst>
            <a:gd name="adj1" fmla="val 25770"/>
            <a:gd name="adj2" fmla="val 25770"/>
          </a:avLst>
        </a:prstGeom>
        <a:gradFill rotWithShape="0">
          <a:gsLst>
            <a:gs pos="0">
              <a:schemeClr val="accent3">
                <a:shade val="80000"/>
                <a:hueOff val="212286"/>
                <a:satOff val="11173"/>
                <a:lumOff val="2017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212286"/>
                <a:satOff val="11173"/>
                <a:lumOff val="2017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212286"/>
                <a:satOff val="11173"/>
                <a:lumOff val="2017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2F7DCD-9A70-4564-949A-3079769389BD}">
      <dsp:nvSpPr>
        <dsp:cNvPr id="0" name=""/>
        <dsp:cNvSpPr/>
      </dsp:nvSpPr>
      <dsp:spPr>
        <a:xfrm>
          <a:off x="3764" y="1236252"/>
          <a:ext cx="2413111" cy="1990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junjanglar</a:t>
          </a:r>
          <a:endParaRPr lang="ru-RU" sz="36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qullar</a:t>
          </a:r>
          <a:endParaRPr lang="ru-RU" sz="36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567" y="1282055"/>
        <a:ext cx="2321505" cy="1472210"/>
      </dsp:txXfrm>
    </dsp:sp>
    <dsp:sp modelId="{47971607-F365-4695-8DE7-487C7BEA59AD}">
      <dsp:nvSpPr>
        <dsp:cNvPr id="0" name=""/>
        <dsp:cNvSpPr/>
      </dsp:nvSpPr>
      <dsp:spPr>
        <a:xfrm>
          <a:off x="1358858" y="1706647"/>
          <a:ext cx="2666584" cy="2666584"/>
        </a:xfrm>
        <a:prstGeom prst="leftCircularArrow">
          <a:avLst>
            <a:gd name="adj1" fmla="val 3174"/>
            <a:gd name="adj2" fmla="val 390831"/>
            <a:gd name="adj3" fmla="val 2166342"/>
            <a:gd name="adj4" fmla="val 9024489"/>
            <a:gd name="adj5" fmla="val 3703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42730F8-76CB-47CA-B023-05EDCB61D06A}">
      <dsp:nvSpPr>
        <dsp:cNvPr id="0" name=""/>
        <dsp:cNvSpPr/>
      </dsp:nvSpPr>
      <dsp:spPr>
        <a:xfrm>
          <a:off x="540011" y="2800069"/>
          <a:ext cx="2144987" cy="852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manqurt</a:t>
          </a:r>
          <a:endParaRPr lang="ru-RU" sz="30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4994" y="2825052"/>
        <a:ext cx="2095021" cy="803024"/>
      </dsp:txXfrm>
    </dsp:sp>
    <dsp:sp modelId="{0CA888C5-E8E3-4227-99F0-F34112499DEB}">
      <dsp:nvSpPr>
        <dsp:cNvPr id="0" name=""/>
        <dsp:cNvSpPr/>
      </dsp:nvSpPr>
      <dsp:spPr>
        <a:xfrm>
          <a:off x="3088080" y="1236252"/>
          <a:ext cx="2413111" cy="1990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-677858"/>
              <a:satOff val="-375"/>
              <a:lumOff val="-451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urush</a:t>
          </a:r>
          <a:endParaRPr lang="ru-RU" sz="36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asir</a:t>
          </a:r>
          <a:endParaRPr lang="ru-RU" sz="36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33883" y="1708551"/>
        <a:ext cx="2321505" cy="1472210"/>
      </dsp:txXfrm>
    </dsp:sp>
    <dsp:sp modelId="{D77370A4-AD01-4B39-8806-8CFD58D34107}">
      <dsp:nvSpPr>
        <dsp:cNvPr id="0" name=""/>
        <dsp:cNvSpPr/>
      </dsp:nvSpPr>
      <dsp:spPr>
        <a:xfrm>
          <a:off x="4423064" y="11546"/>
          <a:ext cx="2974926" cy="2974926"/>
        </a:xfrm>
        <a:prstGeom prst="circularArrow">
          <a:avLst>
            <a:gd name="adj1" fmla="val 2845"/>
            <a:gd name="adj2" fmla="val 347622"/>
            <a:gd name="adj3" fmla="val 19476867"/>
            <a:gd name="adj4" fmla="val 12575511"/>
            <a:gd name="adj5" fmla="val 3320"/>
          </a:avLst>
        </a:prstGeom>
        <a:gradFill rotWithShape="0">
          <a:gsLst>
            <a:gs pos="0">
              <a:schemeClr val="accent3">
                <a:hueOff val="-1355717"/>
                <a:satOff val="-750"/>
                <a:lumOff val="-9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1355717"/>
                <a:satOff val="-750"/>
                <a:lumOff val="-9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1355717"/>
                <a:satOff val="-750"/>
                <a:lumOff val="-9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50834C4-BDB4-4F2C-95BC-7AE5644F61EB}">
      <dsp:nvSpPr>
        <dsp:cNvPr id="0" name=""/>
        <dsp:cNvSpPr/>
      </dsp:nvSpPr>
      <dsp:spPr>
        <a:xfrm>
          <a:off x="3624327" y="809757"/>
          <a:ext cx="2144987" cy="852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677858"/>
                <a:satOff val="-375"/>
                <a:lumOff val="-451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677858"/>
                <a:satOff val="-375"/>
                <a:lumOff val="-451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677858"/>
                <a:satOff val="-375"/>
                <a:lumOff val="-451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qabilalar</a:t>
          </a:r>
          <a:endParaRPr lang="ru-RU" sz="30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49310" y="834740"/>
        <a:ext cx="2095021" cy="803024"/>
      </dsp:txXfrm>
    </dsp:sp>
    <dsp:sp modelId="{24BCD9EA-17E0-4BFE-8684-AC71BC472FB3}">
      <dsp:nvSpPr>
        <dsp:cNvPr id="0" name=""/>
        <dsp:cNvSpPr/>
      </dsp:nvSpPr>
      <dsp:spPr>
        <a:xfrm>
          <a:off x="6172396" y="1236252"/>
          <a:ext cx="2413111" cy="1990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-1355717"/>
              <a:satOff val="-750"/>
              <a:lumOff val="-902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isyon</a:t>
          </a:r>
          <a:endParaRPr lang="ru-RU" sz="36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6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taqdir</a:t>
          </a:r>
          <a:endParaRPr lang="ru-RU" sz="36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18199" y="1282055"/>
        <a:ext cx="2321505" cy="1472210"/>
      </dsp:txXfrm>
    </dsp:sp>
    <dsp:sp modelId="{09797A6C-D1ED-4B86-9FA1-51A25363AEF8}">
      <dsp:nvSpPr>
        <dsp:cNvPr id="0" name=""/>
        <dsp:cNvSpPr/>
      </dsp:nvSpPr>
      <dsp:spPr>
        <a:xfrm>
          <a:off x="6708643" y="2800069"/>
          <a:ext cx="2144987" cy="852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1355717"/>
                <a:satOff val="-750"/>
                <a:lumOff val="-9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1355717"/>
                <a:satOff val="-750"/>
                <a:lumOff val="-9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1355717"/>
                <a:satOff val="-750"/>
                <a:lumOff val="-9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Nayman</a:t>
          </a:r>
          <a:r>
            <a:rPr lang="en-US" sz="30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0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ona</a:t>
          </a:r>
          <a:endParaRPr lang="ru-RU" sz="30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33626" y="2825052"/>
        <a:ext cx="2095021" cy="8030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E91100-ED25-4554-A621-6C54DFDB8321}">
      <dsp:nvSpPr>
        <dsp:cNvPr id="0" name=""/>
        <dsp:cNvSpPr/>
      </dsp:nvSpPr>
      <dsp:spPr>
        <a:xfrm rot="5400000">
          <a:off x="1404790" y="1467121"/>
          <a:ext cx="1297542" cy="147720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3891940-0669-461F-A543-79717ADE6F05}">
      <dsp:nvSpPr>
        <dsp:cNvPr id="0" name=""/>
        <dsp:cNvSpPr/>
      </dsp:nvSpPr>
      <dsp:spPr>
        <a:xfrm>
          <a:off x="1061020" y="28769"/>
          <a:ext cx="2184297" cy="152893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sochi</a:t>
          </a:r>
          <a:endParaRPr lang="ru-RU" sz="59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35670" y="103419"/>
        <a:ext cx="2034997" cy="1379637"/>
      </dsp:txXfrm>
    </dsp:sp>
    <dsp:sp modelId="{F832AE64-6A2D-4182-8905-E5BB7928635F}">
      <dsp:nvSpPr>
        <dsp:cNvPr id="0" name=""/>
        <dsp:cNvSpPr/>
      </dsp:nvSpPr>
      <dsp:spPr>
        <a:xfrm>
          <a:off x="3245317" y="174588"/>
          <a:ext cx="1588649" cy="12357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taqir</a:t>
          </a:r>
          <a:endParaRPr lang="ru-RU" sz="28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45317" y="174588"/>
        <a:ext cx="1588649" cy="1235754"/>
      </dsp:txXfrm>
    </dsp:sp>
    <dsp:sp modelId="{7FDE4DEA-8FFB-4A27-8B2B-33B8F3287571}">
      <dsp:nvSpPr>
        <dsp:cNvPr id="0" name=""/>
        <dsp:cNvSpPr/>
      </dsp:nvSpPr>
      <dsp:spPr>
        <a:xfrm rot="5400000">
          <a:off x="3215804" y="3184621"/>
          <a:ext cx="1297542" cy="147720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76284"/>
            <a:satOff val="-2418"/>
            <a:lumOff val="844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232EE5C-4CA2-4CBD-B947-576FEEE4FD7C}">
      <dsp:nvSpPr>
        <dsp:cNvPr id="0" name=""/>
        <dsp:cNvSpPr/>
      </dsp:nvSpPr>
      <dsp:spPr>
        <a:xfrm>
          <a:off x="2872034" y="1746270"/>
          <a:ext cx="2184297" cy="152893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000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tuya</a:t>
          </a:r>
          <a:endParaRPr lang="ru-RU" sz="59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46684" y="1820920"/>
        <a:ext cx="2034997" cy="1379637"/>
      </dsp:txXfrm>
    </dsp:sp>
    <dsp:sp modelId="{199275A1-D1FF-41D1-B97F-FCA466B7D094}">
      <dsp:nvSpPr>
        <dsp:cNvPr id="0" name=""/>
        <dsp:cNvSpPr/>
      </dsp:nvSpPr>
      <dsp:spPr>
        <a:xfrm>
          <a:off x="5056331" y="1892089"/>
          <a:ext cx="1588649" cy="12357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bo‘yni</a:t>
          </a:r>
          <a:endParaRPr lang="ru-RU" sz="28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56331" y="1892089"/>
        <a:ext cx="1588649" cy="1235754"/>
      </dsp:txXfrm>
    </dsp:sp>
    <dsp:sp modelId="{0EDEFD23-3049-42D3-A5BB-9A7026A40054}">
      <dsp:nvSpPr>
        <dsp:cNvPr id="0" name=""/>
        <dsp:cNvSpPr/>
      </dsp:nvSpPr>
      <dsp:spPr>
        <a:xfrm>
          <a:off x="4683049" y="3463771"/>
          <a:ext cx="2184297" cy="1528937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9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teri</a:t>
          </a:r>
          <a:endParaRPr lang="ru-RU" sz="59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7699" y="3538421"/>
        <a:ext cx="2034997" cy="1379637"/>
      </dsp:txXfrm>
    </dsp:sp>
    <dsp:sp modelId="{A25F863B-5509-4C1D-9649-B7F60CBFF5BA}">
      <dsp:nvSpPr>
        <dsp:cNvPr id="0" name=""/>
        <dsp:cNvSpPr/>
      </dsp:nvSpPr>
      <dsp:spPr>
        <a:xfrm>
          <a:off x="6867346" y="3609590"/>
          <a:ext cx="1588649" cy="12357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qalpoq</a:t>
          </a:r>
          <a:endParaRPr lang="ru-RU" sz="28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67346" y="3609590"/>
        <a:ext cx="1588649" cy="123575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E5B9AC-F907-4622-BF9B-D37C7E883108}">
      <dsp:nvSpPr>
        <dsp:cNvPr id="0" name=""/>
        <dsp:cNvSpPr/>
      </dsp:nvSpPr>
      <dsp:spPr>
        <a:xfrm>
          <a:off x="508298" y="0"/>
          <a:ext cx="5760722" cy="4090086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60A12A6-F13F-48FA-A2E7-94F2D6E73491}">
      <dsp:nvSpPr>
        <dsp:cNvPr id="0" name=""/>
        <dsp:cNvSpPr/>
      </dsp:nvSpPr>
      <dsp:spPr>
        <a:xfrm>
          <a:off x="4556" y="1227025"/>
          <a:ext cx="2181059" cy="1636034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bo‘yinturuq</a:t>
          </a:r>
          <a:endParaRPr lang="ru-RU" sz="29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421" y="1306890"/>
        <a:ext cx="2021329" cy="1476304"/>
      </dsp:txXfrm>
    </dsp:sp>
    <dsp:sp modelId="{9BBB3E72-36E6-4D91-BFE5-22399D8168FB}">
      <dsp:nvSpPr>
        <dsp:cNvPr id="0" name=""/>
        <dsp:cNvSpPr/>
      </dsp:nvSpPr>
      <dsp:spPr>
        <a:xfrm>
          <a:off x="2298130" y="1227025"/>
          <a:ext cx="2181059" cy="1636034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000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qo‘l-oyoq</a:t>
          </a:r>
          <a:r>
            <a:rPr lang="en-US" sz="29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9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bog‘liq</a:t>
          </a:r>
          <a:endParaRPr lang="ru-RU" sz="29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77995" y="1306890"/>
        <a:ext cx="2021329" cy="1476304"/>
      </dsp:txXfrm>
    </dsp:sp>
    <dsp:sp modelId="{02F14D04-2E9A-484B-A42A-F3558C72E47F}">
      <dsp:nvSpPr>
        <dsp:cNvPr id="0" name=""/>
        <dsp:cNvSpPr/>
      </dsp:nvSpPr>
      <dsp:spPr>
        <a:xfrm>
          <a:off x="4591703" y="1227025"/>
          <a:ext cx="2181059" cy="1636034"/>
        </a:xfrm>
        <a:prstGeom prst="round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quyosh</a:t>
          </a:r>
          <a:r>
            <a:rPr lang="en-US" sz="290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90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tig‘i</a:t>
          </a:r>
          <a:endParaRPr lang="ru-RU" sz="29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71568" y="1306890"/>
        <a:ext cx="2021329" cy="147630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63F647-B6AA-4B80-BF9A-6EEE63D26818}">
      <dsp:nvSpPr>
        <dsp:cNvPr id="0" name=""/>
        <dsp:cNvSpPr/>
      </dsp:nvSpPr>
      <dsp:spPr>
        <a:xfrm>
          <a:off x="1197244" y="1642175"/>
          <a:ext cx="2243083" cy="3023528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qarindoshlari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qidirishmas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chunki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topganda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ham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quruq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jasadni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topar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endParaRPr lang="ru-RU" sz="2000" b="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56137" y="1642175"/>
        <a:ext cx="1884190" cy="3023528"/>
      </dsp:txXfrm>
    </dsp:sp>
    <dsp:sp modelId="{6C4B2BB5-2221-4C85-898A-832296267AC3}">
      <dsp:nvSpPr>
        <dsp:cNvPr id="0" name=""/>
        <dsp:cNvSpPr/>
      </dsp:nvSpPr>
      <dsp:spPr>
        <a:xfrm>
          <a:off x="435104" y="743775"/>
          <a:ext cx="1495389" cy="149538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Manqurt</a:t>
          </a:r>
          <a:r>
            <a:rPr lang="en-US" sz="18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qilingan</a:t>
          </a:r>
          <a:r>
            <a:rPr lang="en-US" sz="18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kishining</a:t>
          </a:r>
          <a:endParaRPr lang="ru-RU" sz="1800" b="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4099" y="962770"/>
        <a:ext cx="1057399" cy="1057399"/>
      </dsp:txXfrm>
    </dsp:sp>
    <dsp:sp modelId="{7A9EFA89-EE1C-439A-9F78-64C5FC3CA5E7}">
      <dsp:nvSpPr>
        <dsp:cNvPr id="0" name=""/>
        <dsp:cNvSpPr/>
      </dsp:nvSpPr>
      <dsp:spPr>
        <a:xfrm>
          <a:off x="3448104" y="1532987"/>
          <a:ext cx="2243083" cy="3148305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Nayman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ona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o‘g‘lining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bunday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achchiq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qismatiga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toqat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qilolmay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kurashdi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b="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06997" y="1532987"/>
        <a:ext cx="1884190" cy="3148305"/>
      </dsp:txXfrm>
    </dsp:sp>
    <dsp:sp modelId="{3681E4C2-60DE-4B2C-ABA1-5D9F1B0F0D11}">
      <dsp:nvSpPr>
        <dsp:cNvPr id="0" name=""/>
        <dsp:cNvSpPr/>
      </dsp:nvSpPr>
      <dsp:spPr>
        <a:xfrm>
          <a:off x="2483794" y="730122"/>
          <a:ext cx="1495389" cy="149538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Faqat</a:t>
          </a:r>
          <a:r>
            <a:rPr lang="en-US" sz="18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rivoyatga</a:t>
          </a:r>
          <a:r>
            <a:rPr lang="en-US" sz="18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ko‘ra</a:t>
          </a:r>
          <a:r>
            <a:rPr lang="en-US" sz="18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800" b="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02789" y="949117"/>
        <a:ext cx="1057399" cy="1057399"/>
      </dsp:txXfrm>
    </dsp:sp>
    <dsp:sp modelId="{A4D313DD-B334-4907-8F48-1FBD806C577A}">
      <dsp:nvSpPr>
        <dsp:cNvPr id="0" name=""/>
        <dsp:cNvSpPr/>
      </dsp:nvSpPr>
      <dsp:spPr>
        <a:xfrm>
          <a:off x="5548856" y="1601226"/>
          <a:ext cx="2243083" cy="307504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Tarixda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mana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shunday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kurashgan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farzandlari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xalqi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dushmandan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o‘ch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olgan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jasur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onalarimizdan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kimlarni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bilasiz</a:t>
          </a:r>
          <a:r>
            <a:rPr lang="en-US" sz="20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000" b="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07750" y="1601226"/>
        <a:ext cx="1884190" cy="3075040"/>
      </dsp:txXfrm>
    </dsp:sp>
    <dsp:sp modelId="{5EA854B4-B71C-418A-89CA-67AFD3E16C7A}">
      <dsp:nvSpPr>
        <dsp:cNvPr id="0" name=""/>
        <dsp:cNvSpPr/>
      </dsp:nvSpPr>
      <dsp:spPr>
        <a:xfrm>
          <a:off x="4912090" y="921188"/>
          <a:ext cx="1063490" cy="115251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911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800" b="0" kern="1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8800" b="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67835" y="1089969"/>
        <a:ext cx="752000" cy="81494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0D8C30-87DE-4B30-9FEB-B4B20781A6CE}">
      <dsp:nvSpPr>
        <dsp:cNvPr id="0" name=""/>
        <dsp:cNvSpPr/>
      </dsp:nvSpPr>
      <dsp:spPr>
        <a:xfrm>
          <a:off x="4996829" y="17"/>
          <a:ext cx="1602382" cy="160238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Jo‘lomon</a:t>
          </a:r>
          <a:endParaRPr lang="ru-RU" sz="1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31492" y="234680"/>
        <a:ext cx="1133056" cy="1133056"/>
      </dsp:txXfrm>
    </dsp:sp>
    <dsp:sp modelId="{38827373-00E3-4F37-8370-8EF501A49CE1}">
      <dsp:nvSpPr>
        <dsp:cNvPr id="0" name=""/>
        <dsp:cNvSpPr/>
      </dsp:nvSpPr>
      <dsp:spPr>
        <a:xfrm rot="2160000">
          <a:off x="6548897" y="1231588"/>
          <a:ext cx="427331" cy="54080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>
        <a:off x="6561139" y="1302072"/>
        <a:ext cx="299132" cy="324482"/>
      </dsp:txXfrm>
    </dsp:sp>
    <dsp:sp modelId="{0022695D-A8BC-499B-99E1-C6B69E4184F7}">
      <dsp:nvSpPr>
        <dsp:cNvPr id="0" name=""/>
        <dsp:cNvSpPr/>
      </dsp:nvSpPr>
      <dsp:spPr>
        <a:xfrm>
          <a:off x="6945483" y="1415798"/>
          <a:ext cx="1602382" cy="1602382"/>
        </a:xfrm>
        <a:prstGeom prst="ellipse">
          <a:avLst/>
        </a:prstGeom>
        <a:gradFill rotWithShape="0">
          <a:gsLst>
            <a:gs pos="0">
              <a:schemeClr val="accent3">
                <a:hueOff val="-338929"/>
                <a:satOff val="-187"/>
                <a:lumOff val="-225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338929"/>
                <a:satOff val="-187"/>
                <a:lumOff val="-225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338929"/>
                <a:satOff val="-187"/>
                <a:lumOff val="-225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manqurt</a:t>
          </a:r>
          <a:endParaRPr lang="ru-RU" sz="1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80146" y="1650461"/>
        <a:ext cx="1133056" cy="1133056"/>
      </dsp:txXfrm>
    </dsp:sp>
    <dsp:sp modelId="{DAABDEFD-4D81-403A-B7AA-BB8EBE96FB90}">
      <dsp:nvSpPr>
        <dsp:cNvPr id="0" name=""/>
        <dsp:cNvSpPr/>
      </dsp:nvSpPr>
      <dsp:spPr>
        <a:xfrm rot="6480000">
          <a:off x="7164586" y="3080475"/>
          <a:ext cx="427331" cy="54080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338929"/>
                <a:satOff val="-187"/>
                <a:lumOff val="-225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338929"/>
                <a:satOff val="-187"/>
                <a:lumOff val="-225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338929"/>
                <a:satOff val="-187"/>
                <a:lumOff val="-225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10800000">
        <a:off x="7248493" y="3127674"/>
        <a:ext cx="299132" cy="324482"/>
      </dsp:txXfrm>
    </dsp:sp>
    <dsp:sp modelId="{DB383177-B066-4339-BAB4-AE19A785CE00}">
      <dsp:nvSpPr>
        <dsp:cNvPr id="0" name=""/>
        <dsp:cNvSpPr/>
      </dsp:nvSpPr>
      <dsp:spPr>
        <a:xfrm>
          <a:off x="6201163" y="3706578"/>
          <a:ext cx="1602382" cy="1602382"/>
        </a:xfrm>
        <a:prstGeom prst="ellipse">
          <a:avLst/>
        </a:prstGeom>
        <a:gradFill rotWithShape="0">
          <a:gsLst>
            <a:gs pos="0">
              <a:schemeClr val="accent3">
                <a:hueOff val="-677858"/>
                <a:satOff val="-375"/>
                <a:lumOff val="-451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677858"/>
                <a:satOff val="-375"/>
                <a:lumOff val="-451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677858"/>
                <a:satOff val="-375"/>
                <a:lumOff val="-451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Oqmoya</a:t>
          </a:r>
          <a:endParaRPr lang="ru-RU" sz="1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35826" y="3941241"/>
        <a:ext cx="1133056" cy="1133056"/>
      </dsp:txXfrm>
    </dsp:sp>
    <dsp:sp modelId="{83284D8E-3C18-481B-8C58-7A3A7EE3BA74}">
      <dsp:nvSpPr>
        <dsp:cNvPr id="0" name=""/>
        <dsp:cNvSpPr/>
      </dsp:nvSpPr>
      <dsp:spPr>
        <a:xfrm rot="10800000">
          <a:off x="5596448" y="4237367"/>
          <a:ext cx="427331" cy="54080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677858"/>
                <a:satOff val="-375"/>
                <a:lumOff val="-451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677858"/>
                <a:satOff val="-375"/>
                <a:lumOff val="-451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677858"/>
                <a:satOff val="-375"/>
                <a:lumOff val="-451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10800000">
        <a:off x="5724647" y="4345528"/>
        <a:ext cx="299132" cy="324482"/>
      </dsp:txXfrm>
    </dsp:sp>
    <dsp:sp modelId="{697C58D7-D86B-4D01-A172-043FF83F7D24}">
      <dsp:nvSpPr>
        <dsp:cNvPr id="0" name=""/>
        <dsp:cNvSpPr/>
      </dsp:nvSpPr>
      <dsp:spPr>
        <a:xfrm>
          <a:off x="3792494" y="3706578"/>
          <a:ext cx="1602382" cy="1602382"/>
        </a:xfrm>
        <a:prstGeom prst="ellipse">
          <a:avLst/>
        </a:prstGeom>
        <a:gradFill rotWithShape="0">
          <a:gsLst>
            <a:gs pos="0">
              <a:schemeClr val="accent3">
                <a:hueOff val="-1016787"/>
                <a:satOff val="-562"/>
                <a:lumOff val="-6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1016787"/>
                <a:satOff val="-562"/>
                <a:lumOff val="-6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1016787"/>
                <a:satOff val="-562"/>
                <a:lumOff val="-6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Do‘nanboy</a:t>
          </a:r>
          <a:endParaRPr lang="ru-RU" sz="1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27157" y="3941241"/>
        <a:ext cx="1133056" cy="1133056"/>
      </dsp:txXfrm>
    </dsp:sp>
    <dsp:sp modelId="{40F40FC3-E831-449C-B078-8C01043D9F94}">
      <dsp:nvSpPr>
        <dsp:cNvPr id="0" name=""/>
        <dsp:cNvSpPr/>
      </dsp:nvSpPr>
      <dsp:spPr>
        <a:xfrm rot="15120000">
          <a:off x="4011597" y="3103479"/>
          <a:ext cx="427331" cy="54080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1016787"/>
                <a:satOff val="-562"/>
                <a:lumOff val="-6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1016787"/>
                <a:satOff val="-562"/>
                <a:lumOff val="-6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1016787"/>
                <a:satOff val="-562"/>
                <a:lumOff val="-6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10800000">
        <a:off x="4095504" y="3272602"/>
        <a:ext cx="299132" cy="324482"/>
      </dsp:txXfrm>
    </dsp:sp>
    <dsp:sp modelId="{DC4AD8E8-33E2-41A0-8045-6E6EF4E9EAC9}">
      <dsp:nvSpPr>
        <dsp:cNvPr id="0" name=""/>
        <dsp:cNvSpPr/>
      </dsp:nvSpPr>
      <dsp:spPr>
        <a:xfrm>
          <a:off x="3048175" y="1415798"/>
          <a:ext cx="1602382" cy="1602382"/>
        </a:xfrm>
        <a:prstGeom prst="ellipse">
          <a:avLst/>
        </a:prstGeom>
        <a:gradFill rotWithShape="0">
          <a:gsLst>
            <a:gs pos="0">
              <a:schemeClr val="accent3">
                <a:hueOff val="-1355717"/>
                <a:satOff val="-750"/>
                <a:lumOff val="-9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1355717"/>
                <a:satOff val="-750"/>
                <a:lumOff val="-9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1355717"/>
                <a:satOff val="-750"/>
                <a:lumOff val="-9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Nayman</a:t>
          </a:r>
          <a:r>
            <a:rPr lang="en-US" sz="1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ona</a:t>
          </a:r>
          <a:endParaRPr lang="ru-RU" sz="1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82838" y="1650461"/>
        <a:ext cx="1133056" cy="1133056"/>
      </dsp:txXfrm>
    </dsp:sp>
    <dsp:sp modelId="{91AF42EA-D17A-45B4-89AC-5F3C8231CAE9}">
      <dsp:nvSpPr>
        <dsp:cNvPr id="0" name=""/>
        <dsp:cNvSpPr/>
      </dsp:nvSpPr>
      <dsp:spPr>
        <a:xfrm rot="19440000">
          <a:off x="4600243" y="1245806"/>
          <a:ext cx="427331" cy="54080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1355717"/>
                <a:satOff val="-750"/>
                <a:lumOff val="-9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-1355717"/>
                <a:satOff val="-750"/>
                <a:lumOff val="-9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-1355717"/>
                <a:satOff val="-750"/>
                <a:lumOff val="-9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>
        <a:off x="4612485" y="1391644"/>
        <a:ext cx="299132" cy="32448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3B69F7-E765-46A9-88D0-DCB5A3C1AB0D}">
      <dsp:nvSpPr>
        <dsp:cNvPr id="0" name=""/>
        <dsp:cNvSpPr/>
      </dsp:nvSpPr>
      <dsp:spPr>
        <a:xfrm>
          <a:off x="2709738" y="325192"/>
          <a:ext cx="4046834" cy="4046834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imonli</a:t>
          </a:r>
          <a:endParaRPr lang="ru-RU" sz="3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09963" y="1071929"/>
        <a:ext cx="1373033" cy="1348944"/>
      </dsp:txXfrm>
    </dsp:sp>
    <dsp:sp modelId="{A0363A01-21A1-4736-9BD8-61178E4D0B25}">
      <dsp:nvSpPr>
        <dsp:cNvPr id="0" name=""/>
        <dsp:cNvSpPr/>
      </dsp:nvSpPr>
      <dsp:spPr>
        <a:xfrm>
          <a:off x="2501133" y="445633"/>
          <a:ext cx="4046834" cy="4046834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000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sadoqatli</a:t>
          </a:r>
          <a:endParaRPr lang="ru-RU" sz="3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09195" y="2998993"/>
        <a:ext cx="1830710" cy="1252591"/>
      </dsp:txXfrm>
    </dsp:sp>
    <dsp:sp modelId="{75A6D070-215E-4C7F-96CD-68F7696FA328}">
      <dsp:nvSpPr>
        <dsp:cNvPr id="0" name=""/>
        <dsp:cNvSpPr/>
      </dsp:nvSpPr>
      <dsp:spPr>
        <a:xfrm>
          <a:off x="2501133" y="445633"/>
          <a:ext cx="4046834" cy="4046834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halol</a:t>
          </a:r>
          <a:endParaRPr lang="ru-RU" sz="3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34723" y="1240547"/>
        <a:ext cx="1373033" cy="13489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z-Latn-U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257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4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5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76FD7B57-9373-4825-942C-6D0B02A2440B}"/>
              </a:ext>
            </a:extLst>
          </p:cNvPr>
          <p:cNvSpPr/>
          <p:nvPr/>
        </p:nvSpPr>
        <p:spPr>
          <a:xfrm flipV="1">
            <a:off x="3319023" y="351012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10242AE-35E9-4B7A-915F-4E26EEE77098}"/>
              </a:ext>
            </a:extLst>
          </p:cNvPr>
          <p:cNvSpPr txBox="1"/>
          <p:nvPr/>
        </p:nvSpPr>
        <p:spPr>
          <a:xfrm>
            <a:off x="5161165" y="3583488"/>
            <a:ext cx="32170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uz-Cyrl-UZ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400" kern="0" spc="2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endParaRPr lang="uz-Cyrl-UZ" sz="2400" kern="0" spc="2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0109BB4-02B3-425F-819E-198066461315}"/>
              </a:ext>
            </a:extLst>
          </p:cNvPr>
          <p:cNvSpPr txBox="1"/>
          <p:nvPr/>
        </p:nvSpPr>
        <p:spPr>
          <a:xfrm>
            <a:off x="2072815" y="2451440"/>
            <a:ext cx="913686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Chingiz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Aytmatovning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tatigulik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kun”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tahlili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430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Текст 9"/>
          <p:cNvSpPr>
            <a:spLocks noGrp="1"/>
          </p:cNvSpPr>
          <p:nvPr>
            <p:ph type="body" sz="quarter" idx="10"/>
          </p:nvPr>
        </p:nvSpPr>
        <p:spPr>
          <a:xfrm>
            <a:off x="441388" y="363313"/>
            <a:ext cx="1157319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tatigulik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kun”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8558" y="1374726"/>
            <a:ext cx="767004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Chingiz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Aytmatovning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1980-yilda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yozilgan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butun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kitobxonlar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qalbini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larzaga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soldi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Chunki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insoniyatning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o‘zlikni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anglash,o‘zgani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tushunish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tarixni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bilish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ajdodlari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faxrlanish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tuyg‘ulari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yetakchi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ko‘rsatkich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ekanligi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undan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ayrilgan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kishi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o‘zligini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odamlik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qiyofasini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yo‘qotishi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ko‘rsatilgan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Asarda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masalalar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aniq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odamlar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taqdiri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misolida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badiiy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talqin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qilingan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Ushbu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holat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o‘sha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begona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hisoblanardi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Kazangapning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dafn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etish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onlari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vasiyatini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bajarish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voqealari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yaqinlarining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ma’naviy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qiyofasini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ochib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beradi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9459" y="1492350"/>
            <a:ext cx="2962741" cy="46583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570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54244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222920" y="229997"/>
            <a:ext cx="11573197" cy="724247"/>
          </a:xfrm>
        </p:spPr>
        <p:txBody>
          <a:bodyPr/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Ijodkor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qo‘llagan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epigraf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5379904"/>
              </p:ext>
            </p:extLst>
          </p:nvPr>
        </p:nvGraphicFramePr>
        <p:xfrm>
          <a:off x="1387546" y="1409961"/>
          <a:ext cx="9353242" cy="4799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>
            <a:cxnSpLocks/>
          </p:cNvCxnSpPr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Текст 1"/>
          <p:cNvSpPr>
            <a:spLocks noGrp="1"/>
          </p:cNvSpPr>
          <p:nvPr>
            <p:ph type="body" sz="quarter" idx="10"/>
          </p:nvPr>
        </p:nvSpPr>
        <p:spPr>
          <a:xfrm>
            <a:off x="332153" y="462215"/>
            <a:ext cx="11573197" cy="503771"/>
          </a:xfrm>
        </p:spPr>
        <p:txBody>
          <a:bodyPr/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keltirilgan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joylarni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izohlang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1596521"/>
              </p:ext>
            </p:extLst>
          </p:nvPr>
        </p:nvGraphicFramePr>
        <p:xfrm>
          <a:off x="832525" y="1900679"/>
          <a:ext cx="10526950" cy="3379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5477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4566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579427" y="213536"/>
            <a:ext cx="68648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50375" y="1792100"/>
            <a:ext cx="11122925" cy="45131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1.Quyidagi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so‘zlar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aytildi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sizning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munosabatingiz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“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Modomiki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o‘lim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ahamiyatsiz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demak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hayotning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qadriga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yetishmaydi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Unday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bo‘lsa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yashashdan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maqsad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yashayaptilar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?”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“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O‘rniga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qo‘ying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Sobitjon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ishlatgan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maqolni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toping:_________________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3.Kazangapning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vasiyatini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bajarish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Vasiyat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nimadan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iborat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4.Ta’ziya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marosimida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Sobitjonning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ayoli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bolalari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qatnashmaganligiga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bildirasiz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519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075176" y="329350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Sobitjonga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otasi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ko‘rsatgan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g‘amxo‘rliklarni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asardan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toping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9155504"/>
              </p:ext>
            </p:extLst>
          </p:nvPr>
        </p:nvGraphicFramePr>
        <p:xfrm>
          <a:off x="1950146" y="1751155"/>
          <a:ext cx="9189468" cy="4335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700585" y="369469"/>
            <a:ext cx="114914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“Bu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kimniki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usulidan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foydalanib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qahramonga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ta’rif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5515209"/>
              </p:ext>
            </p:extLst>
          </p:nvPr>
        </p:nvGraphicFramePr>
        <p:xfrm>
          <a:off x="1794692" y="1374605"/>
          <a:ext cx="9980748" cy="48839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7005819"/>
              </p:ext>
            </p:extLst>
          </p:nvPr>
        </p:nvGraphicFramePr>
        <p:xfrm>
          <a:off x="1569494" y="1665027"/>
          <a:ext cx="8857396" cy="4462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00585" y="369469"/>
            <a:ext cx="114914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mazmunidan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foydalanib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shakllarni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izohlang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607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32352" y="284219"/>
            <a:ext cx="10972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Jungjanglar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manqurtga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aytlantirish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jarayonini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izohlang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0639566"/>
              </p:ext>
            </p:extLst>
          </p:nvPr>
        </p:nvGraphicFramePr>
        <p:xfrm>
          <a:off x="-718772" y="1515351"/>
          <a:ext cx="9517016" cy="5021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6042" y="1647754"/>
            <a:ext cx="4923862" cy="342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74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8318910"/>
              </p:ext>
            </p:extLst>
          </p:nvPr>
        </p:nvGraphicFramePr>
        <p:xfrm>
          <a:off x="222920" y="2010463"/>
          <a:ext cx="6777320" cy="4090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887104" y="213536"/>
            <a:ext cx="10972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Jungjanglar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manqurtga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aytlantirish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jarayonini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izohlang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3085" y="1949285"/>
            <a:ext cx="4621499" cy="370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902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405721" y="213536"/>
            <a:ext cx="85707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isyonini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tushuntiring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7656487"/>
              </p:ext>
            </p:extLst>
          </p:nvPr>
        </p:nvGraphicFramePr>
        <p:xfrm>
          <a:off x="-200161" y="798311"/>
          <a:ext cx="10918207" cy="5834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/>
          <a:srcRect l="-893" t="-333" r="-965" b="34392"/>
          <a:stretch/>
        </p:blipFill>
        <p:spPr>
          <a:xfrm>
            <a:off x="7762243" y="2177102"/>
            <a:ext cx="4270777" cy="399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605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551235" y="264903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Afsonadagi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timsollarni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aniqlang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91204"/>
              </p:ext>
            </p:extLst>
          </p:nvPr>
        </p:nvGraphicFramePr>
        <p:xfrm>
          <a:off x="222919" y="1160060"/>
          <a:ext cx="11596041" cy="53089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5996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873328" y="166180"/>
            <a:ext cx="8490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661269" y="1270447"/>
            <a:ext cx="4382306" cy="48446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1.Farzandining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taqdiriga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befarq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qarolmagan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fojiaga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uchradi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Matndan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topib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izohlashga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urining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2.Insonni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azoblab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jismonan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ruhan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mayib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kimsalar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bildiring.Tarix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bugunni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solishtiring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sobitjonlarni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yetishtirgan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siyosat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mushohada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022" t="5350" r="4530" b="4800"/>
          <a:stretch/>
        </p:blipFill>
        <p:spPr>
          <a:xfrm>
            <a:off x="5895232" y="1771635"/>
            <a:ext cx="5513695" cy="4107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89888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97830" y="3127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Edigey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Bo‘ronning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ma’naviy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qiyofasini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tasvirlang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7637996"/>
              </p:ext>
            </p:extLst>
          </p:nvPr>
        </p:nvGraphicFramePr>
        <p:xfrm>
          <a:off x="1496728" y="1378425"/>
          <a:ext cx="9257707" cy="4817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2186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175780" y="312738"/>
            <a:ext cx="98859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1075176" y="2037759"/>
            <a:ext cx="10513829" cy="38807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Sobitjonga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maktub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mavzusida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tatigulik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kun”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romanini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to‘liq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o‘qib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058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066588" y="2767280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5229</TotalTime>
  <Words>533</Words>
  <Application>Microsoft Office PowerPoint</Application>
  <PresentationFormat>Широкоэкранный</PresentationFormat>
  <Paragraphs>75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167</cp:revision>
  <dcterms:created xsi:type="dcterms:W3CDTF">2020-01-20T05:08:25Z</dcterms:created>
  <dcterms:modified xsi:type="dcterms:W3CDTF">2025-11-28T15:25:06Z</dcterms:modified>
</cp:coreProperties>
</file>