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6"/>
  </p:notesMasterIdLst>
  <p:sldIdLst>
    <p:sldId id="425" r:id="rId3"/>
    <p:sldId id="552" r:id="rId4"/>
    <p:sldId id="553" r:id="rId5"/>
    <p:sldId id="554" r:id="rId6"/>
    <p:sldId id="555" r:id="rId7"/>
    <p:sldId id="556" r:id="rId8"/>
    <p:sldId id="557" r:id="rId9"/>
    <p:sldId id="558" r:id="rId10"/>
    <p:sldId id="559" r:id="rId11"/>
    <p:sldId id="560" r:id="rId12"/>
    <p:sldId id="561" r:id="rId13"/>
    <p:sldId id="562" r:id="rId14"/>
    <p:sldId id="563" r:id="rId15"/>
    <p:sldId id="564" r:id="rId16"/>
    <p:sldId id="565" r:id="rId17"/>
    <p:sldId id="566" r:id="rId18"/>
    <p:sldId id="567" r:id="rId19"/>
    <p:sldId id="568" r:id="rId20"/>
    <p:sldId id="569" r:id="rId21"/>
    <p:sldId id="570" r:id="rId22"/>
    <p:sldId id="571" r:id="rId23"/>
    <p:sldId id="572" r:id="rId24"/>
    <p:sldId id="5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65EC052-3DF8-4C9A-AFA3-F61214E9BC4D}">
          <p14:sldIdLst>
            <p14:sldId id="425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9" autoAdjust="0"/>
    <p:restoredTop sz="89636" autoAdjust="0"/>
  </p:normalViewPr>
  <p:slideViewPr>
    <p:cSldViewPr snapToGrid="0" showGuides="1">
      <p:cViewPr varScale="1">
        <p:scale>
          <a:sx n="70" d="100"/>
          <a:sy n="70" d="100"/>
        </p:scale>
        <p:origin x="82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6C84DEF-EA46-4452-90EA-A717D146B50C}"/>
    <pc:docChg chg="undo custSel modSld">
      <pc:chgData name="Odina Norbo'tayeva" userId="dbcdeb9d9dad59af" providerId="LiveId" clId="{A6C84DEF-EA46-4452-90EA-A717D146B50C}" dt="2025-11-28T15:33:48.355" v="335" actId="113"/>
      <pc:docMkLst>
        <pc:docMk/>
      </pc:docMkLst>
      <pc:sldChg chg="delSp modSp mod">
        <pc:chgData name="Odina Norbo'tayeva" userId="dbcdeb9d9dad59af" providerId="LiveId" clId="{A6C84DEF-EA46-4452-90EA-A717D146B50C}" dt="2025-11-28T15:33:48.355" v="335" actId="113"/>
        <pc:sldMkLst>
          <pc:docMk/>
          <pc:sldMk cId="2254827404" sldId="425"/>
        </pc:sldMkLst>
        <pc:spChg chg="del">
          <ac:chgData name="Odina Norbo'tayeva" userId="dbcdeb9d9dad59af" providerId="LiveId" clId="{A6C84DEF-EA46-4452-90EA-A717D146B50C}" dt="2025-11-28T14:27:12.676" v="7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A6C84DEF-EA46-4452-90EA-A717D146B50C}" dt="2025-11-28T14:27:26.293" v="14" actId="1076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A6C84DEF-EA46-4452-90EA-A717D146B50C}" dt="2025-11-28T14:27:08.420" v="6" actId="403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A6C84DEF-EA46-4452-90EA-A717D146B50C}" dt="2025-11-28T15:33:48.355" v="335" actId="113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A6C84DEF-EA46-4452-90EA-A717D146B50C}" dt="2025-11-28T14:26:31.308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A6C84DEF-EA46-4452-90EA-A717D146B50C}" dt="2025-11-28T14:26:33.352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A6C84DEF-EA46-4452-90EA-A717D146B50C}" dt="2025-11-28T14:29:07.319" v="35" actId="14100"/>
        <pc:sldMkLst>
          <pc:docMk/>
          <pc:sldMk cId="3956674607" sldId="552"/>
        </pc:sldMkLst>
        <pc:spChg chg="mod">
          <ac:chgData name="Odina Norbo'tayeva" userId="dbcdeb9d9dad59af" providerId="LiveId" clId="{A6C84DEF-EA46-4452-90EA-A717D146B50C}" dt="2025-11-28T14:29:07.319" v="35" actId="14100"/>
          <ac:spMkLst>
            <pc:docMk/>
            <pc:sldMk cId="3956674607" sldId="552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27:53.342" v="21" actId="113"/>
          <ac:spMkLst>
            <pc:docMk/>
            <pc:sldMk cId="3956674607" sldId="552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27:57.888" v="22" actId="1440"/>
          <ac:picMkLst>
            <pc:docMk/>
            <pc:sldMk cId="3956674607" sldId="552"/>
            <ac:picMk id="3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27:35.440" v="17" actId="478"/>
          <ac:picMkLst>
            <pc:docMk/>
            <pc:sldMk cId="3956674607" sldId="552"/>
            <ac:picMk id="6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28:20.158" v="23" actId="208"/>
          <ac:cxnSpMkLst>
            <pc:docMk/>
            <pc:sldMk cId="3956674607" sldId="552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30:47.008" v="82" actId="208"/>
        <pc:sldMkLst>
          <pc:docMk/>
          <pc:sldMk cId="1511935612" sldId="553"/>
        </pc:sldMkLst>
        <pc:spChg chg="mod">
          <ac:chgData name="Odina Norbo'tayeva" userId="dbcdeb9d9dad59af" providerId="LiveId" clId="{A6C84DEF-EA46-4452-90EA-A717D146B50C}" dt="2025-11-28T14:30:41.413" v="81" actId="1035"/>
          <ac:spMkLst>
            <pc:docMk/>
            <pc:sldMk cId="1511935612" sldId="553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0:23.729" v="45" actId="14100"/>
          <ac:spMkLst>
            <pc:docMk/>
            <pc:sldMk cId="1511935612" sldId="553"/>
            <ac:spMk id="3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29:17.059" v="36" actId="478"/>
          <ac:picMkLst>
            <pc:docMk/>
            <pc:sldMk cId="1511935612" sldId="553"/>
            <ac:picMk id="4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30:26.621" v="46" actId="478"/>
          <ac:picMkLst>
            <pc:docMk/>
            <pc:sldMk cId="1511935612" sldId="553"/>
            <ac:picMk id="6" creationId="{86F7EE52-3ED7-4099-9B2F-D7AB9ACE328B}"/>
          </ac:picMkLst>
        </pc:picChg>
        <pc:picChg chg="del">
          <ac:chgData name="Odina Norbo'tayeva" userId="dbcdeb9d9dad59af" providerId="LiveId" clId="{A6C84DEF-EA46-4452-90EA-A717D146B50C}" dt="2025-11-28T14:30:10.241" v="42" actId="478"/>
          <ac:picMkLst>
            <pc:docMk/>
            <pc:sldMk cId="1511935612" sldId="553"/>
            <ac:picMk id="9" creationId="{00000000-0000-0000-0000-000000000000}"/>
          </ac:picMkLst>
        </pc:picChg>
        <pc:cxnChg chg="mod">
          <ac:chgData name="Odina Norbo'tayeva" userId="dbcdeb9d9dad59af" providerId="LiveId" clId="{A6C84DEF-EA46-4452-90EA-A717D146B50C}" dt="2025-11-28T14:30:47.008" v="82" actId="208"/>
          <ac:cxnSpMkLst>
            <pc:docMk/>
            <pc:sldMk cId="1511935612" sldId="553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32:03.409" v="99" actId="1076"/>
        <pc:sldMkLst>
          <pc:docMk/>
          <pc:sldMk cId="261754613" sldId="554"/>
        </pc:sldMkLst>
        <pc:spChg chg="mod">
          <ac:chgData name="Odina Norbo'tayeva" userId="dbcdeb9d9dad59af" providerId="LiveId" clId="{A6C84DEF-EA46-4452-90EA-A717D146B50C}" dt="2025-11-28T14:32:03.409" v="99" actId="1076"/>
          <ac:spMkLst>
            <pc:docMk/>
            <pc:sldMk cId="261754613" sldId="554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1:40.563" v="96" actId="115"/>
          <ac:spMkLst>
            <pc:docMk/>
            <pc:sldMk cId="261754613" sldId="554"/>
            <ac:spMk id="3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31:19.548" v="90" actId="1076"/>
          <ac:picMkLst>
            <pc:docMk/>
            <pc:sldMk cId="261754613" sldId="554"/>
            <ac:picMk id="4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30:56.236" v="83" actId="478"/>
          <ac:picMkLst>
            <pc:docMk/>
            <pc:sldMk cId="261754613" sldId="554"/>
            <ac:picMk id="6" creationId="{86F7EE52-3ED7-4099-9B2F-D7AB9ACE328B}"/>
          </ac:picMkLst>
        </pc:picChg>
        <pc:picChg chg="del mod">
          <ac:chgData name="Odina Norbo'tayeva" userId="dbcdeb9d9dad59af" providerId="LiveId" clId="{A6C84DEF-EA46-4452-90EA-A717D146B50C}" dt="2025-11-28T14:31:14.264" v="88" actId="478"/>
          <ac:picMkLst>
            <pc:docMk/>
            <pc:sldMk cId="261754613" sldId="554"/>
            <ac:picMk id="1026" creationId="{00000000-0000-0000-0000-000000000000}"/>
          </ac:picMkLst>
        </pc:picChg>
        <pc:cxnChg chg="mod">
          <ac:chgData name="Odina Norbo'tayeva" userId="dbcdeb9d9dad59af" providerId="LiveId" clId="{A6C84DEF-EA46-4452-90EA-A717D146B50C}" dt="2025-11-28T14:31:08.341" v="87" actId="113"/>
          <ac:cxnSpMkLst>
            <pc:docMk/>
            <pc:sldMk cId="261754613" sldId="554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33:10.710" v="116" actId="208"/>
        <pc:sldMkLst>
          <pc:docMk/>
          <pc:sldMk cId="858050378" sldId="555"/>
        </pc:sldMkLst>
        <pc:spChg chg="mod">
          <ac:chgData name="Odina Norbo'tayeva" userId="dbcdeb9d9dad59af" providerId="LiveId" clId="{A6C84DEF-EA46-4452-90EA-A717D146B50C}" dt="2025-11-28T14:32:36.439" v="108" actId="123"/>
          <ac:spMkLst>
            <pc:docMk/>
            <pc:sldMk cId="858050378" sldId="555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2:33.078" v="107" actId="1076"/>
          <ac:spMkLst>
            <pc:docMk/>
            <pc:sldMk cId="858050378" sldId="555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32:27.224" v="106" actId="1076"/>
          <ac:picMkLst>
            <pc:docMk/>
            <pc:sldMk cId="858050378" sldId="555"/>
            <ac:picMk id="3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31:53.646" v="97" actId="478"/>
          <ac:picMkLst>
            <pc:docMk/>
            <pc:sldMk cId="858050378" sldId="555"/>
            <ac:picMk id="6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33:10.710" v="116" actId="208"/>
          <ac:cxnSpMkLst>
            <pc:docMk/>
            <pc:sldMk cId="858050378" sldId="555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35:16.258" v="123" actId="1076"/>
        <pc:sldMkLst>
          <pc:docMk/>
          <pc:sldMk cId="1680186729" sldId="556"/>
        </pc:sldMkLst>
        <pc:spChg chg="mod">
          <ac:chgData name="Odina Norbo'tayeva" userId="dbcdeb9d9dad59af" providerId="LiveId" clId="{A6C84DEF-EA46-4452-90EA-A717D146B50C}" dt="2025-11-28T14:32:55.279" v="114" actId="113"/>
          <ac:spMkLst>
            <pc:docMk/>
            <pc:sldMk cId="1680186729" sldId="556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5:16.258" v="123" actId="1076"/>
          <ac:spMkLst>
            <pc:docMk/>
            <pc:sldMk cId="1680186729" sldId="556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2:55.279" v="114" actId="113"/>
          <ac:spMkLst>
            <pc:docMk/>
            <pc:sldMk cId="1680186729" sldId="556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33:16.318" v="117" actId="1440"/>
          <ac:picMkLst>
            <pc:docMk/>
            <pc:sldMk cId="1680186729" sldId="556"/>
            <ac:picMk id="5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32:45.432" v="109" actId="478"/>
          <ac:picMkLst>
            <pc:docMk/>
            <pc:sldMk cId="1680186729" sldId="556"/>
            <ac:picMk id="7" creationId="{86F7EE52-3ED7-4099-9B2F-D7AB9ACE328B}"/>
          </ac:picMkLst>
        </pc:picChg>
        <pc:picChg chg="mod">
          <ac:chgData name="Odina Norbo'tayeva" userId="dbcdeb9d9dad59af" providerId="LiveId" clId="{A6C84DEF-EA46-4452-90EA-A717D146B50C}" dt="2025-11-28T14:33:19.192" v="118" actId="1440"/>
          <ac:picMkLst>
            <pc:docMk/>
            <pc:sldMk cId="1680186729" sldId="556"/>
            <ac:picMk id="2050" creationId="{00000000-0000-0000-0000-000000000000}"/>
          </ac:picMkLst>
        </pc:picChg>
        <pc:cxnChg chg="mod">
          <ac:chgData name="Odina Norbo'tayeva" userId="dbcdeb9d9dad59af" providerId="LiveId" clId="{A6C84DEF-EA46-4452-90EA-A717D146B50C}" dt="2025-11-28T14:35:11.950" v="122" actId="1076"/>
          <ac:cxnSpMkLst>
            <pc:docMk/>
            <pc:sldMk cId="1680186729" sldId="556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35:37.553" v="129" actId="1076"/>
        <pc:sldMkLst>
          <pc:docMk/>
          <pc:sldMk cId="4268751686" sldId="557"/>
        </pc:sldMkLst>
        <pc:spChg chg="mod">
          <ac:chgData name="Odina Norbo'tayeva" userId="dbcdeb9d9dad59af" providerId="LiveId" clId="{A6C84DEF-EA46-4452-90EA-A717D146B50C}" dt="2025-11-28T14:35:29.447" v="128" actId="113"/>
          <ac:spMkLst>
            <pc:docMk/>
            <pc:sldMk cId="4268751686" sldId="557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5:37.553" v="129" actId="1076"/>
          <ac:spMkLst>
            <pc:docMk/>
            <pc:sldMk cId="4268751686" sldId="557"/>
            <ac:spMk id="4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35:21.494" v="124" actId="478"/>
          <ac:picMkLst>
            <pc:docMk/>
            <pc:sldMk cId="4268751686" sldId="557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A6C84DEF-EA46-4452-90EA-A717D146B50C}" dt="2025-11-28T14:36:09.674" v="136" actId="14100"/>
        <pc:sldMkLst>
          <pc:docMk/>
          <pc:sldMk cId="2588080097" sldId="558"/>
        </pc:sldMkLst>
        <pc:spChg chg="mod">
          <ac:chgData name="Odina Norbo'tayeva" userId="dbcdeb9d9dad59af" providerId="LiveId" clId="{A6C84DEF-EA46-4452-90EA-A717D146B50C}" dt="2025-11-28T14:35:59.974" v="135" actId="123"/>
          <ac:spMkLst>
            <pc:docMk/>
            <pc:sldMk cId="2588080097" sldId="558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5:53.246" v="134" actId="113"/>
          <ac:spMkLst>
            <pc:docMk/>
            <pc:sldMk cId="2588080097" sldId="558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36:09.674" v="136" actId="14100"/>
          <ac:picMkLst>
            <pc:docMk/>
            <pc:sldMk cId="2588080097" sldId="558"/>
            <ac:picMk id="3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35:43.021" v="130" actId="478"/>
          <ac:picMkLst>
            <pc:docMk/>
            <pc:sldMk cId="2588080097" sldId="558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A6C84DEF-EA46-4452-90EA-A717D146B50C}" dt="2025-11-28T14:36:40.215" v="142" actId="113"/>
        <pc:sldMkLst>
          <pc:docMk/>
          <pc:sldMk cId="3913699396" sldId="559"/>
        </pc:sldMkLst>
        <pc:spChg chg="mod">
          <ac:chgData name="Odina Norbo'tayeva" userId="dbcdeb9d9dad59af" providerId="LiveId" clId="{A6C84DEF-EA46-4452-90EA-A717D146B50C}" dt="2025-11-28T14:36:40.215" v="142" actId="113"/>
          <ac:spMkLst>
            <pc:docMk/>
            <pc:sldMk cId="3913699396" sldId="559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6:40.215" v="142" actId="113"/>
          <ac:spMkLst>
            <pc:docMk/>
            <pc:sldMk cId="3913699396" sldId="559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36:18.427" v="137" actId="1440"/>
          <ac:picMkLst>
            <pc:docMk/>
            <pc:sldMk cId="3913699396" sldId="559"/>
            <ac:picMk id="2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36:27.374" v="138" actId="478"/>
          <ac:picMkLst>
            <pc:docMk/>
            <pc:sldMk cId="3913699396" sldId="559"/>
            <ac:picMk id="6" creationId="{86F7EE52-3ED7-4099-9B2F-D7AB9ACE328B}"/>
          </ac:picMkLst>
        </pc:picChg>
      </pc:sldChg>
      <pc:sldChg chg="delSp modSp mod">
        <pc:chgData name="Odina Norbo'tayeva" userId="dbcdeb9d9dad59af" providerId="LiveId" clId="{A6C84DEF-EA46-4452-90EA-A717D146B50C}" dt="2025-11-28T14:37:20.337" v="150" actId="208"/>
        <pc:sldMkLst>
          <pc:docMk/>
          <pc:sldMk cId="4205099619" sldId="560"/>
        </pc:sldMkLst>
        <pc:spChg chg="mod">
          <ac:chgData name="Odina Norbo'tayeva" userId="dbcdeb9d9dad59af" providerId="LiveId" clId="{A6C84DEF-EA46-4452-90EA-A717D146B50C}" dt="2025-11-28T14:37:14.717" v="149" actId="1076"/>
          <ac:spMkLst>
            <pc:docMk/>
            <pc:sldMk cId="4205099619" sldId="560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7:14.717" v="149" actId="1076"/>
          <ac:spMkLst>
            <pc:docMk/>
            <pc:sldMk cId="4205099619" sldId="560"/>
            <ac:spMk id="4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36:46.815" v="143" actId="478"/>
          <ac:picMkLst>
            <pc:docMk/>
            <pc:sldMk cId="4205099619" sldId="560"/>
            <ac:picMk id="8" creationId="{86F7EE52-3ED7-4099-9B2F-D7AB9ACE328B}"/>
          </ac:picMkLst>
        </pc:picChg>
        <pc:picChg chg="del">
          <ac:chgData name="Odina Norbo'tayeva" userId="dbcdeb9d9dad59af" providerId="LiveId" clId="{A6C84DEF-EA46-4452-90EA-A717D146B50C}" dt="2025-11-28T14:36:49.979" v="144" actId="478"/>
          <ac:picMkLst>
            <pc:docMk/>
            <pc:sldMk cId="4205099619" sldId="560"/>
            <ac:picMk id="1026" creationId="{00000000-0000-0000-0000-000000000000}"/>
          </ac:picMkLst>
        </pc:picChg>
        <pc:cxnChg chg="mod">
          <ac:chgData name="Odina Norbo'tayeva" userId="dbcdeb9d9dad59af" providerId="LiveId" clId="{A6C84DEF-EA46-4452-90EA-A717D146B50C}" dt="2025-11-28T14:37:20.337" v="150" actId="208"/>
          <ac:cxnSpMkLst>
            <pc:docMk/>
            <pc:sldMk cId="4205099619" sldId="56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39:13.630" v="170" actId="208"/>
        <pc:sldMkLst>
          <pc:docMk/>
          <pc:sldMk cId="4085015467" sldId="561"/>
        </pc:sldMkLst>
        <pc:spChg chg="mod">
          <ac:chgData name="Odina Norbo'tayeva" userId="dbcdeb9d9dad59af" providerId="LiveId" clId="{A6C84DEF-EA46-4452-90EA-A717D146B50C}" dt="2025-11-28T14:38:44.794" v="166" actId="14100"/>
          <ac:spMkLst>
            <pc:docMk/>
            <pc:sldMk cId="4085015467" sldId="561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9:09.010" v="169" actId="1076"/>
          <ac:spMkLst>
            <pc:docMk/>
            <pc:sldMk cId="4085015467" sldId="561"/>
            <ac:spMk id="4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38:58.675" v="168" actId="255"/>
          <ac:spMkLst>
            <pc:docMk/>
            <pc:sldMk cId="4085015467" sldId="561"/>
            <ac:spMk id="6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37:23.896" v="151" actId="478"/>
          <ac:picMkLst>
            <pc:docMk/>
            <pc:sldMk cId="4085015467" sldId="561"/>
            <ac:picMk id="8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39:13.630" v="170" actId="208"/>
          <ac:cxnSpMkLst>
            <pc:docMk/>
            <pc:sldMk cId="4085015467" sldId="56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1:13.152" v="179" actId="123"/>
        <pc:sldMkLst>
          <pc:docMk/>
          <pc:sldMk cId="1849852800" sldId="562"/>
        </pc:sldMkLst>
        <pc:spChg chg="mod">
          <ac:chgData name="Odina Norbo'tayeva" userId="dbcdeb9d9dad59af" providerId="LiveId" clId="{A6C84DEF-EA46-4452-90EA-A717D146B50C}" dt="2025-11-28T14:41:13.152" v="179" actId="123"/>
          <ac:spMkLst>
            <pc:docMk/>
            <pc:sldMk cId="1849852800" sldId="562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1:01.977" v="177" actId="1076"/>
          <ac:spMkLst>
            <pc:docMk/>
            <pc:sldMk cId="1849852800" sldId="562"/>
            <ac:spMk id="4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39:19.174" v="171" actId="478"/>
          <ac:picMkLst>
            <pc:docMk/>
            <pc:sldMk cId="1849852800" sldId="562"/>
            <ac:picMk id="6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0:42.087" v="172" actId="478"/>
          <ac:picMkLst>
            <pc:docMk/>
            <pc:sldMk cId="1849852800" sldId="562"/>
            <ac:picMk id="8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1:06.128" v="178" actId="208"/>
          <ac:cxnSpMkLst>
            <pc:docMk/>
            <pc:sldMk cId="1849852800" sldId="562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A6C84DEF-EA46-4452-90EA-A717D146B50C}" dt="2025-11-28T14:42:59.735" v="208" actId="1076"/>
        <pc:sldMkLst>
          <pc:docMk/>
          <pc:sldMk cId="859905697" sldId="563"/>
        </pc:sldMkLst>
        <pc:spChg chg="add del mod">
          <ac:chgData name="Odina Norbo'tayeva" userId="dbcdeb9d9dad59af" providerId="LiveId" clId="{A6C84DEF-EA46-4452-90EA-A717D146B50C}" dt="2025-11-28T14:42:55.327" v="206" actId="1076"/>
          <ac:spMkLst>
            <pc:docMk/>
            <pc:sldMk cId="859905697" sldId="563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2:13.127" v="194" actId="2085"/>
          <ac:spMkLst>
            <pc:docMk/>
            <pc:sldMk cId="859905697" sldId="563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42:59.735" v="208" actId="1076"/>
          <ac:picMkLst>
            <pc:docMk/>
            <pc:sldMk cId="859905697" sldId="563"/>
            <ac:picMk id="6" creationId="{00000000-0000-0000-0000-000000000000}"/>
          </ac:picMkLst>
        </pc:picChg>
        <pc:picChg chg="mod">
          <ac:chgData name="Odina Norbo'tayeva" userId="dbcdeb9d9dad59af" providerId="LiveId" clId="{A6C84DEF-EA46-4452-90EA-A717D146B50C}" dt="2025-11-28T14:42:57.634" v="207" actId="1076"/>
          <ac:picMkLst>
            <pc:docMk/>
            <pc:sldMk cId="859905697" sldId="563"/>
            <ac:picMk id="8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1:21.507" v="180" actId="478"/>
          <ac:picMkLst>
            <pc:docMk/>
            <pc:sldMk cId="859905697" sldId="563"/>
            <ac:picMk id="9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1:50.963" v="189" actId="2085"/>
          <ac:cxnSpMkLst>
            <pc:docMk/>
            <pc:sldMk cId="859905697" sldId="56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4:08.231" v="224" actId="208"/>
        <pc:sldMkLst>
          <pc:docMk/>
          <pc:sldMk cId="27898912" sldId="564"/>
        </pc:sldMkLst>
        <pc:spChg chg="mod">
          <ac:chgData name="Odina Norbo'tayeva" userId="dbcdeb9d9dad59af" providerId="LiveId" clId="{A6C84DEF-EA46-4452-90EA-A717D146B50C}" dt="2025-11-28T14:43:54.086" v="221" actId="1076"/>
          <ac:spMkLst>
            <pc:docMk/>
            <pc:sldMk cId="27898912" sldId="564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4:00.865" v="223" actId="1076"/>
          <ac:spMkLst>
            <pc:docMk/>
            <pc:sldMk cId="27898912" sldId="564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43:56.727" v="222" actId="1076"/>
          <ac:picMkLst>
            <pc:docMk/>
            <pc:sldMk cId="27898912" sldId="564"/>
            <ac:picMk id="2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3:12.257" v="209" actId="478"/>
          <ac:picMkLst>
            <pc:docMk/>
            <pc:sldMk cId="27898912" sldId="564"/>
            <ac:picMk id="6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4:08.231" v="224" actId="208"/>
          <ac:cxnSpMkLst>
            <pc:docMk/>
            <pc:sldMk cId="27898912" sldId="564"/>
            <ac:cxnSpMk id="5" creationId="{00000000-0000-0000-0000-000000000000}"/>
          </ac:cxnSpMkLst>
        </pc:cxnChg>
      </pc:sldChg>
      <pc:sldChg chg="addSp delSp modSp mod">
        <pc:chgData name="Odina Norbo'tayeva" userId="dbcdeb9d9dad59af" providerId="LiveId" clId="{A6C84DEF-EA46-4452-90EA-A717D146B50C}" dt="2025-11-28T14:45:34.211" v="239" actId="1076"/>
        <pc:sldMkLst>
          <pc:docMk/>
          <pc:sldMk cId="2196739718" sldId="565"/>
        </pc:sldMkLst>
        <pc:spChg chg="mod">
          <ac:chgData name="Odina Norbo'tayeva" userId="dbcdeb9d9dad59af" providerId="LiveId" clId="{A6C84DEF-EA46-4452-90EA-A717D146B50C}" dt="2025-11-28T14:45:32.632" v="238" actId="1076"/>
          <ac:spMkLst>
            <pc:docMk/>
            <pc:sldMk cId="2196739718" sldId="565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4:39.758" v="230" actId="1076"/>
          <ac:spMkLst>
            <pc:docMk/>
            <pc:sldMk cId="2196739718" sldId="565"/>
            <ac:spMk id="4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44:22.285" v="225" actId="478"/>
          <ac:picMkLst>
            <pc:docMk/>
            <pc:sldMk cId="2196739718" sldId="565"/>
            <ac:picMk id="6" creationId="{86F7EE52-3ED7-4099-9B2F-D7AB9ACE328B}"/>
          </ac:picMkLst>
        </pc:picChg>
        <pc:picChg chg="add mod">
          <ac:chgData name="Odina Norbo'tayeva" userId="dbcdeb9d9dad59af" providerId="LiveId" clId="{A6C84DEF-EA46-4452-90EA-A717D146B50C}" dt="2025-11-28T14:45:34.211" v="239" actId="1076"/>
          <ac:picMkLst>
            <pc:docMk/>
            <pc:sldMk cId="2196739718" sldId="565"/>
            <ac:picMk id="7" creationId="{86986899-2F80-9BF8-38CC-78FA43F5DF83}"/>
          </ac:picMkLst>
        </pc:picChg>
        <pc:picChg chg="del mod">
          <ac:chgData name="Odina Norbo'tayeva" userId="dbcdeb9d9dad59af" providerId="LiveId" clId="{A6C84DEF-EA46-4452-90EA-A717D146B50C}" dt="2025-11-28T14:45:20.900" v="233" actId="478"/>
          <ac:picMkLst>
            <pc:docMk/>
            <pc:sldMk cId="2196739718" sldId="565"/>
            <ac:picMk id="3074" creationId="{00000000-0000-0000-0000-000000000000}"/>
          </ac:picMkLst>
        </pc:picChg>
        <pc:cxnChg chg="mod">
          <ac:chgData name="Odina Norbo'tayeva" userId="dbcdeb9d9dad59af" providerId="LiveId" clId="{A6C84DEF-EA46-4452-90EA-A717D146B50C}" dt="2025-11-28T14:44:44.321" v="231" actId="208"/>
          <ac:cxnSpMkLst>
            <pc:docMk/>
            <pc:sldMk cId="2196739718" sldId="565"/>
            <ac:cxnSpMk id="5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6:10.711" v="247" actId="123"/>
        <pc:sldMkLst>
          <pc:docMk/>
          <pc:sldMk cId="2884600928" sldId="566"/>
        </pc:sldMkLst>
        <pc:spChg chg="mod">
          <ac:chgData name="Odina Norbo'tayeva" userId="dbcdeb9d9dad59af" providerId="LiveId" clId="{A6C84DEF-EA46-4452-90EA-A717D146B50C}" dt="2025-11-28T14:46:10.711" v="247" actId="123"/>
          <ac:spMkLst>
            <pc:docMk/>
            <pc:sldMk cId="2884600928" sldId="566"/>
            <ac:spMk id="3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5:49.805" v="244" actId="113"/>
          <ac:spMkLst>
            <pc:docMk/>
            <pc:sldMk cId="2884600928" sldId="566"/>
            <ac:spMk id="4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45:53.970" v="245" actId="1440"/>
          <ac:picMkLst>
            <pc:docMk/>
            <pc:sldMk cId="2884600928" sldId="566"/>
            <ac:picMk id="2" creationId="{00000000-0000-0000-0000-000000000000}"/>
          </ac:picMkLst>
        </pc:picChg>
        <pc:picChg chg="mod">
          <ac:chgData name="Odina Norbo'tayeva" userId="dbcdeb9d9dad59af" providerId="LiveId" clId="{A6C84DEF-EA46-4452-90EA-A717D146B50C}" dt="2025-11-28T14:45:53.970" v="245" actId="1440"/>
          <ac:picMkLst>
            <pc:docMk/>
            <pc:sldMk cId="2884600928" sldId="566"/>
            <ac:picMk id="5" creationId="{00000000-0000-0000-0000-000000000000}"/>
          </ac:picMkLst>
        </pc:picChg>
        <pc:picChg chg="mod">
          <ac:chgData name="Odina Norbo'tayeva" userId="dbcdeb9d9dad59af" providerId="LiveId" clId="{A6C84DEF-EA46-4452-90EA-A717D146B50C}" dt="2025-11-28T14:45:53.970" v="245" actId="1440"/>
          <ac:picMkLst>
            <pc:docMk/>
            <pc:sldMk cId="2884600928" sldId="566"/>
            <ac:picMk id="6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5:41.505" v="240" actId="478"/>
          <ac:picMkLst>
            <pc:docMk/>
            <pc:sldMk cId="2884600928" sldId="566"/>
            <ac:picMk id="8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6:03.696" v="246" actId="208"/>
          <ac:cxnSpMkLst>
            <pc:docMk/>
            <pc:sldMk cId="2884600928" sldId="56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7:27.202" v="271" actId="208"/>
        <pc:sldMkLst>
          <pc:docMk/>
          <pc:sldMk cId="2780226077" sldId="567"/>
        </pc:sldMkLst>
        <pc:spChg chg="mod">
          <ac:chgData name="Odina Norbo'tayeva" userId="dbcdeb9d9dad59af" providerId="LiveId" clId="{A6C84DEF-EA46-4452-90EA-A717D146B50C}" dt="2025-11-28T14:46:44.275" v="256" actId="207"/>
          <ac:spMkLst>
            <pc:docMk/>
            <pc:sldMk cId="2780226077" sldId="567"/>
            <ac:spMk id="4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6:53.403" v="257" actId="1076"/>
          <ac:spMkLst>
            <pc:docMk/>
            <pc:sldMk cId="2780226077" sldId="567"/>
            <ac:spMk id="5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46:18.665" v="248" actId="478"/>
          <ac:picMkLst>
            <pc:docMk/>
            <pc:sldMk cId="2780226077" sldId="567"/>
            <ac:picMk id="3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6:30.807" v="252" actId="478"/>
          <ac:picMkLst>
            <pc:docMk/>
            <pc:sldMk cId="2780226077" sldId="567"/>
            <ac:picMk id="7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7:27.202" v="271" actId="208"/>
          <ac:cxnSpMkLst>
            <pc:docMk/>
            <pc:sldMk cId="2780226077" sldId="567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8:00.225" v="278" actId="113"/>
        <pc:sldMkLst>
          <pc:docMk/>
          <pc:sldMk cId="1861242277" sldId="568"/>
        </pc:sldMkLst>
        <pc:spChg chg="mod">
          <ac:chgData name="Odina Norbo'tayeva" userId="dbcdeb9d9dad59af" providerId="LiveId" clId="{A6C84DEF-EA46-4452-90EA-A717D146B50C}" dt="2025-11-28T14:48:00.225" v="278" actId="113"/>
          <ac:spMkLst>
            <pc:docMk/>
            <pc:sldMk cId="1861242277" sldId="568"/>
            <ac:spMk id="4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8:00.225" v="278" actId="113"/>
          <ac:spMkLst>
            <pc:docMk/>
            <pc:sldMk cId="1861242277" sldId="568"/>
            <ac:spMk id="5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47:00.685" v="258" actId="478"/>
          <ac:picMkLst>
            <pc:docMk/>
            <pc:sldMk cId="1861242277" sldId="568"/>
            <ac:picMk id="6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7:43.587" v="273" actId="478"/>
          <ac:picMkLst>
            <pc:docMk/>
            <pc:sldMk cId="1861242277" sldId="568"/>
            <ac:picMk id="8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7:41.945" v="272" actId="208"/>
          <ac:cxnSpMkLst>
            <pc:docMk/>
            <pc:sldMk cId="1861242277" sldId="56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9:02.398" v="291" actId="208"/>
        <pc:sldMkLst>
          <pc:docMk/>
          <pc:sldMk cId="2739924088" sldId="569"/>
        </pc:sldMkLst>
        <pc:spChg chg="mod">
          <ac:chgData name="Odina Norbo'tayeva" userId="dbcdeb9d9dad59af" providerId="LiveId" clId="{A6C84DEF-EA46-4452-90EA-A717D146B50C}" dt="2025-11-28T14:48:55.607" v="290" actId="1076"/>
          <ac:spMkLst>
            <pc:docMk/>
            <pc:sldMk cId="2739924088" sldId="569"/>
            <ac:spMk id="4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8:43.881" v="288" actId="14100"/>
          <ac:spMkLst>
            <pc:docMk/>
            <pc:sldMk cId="2739924088" sldId="569"/>
            <ac:spMk id="5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48:47.602" v="289" actId="1076"/>
          <ac:picMkLst>
            <pc:docMk/>
            <pc:sldMk cId="2739924088" sldId="569"/>
            <ac:picMk id="3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8:05.655" v="279" actId="478"/>
          <ac:picMkLst>
            <pc:docMk/>
            <pc:sldMk cId="2739924088" sldId="569"/>
            <ac:picMk id="7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9:02.398" v="291" actId="208"/>
          <ac:cxnSpMkLst>
            <pc:docMk/>
            <pc:sldMk cId="2739924088" sldId="569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49:36.093" v="301" actId="1076"/>
        <pc:sldMkLst>
          <pc:docMk/>
          <pc:sldMk cId="2613526450" sldId="570"/>
        </pc:sldMkLst>
        <pc:spChg chg="mod">
          <ac:chgData name="Odina Norbo'tayeva" userId="dbcdeb9d9dad59af" providerId="LiveId" clId="{A6C84DEF-EA46-4452-90EA-A717D146B50C}" dt="2025-11-28T14:49:14.949" v="296" actId="207"/>
          <ac:spMkLst>
            <pc:docMk/>
            <pc:sldMk cId="2613526450" sldId="570"/>
            <ac:spMk id="4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49:36.093" v="301" actId="1076"/>
          <ac:spMkLst>
            <pc:docMk/>
            <pc:sldMk cId="2613526450" sldId="570"/>
            <ac:spMk id="5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49:18.348" v="297" actId="1440"/>
          <ac:picMkLst>
            <pc:docMk/>
            <pc:sldMk cId="2613526450" sldId="570"/>
            <ac:picMk id="2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9:06.418" v="292" actId="478"/>
          <ac:picMkLst>
            <pc:docMk/>
            <pc:sldMk cId="2613526450" sldId="570"/>
            <ac:picMk id="7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49:23.538" v="298" actId="208"/>
          <ac:cxnSpMkLst>
            <pc:docMk/>
            <pc:sldMk cId="2613526450" sldId="570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50:22.706" v="310" actId="208"/>
        <pc:sldMkLst>
          <pc:docMk/>
          <pc:sldMk cId="4190454808" sldId="571"/>
        </pc:sldMkLst>
        <pc:spChg chg="mod">
          <ac:chgData name="Odina Norbo'tayeva" userId="dbcdeb9d9dad59af" providerId="LiveId" clId="{A6C84DEF-EA46-4452-90EA-A717D146B50C}" dt="2025-11-28T14:50:04.236" v="306" actId="207"/>
          <ac:spMkLst>
            <pc:docMk/>
            <pc:sldMk cId="4190454808" sldId="571"/>
            <ac:spMk id="4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50:17.035" v="309" actId="14100"/>
          <ac:spMkLst>
            <pc:docMk/>
            <pc:sldMk cId="4190454808" sldId="571"/>
            <ac:spMk id="5" creationId="{00000000-0000-0000-0000-000000000000}"/>
          </ac:spMkLst>
        </pc:spChg>
        <pc:picChg chg="mod">
          <ac:chgData name="Odina Norbo'tayeva" userId="dbcdeb9d9dad59af" providerId="LiveId" clId="{A6C84DEF-EA46-4452-90EA-A717D146B50C}" dt="2025-11-28T14:50:09.171" v="307" actId="1440"/>
          <ac:picMkLst>
            <pc:docMk/>
            <pc:sldMk cId="4190454808" sldId="571"/>
            <ac:picMk id="3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49:50.604" v="302" actId="478"/>
          <ac:picMkLst>
            <pc:docMk/>
            <pc:sldMk cId="4190454808" sldId="571"/>
            <ac:picMk id="7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50:22.706" v="310" actId="208"/>
          <ac:cxnSpMkLst>
            <pc:docMk/>
            <pc:sldMk cId="4190454808" sldId="571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51:04.524" v="331" actId="1036"/>
        <pc:sldMkLst>
          <pc:docMk/>
          <pc:sldMk cId="1990243467" sldId="572"/>
        </pc:sldMkLst>
        <pc:spChg chg="mod">
          <ac:chgData name="Odina Norbo'tayeva" userId="dbcdeb9d9dad59af" providerId="LiveId" clId="{A6C84DEF-EA46-4452-90EA-A717D146B50C}" dt="2025-11-28T14:51:04.524" v="331" actId="1036"/>
          <ac:spMkLst>
            <pc:docMk/>
            <pc:sldMk cId="1990243467" sldId="572"/>
            <ac:spMk id="2" creationId="{00000000-0000-0000-0000-000000000000}"/>
          </ac:spMkLst>
        </pc:spChg>
        <pc:spChg chg="mod">
          <ac:chgData name="Odina Norbo'tayeva" userId="dbcdeb9d9dad59af" providerId="LiveId" clId="{A6C84DEF-EA46-4452-90EA-A717D146B50C}" dt="2025-11-28T14:50:39.878" v="316" actId="113"/>
          <ac:spMkLst>
            <pc:docMk/>
            <pc:sldMk cId="1990243467" sldId="572"/>
            <ac:spMk id="3" creationId="{00000000-0000-0000-0000-000000000000}"/>
          </ac:spMkLst>
        </pc:spChg>
        <pc:picChg chg="del">
          <ac:chgData name="Odina Norbo'tayeva" userId="dbcdeb9d9dad59af" providerId="LiveId" clId="{A6C84DEF-EA46-4452-90EA-A717D146B50C}" dt="2025-11-28T14:50:28.068" v="311" actId="478"/>
          <ac:picMkLst>
            <pc:docMk/>
            <pc:sldMk cId="1990243467" sldId="572"/>
            <ac:picMk id="4" creationId="{00000000-0000-0000-0000-000000000000}"/>
          </ac:picMkLst>
        </pc:picChg>
        <pc:picChg chg="mod">
          <ac:chgData name="Odina Norbo'tayeva" userId="dbcdeb9d9dad59af" providerId="LiveId" clId="{A6C84DEF-EA46-4452-90EA-A717D146B50C}" dt="2025-11-28T14:50:44.097" v="317" actId="14100"/>
          <ac:picMkLst>
            <pc:docMk/>
            <pc:sldMk cId="1990243467" sldId="572"/>
            <ac:picMk id="5" creationId="{00000000-0000-0000-0000-000000000000}"/>
          </ac:picMkLst>
        </pc:picChg>
        <pc:picChg chg="del">
          <ac:chgData name="Odina Norbo'tayeva" userId="dbcdeb9d9dad59af" providerId="LiveId" clId="{A6C84DEF-EA46-4452-90EA-A717D146B50C}" dt="2025-11-28T14:50:30.906" v="312" actId="478"/>
          <ac:picMkLst>
            <pc:docMk/>
            <pc:sldMk cId="1990243467" sldId="572"/>
            <ac:picMk id="7" creationId="{86F7EE52-3ED7-4099-9B2F-D7AB9ACE328B}"/>
          </ac:picMkLst>
        </pc:picChg>
        <pc:cxnChg chg="mod">
          <ac:chgData name="Odina Norbo'tayeva" userId="dbcdeb9d9dad59af" providerId="LiveId" clId="{A6C84DEF-EA46-4452-90EA-A717D146B50C}" dt="2025-11-28T14:50:58.913" v="320" actId="208"/>
          <ac:cxnSpMkLst>
            <pc:docMk/>
            <pc:sldMk cId="1990243467" sldId="572"/>
            <ac:cxnSpMk id="6" creationId="{00000000-0000-0000-0000-000000000000}"/>
          </ac:cxnSpMkLst>
        </pc:cxnChg>
      </pc:sldChg>
      <pc:sldChg chg="delSp modSp mod">
        <pc:chgData name="Odina Norbo'tayeva" userId="dbcdeb9d9dad59af" providerId="LiveId" clId="{A6C84DEF-EA46-4452-90EA-A717D146B50C}" dt="2025-11-28T14:51:17.237" v="334" actId="207"/>
        <pc:sldMkLst>
          <pc:docMk/>
          <pc:sldMk cId="3844543454" sldId="573"/>
        </pc:sldMkLst>
        <pc:spChg chg="mod">
          <ac:chgData name="Odina Norbo'tayeva" userId="dbcdeb9d9dad59af" providerId="LiveId" clId="{A6C84DEF-EA46-4452-90EA-A717D146B50C}" dt="2025-11-28T14:51:17.237" v="334" actId="207"/>
          <ac:spMkLst>
            <pc:docMk/>
            <pc:sldMk cId="3844543454" sldId="573"/>
            <ac:spMk id="24" creationId="{FA28C764-F2EC-4E0D-8F28-2464F3B2943C}"/>
          </ac:spMkLst>
        </pc:spChg>
        <pc:picChg chg="del">
          <ac:chgData name="Odina Norbo'tayeva" userId="dbcdeb9d9dad59af" providerId="LiveId" clId="{A6C84DEF-EA46-4452-90EA-A717D146B50C}" dt="2025-11-28T14:51:08.921" v="332" actId="478"/>
          <ac:picMkLst>
            <pc:docMk/>
            <pc:sldMk cId="3844543454" sldId="573"/>
            <ac:picMk id="18" creationId="{546FCDB5-0BA9-4C28-948A-8106B62026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33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36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627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z.wikipedia.org/wiki/Muqimiy" TargetMode="External"/><Relationship Id="rId2" Type="http://schemas.openxmlformats.org/officeDocument/2006/relationships/hyperlink" Target="https://uz.wikipedia.org/wiki/Toshkent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uz.wikipedia.org/w/index.php?title=Temir_xotin&amp;action=edit&amp;redlink=1" TargetMode="External"/><Relationship Id="rId5" Type="http://schemas.openxmlformats.org/officeDocument/2006/relationships/hyperlink" Target="https://uz.wikipedia.org/w/index.php?title=Eski_shahar_Gavroshlari&amp;action=edit&amp;redlink=1" TargetMode="External"/><Relationship Id="rId4" Type="http://schemas.openxmlformats.org/officeDocument/2006/relationships/hyperlink" Target="https://uz.wikipedia.org/w/index.php?title=Taqdir_eshigi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z.wikipedia.org/wiki/O%CA%BBzbekiston_Respublikasi_davlat_mukofoti" TargetMode="External"/><Relationship Id="rId7" Type="http://schemas.microsoft.com/office/2007/relationships/hdphoto" Target="../media/hdphoto1.wdp"/><Relationship Id="rId2" Type="http://schemas.openxmlformats.org/officeDocument/2006/relationships/hyperlink" Target="https://uz.wikipedia.org/w/index.php?title=Temir_xotin&amp;action=edit&amp;redlink=1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hyperlink" Target="https://uz.wikipedia.org/wiki/Mehnat_shuhrati" TargetMode="External"/><Relationship Id="rId4" Type="http://schemas.openxmlformats.org/officeDocument/2006/relationships/hyperlink" Target="https://uz.wikipedia.org/wiki/O%CA%BBzbekistonda_xizmat_ko%CA%BBrsatgan_madaniyat_xodim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464586" y="3508153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567658"/>
            <a:ext cx="3611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560092" y="2199376"/>
            <a:ext cx="81499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920" algn="ctr">
              <a:spcBef>
                <a:spcPts val="232"/>
              </a:spcBef>
            </a:pPr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SHAROF BOSHBEKOV</a:t>
            </a:r>
          </a:p>
          <a:p>
            <a:pPr algn="ctr"/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 VA IJODI 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8115" y="2144486"/>
            <a:ext cx="3835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Sharof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Boshbekov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Samarqand 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viloyati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Bulungʻur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tumanidagi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Gʻubir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qishlogʻida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1951-yil                4-yanvarda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tugʻildi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273" y="1210468"/>
            <a:ext cx="6392357" cy="5146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674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458393"/>
            <a:ext cx="10962064" cy="662829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endParaRPr lang="ru-RU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240" y="1524000"/>
            <a:ext cx="11392989" cy="4778829"/>
          </a:xfrm>
        </p:spPr>
        <p:txBody>
          <a:bodyPr/>
          <a:lstStyle/>
          <a:p>
            <a:pPr algn="l"/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1974-yili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Sanʼat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institutining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musiqali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aktyorlik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boʻlimini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tugatdi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 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 tooltip="Toshk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Toshkentdagi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 tooltip="Muqimi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 tooltip="Muqimi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Muqimiy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 tooltip="Muqimi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musiqali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teatrida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Gulistondagi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teatrda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aktyor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sifatida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faoliyat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koʻrsatdi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Oʻzbekiston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Yozuvchilar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uyushmasida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(1983-1985)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Oʻzbekiston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teatrida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(1986-1987)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adabiy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xodim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boʻldi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tooltip="Taqdir eshig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tooltip="Taqdir eshig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Taqdir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tooltip="Taqdir eshig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tooltip="Taqdir eshig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eshigi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tooltip="Taqdir eshig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Eski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shahar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Gavroshlari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tooltip="Eski shahar Gavroshlari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Temir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xotin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teatrlar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repertuarlaridan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munosib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oʻrin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70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egallagan</a:t>
            </a:r>
            <a:r>
              <a:rPr lang="en-US" sz="317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317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17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93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23" y="435729"/>
            <a:ext cx="10914753" cy="504863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E’tirof</a:t>
            </a:r>
            <a:endParaRPr lang="ru-RU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8518" y="1401609"/>
            <a:ext cx="7280453" cy="5047578"/>
          </a:xfrm>
        </p:spPr>
        <p:txBody>
          <a:bodyPr/>
          <a:lstStyle/>
          <a:p>
            <a:pPr algn="just"/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xotin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Temir xotin (sahifa yaratilmag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dramaturg 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Oʻzbekiston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Respublikasi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davlat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Oʻzbekiston Respublikasi davlat mukofo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mukofotiga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sazovor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boʻldi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Oʻzbek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kino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sanʼati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rivojiga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qoʻshgan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hissasi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Oʻzbekistonda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xizmat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koʻrsatgan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madaniyat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xodimi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Oʻzbekistonda xizmat koʻrsatgan madaniyat xodi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unvoniga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loyiq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koʻrildi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(1999-yil).</a:t>
            </a:r>
          </a:p>
          <a:p>
            <a:pPr algn="just"/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2001-yilda 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Mehnat shuhra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„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Mehnat shuhra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Mehnat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Mehnat shuhra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Mehnat shuhra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shuhrati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Mehnat shuhra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ordeni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taqdirlandi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Вырезка экрана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65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33" y="1525863"/>
            <a:ext cx="2503857" cy="4799071"/>
          </a:xfrm>
          <a:prstGeom prst="rect">
            <a:avLst/>
          </a:prstGeom>
          <a:ln>
            <a:noFill/>
          </a:ln>
          <a:effectLst>
            <a:glow rad="127000">
              <a:schemeClr val="bg1">
                <a:alpha val="8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54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0610" y="37647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0831" y="1576383"/>
            <a:ext cx="551286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paytgacha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Tikansiz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tipratikanlar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Eski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gavroshlari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qoqqan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tulporlar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Charog‘bonlar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Tentak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farishtalar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sahna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chop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6784">
                        <a14:foregroundMark x1="17544" y1="10557" x2="55848" y2="11516"/>
                        <a14:foregroundMark x1="22807" y1="28407" x2="45322" y2="29942"/>
                        <a14:foregroundMark x1="24269" y1="25912" x2="10819" y2="27063"/>
                        <a14:foregroundMark x1="24561" y1="46449" x2="6725" y2="43186"/>
                        <a14:foregroundMark x1="9942" y1="44338" x2="7310" y2="45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490" y="1140972"/>
            <a:ext cx="3863629" cy="5395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050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9106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az-Latn-AZ" sz="5918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5918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6352" y="1143382"/>
            <a:ext cx="55573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ssenariysi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Masxaraboz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rejissorlik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29214" y="387083"/>
            <a:ext cx="317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Rejissor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52" y="1155124"/>
            <a:ext cx="4469108" cy="5379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dl.parvona.net/klip/foto/Masqaraboz_(Ozbek_film)_199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40"/>
          <a:stretch/>
        </p:blipFill>
        <p:spPr bwMode="auto">
          <a:xfrm>
            <a:off x="6118752" y="3382880"/>
            <a:ext cx="5559942" cy="3151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0186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408185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Ssenariy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muallifi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176" y="1950540"/>
            <a:ext cx="44937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Shuningdek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Charxpalak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teleseriali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Sharif”,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bola”,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ro‘mol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filmlarga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ssenariy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7"/>
          <a:stretch/>
        </p:blipFill>
        <p:spPr>
          <a:xfrm>
            <a:off x="6418098" y="1327711"/>
            <a:ext cx="5314614" cy="5476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Talabalik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orzusi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0049" y="1206847"/>
            <a:ext cx="7096891" cy="529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Dramaturgning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mauzer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So‘qmoq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Falakning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gardishi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Vafodor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Musofir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bo‘lmaguncha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yanglig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kinoqissalari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Dramaturgning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Tushov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tulporlar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respublikalararo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ko‘rik-tanlov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sovrindori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komediyasi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kungacha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tomoshabinlar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olqishiga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sazovor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kelmoqda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16" r="100000">
                        <a14:foregroundMark x1="65162" y1="43126" x2="62847" y2="30508"/>
                        <a14:foregroundMark x1="48264" y1="39548" x2="45602" y2="31638"/>
                        <a14:foregroundMark x1="65162" y1="28437" x2="84838" y2="37665"/>
                        <a14:foregroundMark x1="75347" y1="44821" x2="77431" y2="41055"/>
                        <a14:foregroundMark x1="79051" y1="50847" x2="85995" y2="59322"/>
                        <a14:foregroundMark x1="96412" y1="28249" x2="68866" y2="9416"/>
                        <a14:backgroundMark x1="88657" y1="46328" x2="88657" y2="46328"/>
                        <a14:backgroundMark x1="96412" y1="49341" x2="96412" y2="43691"/>
                        <a14:backgroundMark x1="94792" y1="33145" x2="92477" y2="22976"/>
                        <a14:backgroundMark x1="91204" y1="24294" x2="89699" y2="25800"/>
                        <a14:backgroundMark x1="90509" y1="23164" x2="90509" y2="21092"/>
                        <a14:backgroundMark x1="75463" y1="19586" x2="75463" y2="19586"/>
                        <a14:backgroundMark x1="79861" y1="13748" x2="79861" y2="13748"/>
                        <a14:backgroundMark x1="78704" y1="15819" x2="78704" y2="15819"/>
                        <a14:backgroundMark x1="75000" y1="28249" x2="75000" y2="28249"/>
                        <a14:backgroundMark x1="81134" y1="51036" x2="81134" y2="51036"/>
                        <a14:backgroundMark x1="79977" y1="48211" x2="79977" y2="48211"/>
                        <a14:backgroundMark x1="80556" y1="48964" x2="81481" y2="50471"/>
                        <a14:backgroundMark x1="84722" y1="54614" x2="84722" y2="54614"/>
                        <a14:backgroundMark x1="84722" y1="46328" x2="84722" y2="46328"/>
                        <a14:backgroundMark x1="82407" y1="52542" x2="82407" y2="52542"/>
                        <a14:backgroundMark x1="70602" y1="25235" x2="70602" y2="25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06665">
            <a:off x="7861050" y="2624802"/>
            <a:ext cx="4786247" cy="2941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080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Charxpalak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66650" y="1865661"/>
            <a:ext cx="44681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Sharof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Boshbekov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ssenariysi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rejissorligida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Charxpalak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teleseriali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teletomoshabinlar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qizg‘in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kutib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54" y="1538564"/>
            <a:ext cx="5543066" cy="419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69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22920" y="439511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O‘ZIM HAQIMDA</a:t>
            </a:r>
            <a:r>
              <a:rPr lang="az-Latn-AZ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432" y="1656060"/>
            <a:ext cx="11345120" cy="2694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oilamizda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hech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san’at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shug‘ullanmagan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Ota-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oddiy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xizmatchi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Men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maktabida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qoida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o‘qituvchisi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ashula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o‘tilardi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kelmay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qolsa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ko‘pincha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o‘qitilardi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4-конечная звезда 1"/>
          <p:cNvSpPr/>
          <p:nvPr/>
        </p:nvSpPr>
        <p:spPr>
          <a:xfrm>
            <a:off x="11571665" y="5522637"/>
            <a:ext cx="96627" cy="96627"/>
          </a:xfrm>
          <a:prstGeom prst="star4">
            <a:avLst/>
          </a:prstGeom>
          <a:solidFill>
            <a:srgbClr val="FFCCFF"/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sp>
        <p:nvSpPr>
          <p:cNvPr id="5" name="4-конечная звезда 4"/>
          <p:cNvSpPr/>
          <p:nvPr/>
        </p:nvSpPr>
        <p:spPr>
          <a:xfrm>
            <a:off x="11410614" y="5522638"/>
            <a:ext cx="161049" cy="175805"/>
          </a:xfrm>
          <a:prstGeom prst="star4">
            <a:avLst/>
          </a:prstGeom>
          <a:solidFill>
            <a:srgbClr val="FFCCFF"/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804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099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13437" y="406798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Talaba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55901" y="1199675"/>
            <a:ext cx="592266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Bilmadim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o‘qituvchilar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yetishmasmidi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ashula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muallimimiz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shunaqa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zo‘rmidi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eslasam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ashula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darsini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Yallama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yorim”dan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boshqasini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bilmaydigan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amaki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o‘tar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Xullas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ashula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aytdik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ovoz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qayerga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borish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1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37" y="1199675"/>
            <a:ext cx="5338274" cy="4226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17627" y="5425773"/>
            <a:ext cx="11260936" cy="1555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Artistlikka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-da!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Toshkent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Teatr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rassomlik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san’ati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oliygohining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talabasi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1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1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01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2" y="1143363"/>
            <a:ext cx="5003591" cy="4965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57875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tanlash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3858" y="1143363"/>
            <a:ext cx="6660951" cy="4776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San’at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olamiga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kelishimning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tag‘in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yashirin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o‘zimdan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hech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bilmaydigan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bor.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ichimda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gaplarim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eshitadigan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kamligi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qiynab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kelardi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O‘y-xayolimda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charx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urardi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kasbni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tanlasam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ko‘proq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eshitadi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85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Suxandon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59628" y="1539218"/>
            <a:ext cx="4442489" cy="45243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Men-chi?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Uydagilar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to‘rt-beshta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jo‘ralar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qo‘ni-qo‘shnilar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albatta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Talabalik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yillarimda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suxandonlik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qilmoqchi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Olishmadi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ovozim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136" y="2205585"/>
            <a:ext cx="3345253" cy="24468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5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3411" y="2205575"/>
            <a:ext cx="2572718" cy="2446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905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75540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Aktyor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2860" y="1161992"/>
            <a:ext cx="6356510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Oliygohni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bitirib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Muqimiy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nomidagi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teatrda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aktyor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ishlay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Avvaliga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shuncha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tomoshabin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gaplarimni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eshitayotganidan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mast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yuraverdim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ishlaganimdan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birdaniga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Bilsam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aktyorlar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o‘zining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birov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gaplarni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gapirarkan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Hafsalam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ketdi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gap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yoza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boshladim</a:t>
            </a:r>
            <a:r>
              <a:rPr lang="en-US" sz="31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1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76" y="1339306"/>
            <a:ext cx="4328950" cy="4985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8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51618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Dramaturg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6745" y="1740209"/>
            <a:ext cx="506185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shug‘ullanadiganlarni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“dramaturg”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deyishar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Dramaturg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dramaturg-da! Ana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tariqa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mashaqqatli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olamiga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986899-2F80-9BF8-38CC-78FA43F5D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315" y="1891941"/>
            <a:ext cx="4677770" cy="372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3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Oliygoh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6205" y="1250941"/>
            <a:ext cx="6426089" cy="4776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Oliygohga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domlalarimiz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men ism-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sharifini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bilmaydigan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nomlarini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alohida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hurmat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olishayotganini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biz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qishloqda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ketmon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ko‘tarib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yuravergan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ekanmiz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Esxil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Seneka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Sofokl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Aristofan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allomalar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538" y="1335364"/>
            <a:ext cx="2415734" cy="2984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125" y="2276838"/>
            <a:ext cx="2254685" cy="3028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912" y="3919290"/>
            <a:ext cx="2425519" cy="2773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600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2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2262" y="1621657"/>
            <a:ext cx="10397125" cy="321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Zamondan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ketibmiz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shularning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mutolaa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tushdim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Qadimgi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yunon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dramaturgiyasidan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Ovrupo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o‘ris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dramaturgiyasigacha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varaqlab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chiqildi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Shu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darajada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jiddiy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kirishilibdiki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   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xayoldan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faromush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bo‘pti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226077"/>
      </p:ext>
    </p:extLst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85599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O‘risbashara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4752" y="1821444"/>
            <a:ext cx="10062495" cy="3215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o‘laroq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ilk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asarlarimda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vaziyatlar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do‘stimning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ta’biri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aytganda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o‘risbashararoq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To “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osmondan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qaytib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tushgunimcha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to‘kish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82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3382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382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24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3362" y="36372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Mohirlik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0398" y="1185626"/>
            <a:ext cx="47223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yozuvchining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qandaydir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o‘zigagina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Kimdir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sujet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topishga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kimdir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noyob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xarakterlar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yaratishga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boshqalari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voqealarini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zargarona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terishda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03" y="1385736"/>
            <a:ext cx="5928135" cy="4678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9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/>
      </p:transition>
    </mc:Choice>
    <mc:Fallback xmlns="">
      <p:transition spd="slow">
        <p:blinds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4031" y="232683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Yumor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6233" y="1659285"/>
            <a:ext cx="49423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qurolim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o‘qishli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tomoshaviyligini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oshiradi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ikkinchidan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nuqsonlarni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yopib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ketadi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50" y="1205674"/>
            <a:ext cx="5945389" cy="48786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52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345957" y="237836"/>
            <a:ext cx="1189077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xotin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az-Latn-AZ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9048" y="1767900"/>
            <a:ext cx="47502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Kimdir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toza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qog‘oz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o‘ngga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ketaverasiz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deb.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ham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Jumladan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o‘qiydigan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ham...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5" y="1627120"/>
            <a:ext cx="5788646" cy="4506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454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097" y="1938209"/>
            <a:ext cx="5405592" cy="4654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714" y="435433"/>
            <a:ext cx="11085534" cy="555165"/>
          </a:xfrm>
        </p:spPr>
        <p:txBody>
          <a:bodyPr/>
          <a:lstStyle/>
          <a:p>
            <a:pPr algn="ctr"/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bajarish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200" b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endParaRPr lang="ru-RU" sz="3200" b="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8893" y="1907619"/>
            <a:ext cx="49024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932584">
              <a:defRPr/>
            </a:pP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Sharof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Boshbekov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qo‘shimcha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toping.</a:t>
            </a:r>
          </a:p>
          <a:p>
            <a:pPr defTabSz="1932584"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o’qigansiz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ro‘yxatini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tuzing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243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384454345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5144</TotalTime>
  <Words>977</Words>
  <Application>Microsoft Office PowerPoint</Application>
  <PresentationFormat>Широкоэкранный</PresentationFormat>
  <Paragraphs>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Adib faoliyati</vt:lpstr>
      <vt:lpstr>E’tirof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Mustaqil bajarish uchun topshiriq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146</cp:revision>
  <dcterms:created xsi:type="dcterms:W3CDTF">2020-01-20T05:08:25Z</dcterms:created>
  <dcterms:modified xsi:type="dcterms:W3CDTF">2025-11-28T15:33:54Z</dcterms:modified>
</cp:coreProperties>
</file>