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24"/>
  </p:notesMasterIdLst>
  <p:sldIdLst>
    <p:sldId id="425" r:id="rId3"/>
    <p:sldId id="550" r:id="rId4"/>
    <p:sldId id="531" r:id="rId5"/>
    <p:sldId id="532" r:id="rId6"/>
    <p:sldId id="533" r:id="rId7"/>
    <p:sldId id="534" r:id="rId8"/>
    <p:sldId id="535" r:id="rId9"/>
    <p:sldId id="536" r:id="rId10"/>
    <p:sldId id="537" r:id="rId11"/>
    <p:sldId id="538" r:id="rId12"/>
    <p:sldId id="539" r:id="rId13"/>
    <p:sldId id="540" r:id="rId14"/>
    <p:sldId id="541" r:id="rId15"/>
    <p:sldId id="542" r:id="rId16"/>
    <p:sldId id="543" r:id="rId17"/>
    <p:sldId id="544" r:id="rId18"/>
    <p:sldId id="545" r:id="rId19"/>
    <p:sldId id="546" r:id="rId20"/>
    <p:sldId id="547" r:id="rId21"/>
    <p:sldId id="549" r:id="rId22"/>
    <p:sldId id="55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9D5"/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4364" autoAdjust="0"/>
  </p:normalViewPr>
  <p:slideViewPr>
    <p:cSldViewPr snapToGrid="0" showGuides="1">
      <p:cViewPr varScale="1">
        <p:scale>
          <a:sx n="74" d="100"/>
          <a:sy n="74" d="100"/>
        </p:scale>
        <p:origin x="912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AC900640-7FE6-40E7-AACB-2027F9209EC0}"/>
    <pc:docChg chg="undo custSel addSld delSld modSld">
      <pc:chgData name="Odina Norbo'tayeva" userId="dbcdeb9d9dad59af" providerId="LiveId" clId="{AC900640-7FE6-40E7-AACB-2027F9209EC0}" dt="2025-11-28T11:59:20.999" v="244" actId="478"/>
      <pc:docMkLst>
        <pc:docMk/>
      </pc:docMkLst>
      <pc:sldChg chg="addSp modSp mod">
        <pc:chgData name="Odina Norbo'tayeva" userId="dbcdeb9d9dad59af" providerId="LiveId" clId="{AC900640-7FE6-40E7-AACB-2027F9209EC0}" dt="2025-11-28T11:39:01.732" v="13" actId="403"/>
        <pc:sldMkLst>
          <pc:docMk/>
          <pc:sldMk cId="2254827404" sldId="425"/>
        </pc:sldMkLst>
        <pc:spChg chg="add mod">
          <ac:chgData name="Odina Norbo'tayeva" userId="dbcdeb9d9dad59af" providerId="LiveId" clId="{AC900640-7FE6-40E7-AACB-2027F9209EC0}" dt="2025-11-28T11:39:01.732" v="13" actId="403"/>
          <ac:spMkLst>
            <pc:docMk/>
            <pc:sldMk cId="2254827404" sldId="425"/>
            <ac:spMk id="79" creationId="{72AF5194-1F19-9670-B35F-B7EA69902EB6}"/>
          </ac:spMkLst>
        </pc:spChg>
        <pc:spChg chg="mod">
          <ac:chgData name="Odina Norbo'tayeva" userId="dbcdeb9d9dad59af" providerId="LiveId" clId="{AC900640-7FE6-40E7-AACB-2027F9209EC0}" dt="2025-11-28T11:37:55.109" v="4"/>
          <ac:spMkLst>
            <pc:docMk/>
            <pc:sldMk cId="2254827404" sldId="425"/>
            <ac:spMk id="88" creationId="{40569ACF-00D5-483A-9942-BF2BD01682B3}"/>
          </ac:spMkLst>
        </pc:spChg>
      </pc:sldChg>
      <pc:sldChg chg="delSp modSp mod">
        <pc:chgData name="Odina Norbo'tayeva" userId="dbcdeb9d9dad59af" providerId="LiveId" clId="{AC900640-7FE6-40E7-AACB-2027F9209EC0}" dt="2025-11-28T11:42:14.395" v="32" actId="1076"/>
        <pc:sldMkLst>
          <pc:docMk/>
          <pc:sldMk cId="2655392984" sldId="531"/>
        </pc:sldMkLst>
        <pc:spChg chg="mod">
          <ac:chgData name="Odina Norbo'tayeva" userId="dbcdeb9d9dad59af" providerId="LiveId" clId="{AC900640-7FE6-40E7-AACB-2027F9209EC0}" dt="2025-11-28T11:41:03.554" v="21" actId="113"/>
          <ac:spMkLst>
            <pc:docMk/>
            <pc:sldMk cId="2655392984" sldId="531"/>
            <ac:spMk id="4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2:14.395" v="32" actId="1076"/>
          <ac:spMkLst>
            <pc:docMk/>
            <pc:sldMk cId="2655392984" sldId="531"/>
            <ac:spMk id="6" creationId="{00000000-0000-0000-0000-000000000000}"/>
          </ac:spMkLst>
        </pc:spChg>
        <pc:picChg chg="mod">
          <ac:chgData name="Odina Norbo'tayeva" userId="dbcdeb9d9dad59af" providerId="LiveId" clId="{AC900640-7FE6-40E7-AACB-2027F9209EC0}" dt="2025-11-28T11:41:35.018" v="26" actId="1076"/>
          <ac:picMkLst>
            <pc:docMk/>
            <pc:sldMk cId="2655392984" sldId="531"/>
            <ac:picMk id="2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41:05.491" v="22" actId="478"/>
          <ac:picMkLst>
            <pc:docMk/>
            <pc:sldMk cId="2655392984" sldId="531"/>
            <ac:picMk id="7" creationId="{86F7EE52-3ED7-4099-9B2F-D7AB9ACE328B}"/>
          </ac:picMkLst>
        </pc:picChg>
        <pc:cxnChg chg="mod">
          <ac:chgData name="Odina Norbo'tayeva" userId="dbcdeb9d9dad59af" providerId="LiveId" clId="{AC900640-7FE6-40E7-AACB-2027F9209EC0}" dt="2025-11-28T11:41:11.772" v="23" actId="208"/>
          <ac:cxnSpMkLst>
            <pc:docMk/>
            <pc:sldMk cId="2655392984" sldId="531"/>
            <ac:cxnSpMk id="5" creationId="{00000000-0000-0000-0000-000000000000}"/>
          </ac:cxnSpMkLst>
        </pc:cxnChg>
      </pc:sldChg>
      <pc:sldChg chg="delSp modSp mod">
        <pc:chgData name="Odina Norbo'tayeva" userId="dbcdeb9d9dad59af" providerId="LiveId" clId="{AC900640-7FE6-40E7-AACB-2027F9209EC0}" dt="2025-11-28T11:43:04.880" v="37" actId="113"/>
        <pc:sldMkLst>
          <pc:docMk/>
          <pc:sldMk cId="3170522525" sldId="532"/>
        </pc:sldMkLst>
        <pc:spChg chg="mod">
          <ac:chgData name="Odina Norbo'tayeva" userId="dbcdeb9d9dad59af" providerId="LiveId" clId="{AC900640-7FE6-40E7-AACB-2027F9209EC0}" dt="2025-11-28T11:43:04.880" v="37" actId="113"/>
          <ac:spMkLst>
            <pc:docMk/>
            <pc:sldMk cId="3170522525" sldId="532"/>
            <ac:spMk id="4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3:04.880" v="37" actId="113"/>
          <ac:spMkLst>
            <pc:docMk/>
            <pc:sldMk cId="3170522525" sldId="532"/>
            <ac:spMk id="6" creationId="{00000000-0000-0000-0000-000000000000}"/>
          </ac:spMkLst>
        </pc:spChg>
        <pc:picChg chg="del">
          <ac:chgData name="Odina Norbo'tayeva" userId="dbcdeb9d9dad59af" providerId="LiveId" clId="{AC900640-7FE6-40E7-AACB-2027F9209EC0}" dt="2025-11-28T11:42:21.510" v="33" actId="478"/>
          <ac:picMkLst>
            <pc:docMk/>
            <pc:sldMk cId="3170522525" sldId="532"/>
            <ac:picMk id="8" creationId="{86F7EE52-3ED7-4099-9B2F-D7AB9ACE328B}"/>
          </ac:picMkLst>
        </pc:picChg>
      </pc:sldChg>
      <pc:sldChg chg="delSp modSp mod">
        <pc:chgData name="Odina Norbo'tayeva" userId="dbcdeb9d9dad59af" providerId="LiveId" clId="{AC900640-7FE6-40E7-AACB-2027F9209EC0}" dt="2025-11-28T11:43:24.325" v="43" actId="2711"/>
        <pc:sldMkLst>
          <pc:docMk/>
          <pc:sldMk cId="991166575" sldId="533"/>
        </pc:sldMkLst>
        <pc:spChg chg="mod">
          <ac:chgData name="Odina Norbo'tayeva" userId="dbcdeb9d9dad59af" providerId="LiveId" clId="{AC900640-7FE6-40E7-AACB-2027F9209EC0}" dt="2025-11-28T11:43:24.325" v="43" actId="2711"/>
          <ac:spMkLst>
            <pc:docMk/>
            <pc:sldMk cId="991166575" sldId="533"/>
            <ac:spMk id="4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3:24.325" v="43" actId="2711"/>
          <ac:spMkLst>
            <pc:docMk/>
            <pc:sldMk cId="991166575" sldId="533"/>
            <ac:spMk id="6" creationId="{00000000-0000-0000-0000-000000000000}"/>
          </ac:spMkLst>
        </pc:spChg>
        <pc:picChg chg="del">
          <ac:chgData name="Odina Norbo'tayeva" userId="dbcdeb9d9dad59af" providerId="LiveId" clId="{AC900640-7FE6-40E7-AACB-2027F9209EC0}" dt="2025-11-28T11:43:11.529" v="38" actId="478"/>
          <ac:picMkLst>
            <pc:docMk/>
            <pc:sldMk cId="991166575" sldId="533"/>
            <ac:picMk id="8" creationId="{86F7EE52-3ED7-4099-9B2F-D7AB9ACE328B}"/>
          </ac:picMkLst>
        </pc:picChg>
      </pc:sldChg>
      <pc:sldChg chg="delSp modSp mod">
        <pc:chgData name="Odina Norbo'tayeva" userId="dbcdeb9d9dad59af" providerId="LiveId" clId="{AC900640-7FE6-40E7-AACB-2027F9209EC0}" dt="2025-11-28T11:43:47.796" v="49" actId="1440"/>
        <pc:sldMkLst>
          <pc:docMk/>
          <pc:sldMk cId="3464394247" sldId="534"/>
        </pc:sldMkLst>
        <pc:spChg chg="mod">
          <ac:chgData name="Odina Norbo'tayeva" userId="dbcdeb9d9dad59af" providerId="LiveId" clId="{AC900640-7FE6-40E7-AACB-2027F9209EC0}" dt="2025-11-28T11:43:42.614" v="48" actId="113"/>
          <ac:spMkLst>
            <pc:docMk/>
            <pc:sldMk cId="3464394247" sldId="534"/>
            <ac:spMk id="4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3:42.614" v="48" actId="113"/>
          <ac:spMkLst>
            <pc:docMk/>
            <pc:sldMk cId="3464394247" sldId="534"/>
            <ac:spMk id="6" creationId="{00000000-0000-0000-0000-000000000000}"/>
          </ac:spMkLst>
        </pc:spChg>
        <pc:picChg chg="mod">
          <ac:chgData name="Odina Norbo'tayeva" userId="dbcdeb9d9dad59af" providerId="LiveId" clId="{AC900640-7FE6-40E7-AACB-2027F9209EC0}" dt="2025-11-28T11:43:47.796" v="49" actId="1440"/>
          <ac:picMkLst>
            <pc:docMk/>
            <pc:sldMk cId="3464394247" sldId="534"/>
            <ac:picMk id="2" creationId="{00000000-0000-0000-0000-000000000000}"/>
          </ac:picMkLst>
        </pc:picChg>
        <pc:picChg chg="mod">
          <ac:chgData name="Odina Norbo'tayeva" userId="dbcdeb9d9dad59af" providerId="LiveId" clId="{AC900640-7FE6-40E7-AACB-2027F9209EC0}" dt="2025-11-28T11:43:47.796" v="49" actId="1440"/>
          <ac:picMkLst>
            <pc:docMk/>
            <pc:sldMk cId="3464394247" sldId="534"/>
            <ac:picMk id="3" creationId="{00000000-0000-0000-0000-000000000000}"/>
          </ac:picMkLst>
        </pc:picChg>
        <pc:picChg chg="mod">
          <ac:chgData name="Odina Norbo'tayeva" userId="dbcdeb9d9dad59af" providerId="LiveId" clId="{AC900640-7FE6-40E7-AACB-2027F9209EC0}" dt="2025-11-28T11:43:47.796" v="49" actId="1440"/>
          <ac:picMkLst>
            <pc:docMk/>
            <pc:sldMk cId="3464394247" sldId="534"/>
            <ac:picMk id="5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43:32.385" v="44" actId="478"/>
          <ac:picMkLst>
            <pc:docMk/>
            <pc:sldMk cId="3464394247" sldId="534"/>
            <ac:picMk id="8" creationId="{86F7EE52-3ED7-4099-9B2F-D7AB9ACE328B}"/>
          </ac:picMkLst>
        </pc:picChg>
      </pc:sldChg>
      <pc:sldChg chg="delSp modSp mod">
        <pc:chgData name="Odina Norbo'tayeva" userId="dbcdeb9d9dad59af" providerId="LiveId" clId="{AC900640-7FE6-40E7-AACB-2027F9209EC0}" dt="2025-11-28T11:44:49.612" v="54" actId="113"/>
        <pc:sldMkLst>
          <pc:docMk/>
          <pc:sldMk cId="3922817407" sldId="535"/>
        </pc:sldMkLst>
        <pc:spChg chg="mod">
          <ac:chgData name="Odina Norbo'tayeva" userId="dbcdeb9d9dad59af" providerId="LiveId" clId="{AC900640-7FE6-40E7-AACB-2027F9209EC0}" dt="2025-11-28T11:44:49.612" v="54" actId="113"/>
          <ac:spMkLst>
            <pc:docMk/>
            <pc:sldMk cId="3922817407" sldId="535"/>
            <ac:spMk id="4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4:49.612" v="54" actId="113"/>
          <ac:spMkLst>
            <pc:docMk/>
            <pc:sldMk cId="3922817407" sldId="535"/>
            <ac:spMk id="6" creationId="{00000000-0000-0000-0000-000000000000}"/>
          </ac:spMkLst>
        </pc:spChg>
        <pc:picChg chg="del">
          <ac:chgData name="Odina Norbo'tayeva" userId="dbcdeb9d9dad59af" providerId="LiveId" clId="{AC900640-7FE6-40E7-AACB-2027F9209EC0}" dt="2025-11-28T11:44:02.612" v="50" actId="478"/>
          <ac:picMkLst>
            <pc:docMk/>
            <pc:sldMk cId="3922817407" sldId="535"/>
            <ac:picMk id="7" creationId="{86F7EE52-3ED7-4099-9B2F-D7AB9ACE328B}"/>
          </ac:picMkLst>
        </pc:picChg>
      </pc:sldChg>
      <pc:sldChg chg="delSp modSp mod">
        <pc:chgData name="Odina Norbo'tayeva" userId="dbcdeb9d9dad59af" providerId="LiveId" clId="{AC900640-7FE6-40E7-AACB-2027F9209EC0}" dt="2025-11-28T11:45:31.853" v="60" actId="1440"/>
        <pc:sldMkLst>
          <pc:docMk/>
          <pc:sldMk cId="2948432997" sldId="536"/>
        </pc:sldMkLst>
        <pc:spChg chg="mod">
          <ac:chgData name="Odina Norbo'tayeva" userId="dbcdeb9d9dad59af" providerId="LiveId" clId="{AC900640-7FE6-40E7-AACB-2027F9209EC0}" dt="2025-11-28T11:45:28.959" v="59" actId="113"/>
          <ac:spMkLst>
            <pc:docMk/>
            <pc:sldMk cId="2948432997" sldId="536"/>
            <ac:spMk id="4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5:28.959" v="59" actId="113"/>
          <ac:spMkLst>
            <pc:docMk/>
            <pc:sldMk cId="2948432997" sldId="536"/>
            <ac:spMk id="6" creationId="{00000000-0000-0000-0000-000000000000}"/>
          </ac:spMkLst>
        </pc:spChg>
        <pc:picChg chg="mod">
          <ac:chgData name="Odina Norbo'tayeva" userId="dbcdeb9d9dad59af" providerId="LiveId" clId="{AC900640-7FE6-40E7-AACB-2027F9209EC0}" dt="2025-11-28T11:45:31.853" v="60" actId="1440"/>
          <ac:picMkLst>
            <pc:docMk/>
            <pc:sldMk cId="2948432997" sldId="536"/>
            <ac:picMk id="2" creationId="{00000000-0000-0000-0000-000000000000}"/>
          </ac:picMkLst>
        </pc:picChg>
        <pc:picChg chg="mod">
          <ac:chgData name="Odina Norbo'tayeva" userId="dbcdeb9d9dad59af" providerId="LiveId" clId="{AC900640-7FE6-40E7-AACB-2027F9209EC0}" dt="2025-11-28T11:45:31.853" v="60" actId="1440"/>
          <ac:picMkLst>
            <pc:docMk/>
            <pc:sldMk cId="2948432997" sldId="536"/>
            <ac:picMk id="3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44:57.984" v="55" actId="478"/>
          <ac:picMkLst>
            <pc:docMk/>
            <pc:sldMk cId="2948432997" sldId="536"/>
            <ac:picMk id="8" creationId="{86F7EE52-3ED7-4099-9B2F-D7AB9ACE328B}"/>
          </ac:picMkLst>
        </pc:picChg>
      </pc:sldChg>
      <pc:sldChg chg="delSp modSp mod">
        <pc:chgData name="Odina Norbo'tayeva" userId="dbcdeb9d9dad59af" providerId="LiveId" clId="{AC900640-7FE6-40E7-AACB-2027F9209EC0}" dt="2025-11-28T11:46:00.283" v="66" actId="1440"/>
        <pc:sldMkLst>
          <pc:docMk/>
          <pc:sldMk cId="2068140441" sldId="537"/>
        </pc:sldMkLst>
        <pc:spChg chg="mod">
          <ac:chgData name="Odina Norbo'tayeva" userId="dbcdeb9d9dad59af" providerId="LiveId" clId="{AC900640-7FE6-40E7-AACB-2027F9209EC0}" dt="2025-11-28T11:45:55.916" v="65" actId="113"/>
          <ac:spMkLst>
            <pc:docMk/>
            <pc:sldMk cId="2068140441" sldId="537"/>
            <ac:spMk id="2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5:55.916" v="65" actId="113"/>
          <ac:spMkLst>
            <pc:docMk/>
            <pc:sldMk cId="2068140441" sldId="537"/>
            <ac:spMk id="4" creationId="{00000000-0000-0000-0000-000000000000}"/>
          </ac:spMkLst>
        </pc:spChg>
        <pc:picChg chg="mod">
          <ac:chgData name="Odina Norbo'tayeva" userId="dbcdeb9d9dad59af" providerId="LiveId" clId="{AC900640-7FE6-40E7-AACB-2027F9209EC0}" dt="2025-11-28T11:46:00.283" v="66" actId="1440"/>
          <ac:picMkLst>
            <pc:docMk/>
            <pc:sldMk cId="2068140441" sldId="537"/>
            <ac:picMk id="3" creationId="{00000000-0000-0000-0000-000000000000}"/>
          </ac:picMkLst>
        </pc:picChg>
        <pc:picChg chg="mod">
          <ac:chgData name="Odina Norbo'tayeva" userId="dbcdeb9d9dad59af" providerId="LiveId" clId="{AC900640-7FE6-40E7-AACB-2027F9209EC0}" dt="2025-11-28T11:46:00.283" v="66" actId="1440"/>
          <ac:picMkLst>
            <pc:docMk/>
            <pc:sldMk cId="2068140441" sldId="537"/>
            <ac:picMk id="5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45:38.756" v="61" actId="478"/>
          <ac:picMkLst>
            <pc:docMk/>
            <pc:sldMk cId="2068140441" sldId="537"/>
            <ac:picMk id="7" creationId="{86F7EE52-3ED7-4099-9B2F-D7AB9ACE328B}"/>
          </ac:picMkLst>
        </pc:picChg>
      </pc:sldChg>
      <pc:sldChg chg="delSp modSp mod">
        <pc:chgData name="Odina Norbo'tayeva" userId="dbcdeb9d9dad59af" providerId="LiveId" clId="{AC900640-7FE6-40E7-AACB-2027F9209EC0}" dt="2025-11-28T11:46:16.413" v="71" actId="113"/>
        <pc:sldMkLst>
          <pc:docMk/>
          <pc:sldMk cId="389747582" sldId="538"/>
        </pc:sldMkLst>
        <pc:spChg chg="mod">
          <ac:chgData name="Odina Norbo'tayeva" userId="dbcdeb9d9dad59af" providerId="LiveId" clId="{AC900640-7FE6-40E7-AACB-2027F9209EC0}" dt="2025-11-28T11:46:16.413" v="71" actId="113"/>
          <ac:spMkLst>
            <pc:docMk/>
            <pc:sldMk cId="389747582" sldId="538"/>
            <ac:spMk id="2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6:16.413" v="71" actId="113"/>
          <ac:spMkLst>
            <pc:docMk/>
            <pc:sldMk cId="389747582" sldId="538"/>
            <ac:spMk id="4" creationId="{00000000-0000-0000-0000-000000000000}"/>
          </ac:spMkLst>
        </pc:spChg>
        <pc:picChg chg="del">
          <ac:chgData name="Odina Norbo'tayeva" userId="dbcdeb9d9dad59af" providerId="LiveId" clId="{AC900640-7FE6-40E7-AACB-2027F9209EC0}" dt="2025-11-28T11:46:07.489" v="67" actId="478"/>
          <ac:picMkLst>
            <pc:docMk/>
            <pc:sldMk cId="389747582" sldId="538"/>
            <ac:picMk id="7" creationId="{86F7EE52-3ED7-4099-9B2F-D7AB9ACE328B}"/>
          </ac:picMkLst>
        </pc:picChg>
      </pc:sldChg>
      <pc:sldChg chg="delSp modSp mod">
        <pc:chgData name="Odina Norbo'tayeva" userId="dbcdeb9d9dad59af" providerId="LiveId" clId="{AC900640-7FE6-40E7-AACB-2027F9209EC0}" dt="2025-11-28T11:46:35.763" v="77" actId="1440"/>
        <pc:sldMkLst>
          <pc:docMk/>
          <pc:sldMk cId="139565065" sldId="539"/>
        </pc:sldMkLst>
        <pc:spChg chg="mod">
          <ac:chgData name="Odina Norbo'tayeva" userId="dbcdeb9d9dad59af" providerId="LiveId" clId="{AC900640-7FE6-40E7-AACB-2027F9209EC0}" dt="2025-11-28T11:46:31.894" v="76" actId="113"/>
          <ac:spMkLst>
            <pc:docMk/>
            <pc:sldMk cId="139565065" sldId="539"/>
            <ac:spMk id="2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6:31.894" v="76" actId="113"/>
          <ac:spMkLst>
            <pc:docMk/>
            <pc:sldMk cId="139565065" sldId="539"/>
            <ac:spMk id="4" creationId="{00000000-0000-0000-0000-000000000000}"/>
          </ac:spMkLst>
        </pc:spChg>
        <pc:picChg chg="mod">
          <ac:chgData name="Odina Norbo'tayeva" userId="dbcdeb9d9dad59af" providerId="LiveId" clId="{AC900640-7FE6-40E7-AACB-2027F9209EC0}" dt="2025-11-28T11:46:35.763" v="77" actId="1440"/>
          <ac:picMkLst>
            <pc:docMk/>
            <pc:sldMk cId="139565065" sldId="539"/>
            <ac:picMk id="3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46:21.522" v="72" actId="478"/>
          <ac:picMkLst>
            <pc:docMk/>
            <pc:sldMk cId="139565065" sldId="539"/>
            <ac:picMk id="6" creationId="{86F7EE52-3ED7-4099-9B2F-D7AB9ACE328B}"/>
          </ac:picMkLst>
        </pc:picChg>
      </pc:sldChg>
      <pc:sldChg chg="delSp modSp mod">
        <pc:chgData name="Odina Norbo'tayeva" userId="dbcdeb9d9dad59af" providerId="LiveId" clId="{AC900640-7FE6-40E7-AACB-2027F9209EC0}" dt="2025-11-28T11:46:55.788" v="83" actId="1440"/>
        <pc:sldMkLst>
          <pc:docMk/>
          <pc:sldMk cId="802720167" sldId="540"/>
        </pc:sldMkLst>
        <pc:spChg chg="mod">
          <ac:chgData name="Odina Norbo'tayeva" userId="dbcdeb9d9dad59af" providerId="LiveId" clId="{AC900640-7FE6-40E7-AACB-2027F9209EC0}" dt="2025-11-28T11:46:51.031" v="82" actId="207"/>
          <ac:spMkLst>
            <pc:docMk/>
            <pc:sldMk cId="802720167" sldId="540"/>
            <ac:spMk id="2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6:51.031" v="82" actId="207"/>
          <ac:spMkLst>
            <pc:docMk/>
            <pc:sldMk cId="802720167" sldId="540"/>
            <ac:spMk id="4" creationId="{00000000-0000-0000-0000-000000000000}"/>
          </ac:spMkLst>
        </pc:spChg>
        <pc:picChg chg="mod">
          <ac:chgData name="Odina Norbo'tayeva" userId="dbcdeb9d9dad59af" providerId="LiveId" clId="{AC900640-7FE6-40E7-AACB-2027F9209EC0}" dt="2025-11-28T11:46:55.788" v="83" actId="1440"/>
          <ac:picMkLst>
            <pc:docMk/>
            <pc:sldMk cId="802720167" sldId="540"/>
            <ac:picMk id="3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46:44.215" v="78" actId="478"/>
          <ac:picMkLst>
            <pc:docMk/>
            <pc:sldMk cId="802720167" sldId="540"/>
            <ac:picMk id="6" creationId="{86F7EE52-3ED7-4099-9B2F-D7AB9ACE328B}"/>
          </ac:picMkLst>
        </pc:picChg>
      </pc:sldChg>
      <pc:sldChg chg="addSp delSp modSp mod">
        <pc:chgData name="Odina Norbo'tayeva" userId="dbcdeb9d9dad59af" providerId="LiveId" clId="{AC900640-7FE6-40E7-AACB-2027F9209EC0}" dt="2025-11-28T11:47:51.574" v="96" actId="1440"/>
        <pc:sldMkLst>
          <pc:docMk/>
          <pc:sldMk cId="2655563551" sldId="541"/>
        </pc:sldMkLst>
        <pc:spChg chg="mod">
          <ac:chgData name="Odina Norbo'tayeva" userId="dbcdeb9d9dad59af" providerId="LiveId" clId="{AC900640-7FE6-40E7-AACB-2027F9209EC0}" dt="2025-11-28T11:47:15.946" v="89" actId="207"/>
          <ac:spMkLst>
            <pc:docMk/>
            <pc:sldMk cId="2655563551" sldId="541"/>
            <ac:spMk id="2" creationId="{00000000-0000-0000-0000-000000000000}"/>
          </ac:spMkLst>
        </pc:spChg>
        <pc:picChg chg="mod">
          <ac:chgData name="Odina Norbo'tayeva" userId="dbcdeb9d9dad59af" providerId="LiveId" clId="{AC900640-7FE6-40E7-AACB-2027F9209EC0}" dt="2025-11-28T11:47:51.574" v="96" actId="1440"/>
          <ac:picMkLst>
            <pc:docMk/>
            <pc:sldMk cId="2655563551" sldId="541"/>
            <ac:picMk id="4" creationId="{00000000-0000-0000-0000-000000000000}"/>
          </ac:picMkLst>
        </pc:picChg>
        <pc:picChg chg="add del">
          <ac:chgData name="Odina Norbo'tayeva" userId="dbcdeb9d9dad59af" providerId="LiveId" clId="{AC900640-7FE6-40E7-AACB-2027F9209EC0}" dt="2025-11-28T11:47:05.978" v="85" actId="478"/>
          <ac:picMkLst>
            <pc:docMk/>
            <pc:sldMk cId="2655563551" sldId="541"/>
            <ac:picMk id="5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47:08.141" v="86" actId="478"/>
          <ac:picMkLst>
            <pc:docMk/>
            <pc:sldMk cId="2655563551" sldId="541"/>
            <ac:picMk id="8" creationId="{86F7EE52-3ED7-4099-9B2F-D7AB9ACE328B}"/>
          </ac:picMkLst>
        </pc:picChg>
      </pc:sldChg>
      <pc:sldChg chg="delSp modSp mod">
        <pc:chgData name="Odina Norbo'tayeva" userId="dbcdeb9d9dad59af" providerId="LiveId" clId="{AC900640-7FE6-40E7-AACB-2027F9209EC0}" dt="2025-11-28T11:47:42.741" v="95" actId="1440"/>
        <pc:sldMkLst>
          <pc:docMk/>
          <pc:sldMk cId="750509563" sldId="542"/>
        </pc:sldMkLst>
        <pc:spChg chg="mod">
          <ac:chgData name="Odina Norbo'tayeva" userId="dbcdeb9d9dad59af" providerId="LiveId" clId="{AC900640-7FE6-40E7-AACB-2027F9209EC0}" dt="2025-11-28T11:47:26.674" v="92" actId="113"/>
          <ac:spMkLst>
            <pc:docMk/>
            <pc:sldMk cId="750509563" sldId="542"/>
            <ac:spMk id="2" creationId="{00000000-0000-0000-0000-000000000000}"/>
          </ac:spMkLst>
        </pc:spChg>
        <pc:picChg chg="mod">
          <ac:chgData name="Odina Norbo'tayeva" userId="dbcdeb9d9dad59af" providerId="LiveId" clId="{AC900640-7FE6-40E7-AACB-2027F9209EC0}" dt="2025-11-28T11:47:42.741" v="95" actId="1440"/>
          <ac:picMkLst>
            <pc:docMk/>
            <pc:sldMk cId="750509563" sldId="542"/>
            <ac:picMk id="3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47:28.605" v="93" actId="478"/>
          <ac:picMkLst>
            <pc:docMk/>
            <pc:sldMk cId="750509563" sldId="542"/>
            <ac:picMk id="8" creationId="{86F7EE52-3ED7-4099-9B2F-D7AB9ACE328B}"/>
          </ac:picMkLst>
        </pc:picChg>
      </pc:sldChg>
      <pc:sldChg chg="delSp modSp mod">
        <pc:chgData name="Odina Norbo'tayeva" userId="dbcdeb9d9dad59af" providerId="LiveId" clId="{AC900640-7FE6-40E7-AACB-2027F9209EC0}" dt="2025-11-28T11:48:03.624" v="99" actId="113"/>
        <pc:sldMkLst>
          <pc:docMk/>
          <pc:sldMk cId="2492840789" sldId="543"/>
        </pc:sldMkLst>
        <pc:spChg chg="mod">
          <ac:chgData name="Odina Norbo'tayeva" userId="dbcdeb9d9dad59af" providerId="LiveId" clId="{AC900640-7FE6-40E7-AACB-2027F9209EC0}" dt="2025-11-28T11:48:03.624" v="99" actId="113"/>
          <ac:spMkLst>
            <pc:docMk/>
            <pc:sldMk cId="2492840789" sldId="543"/>
            <ac:spMk id="2" creationId="{00000000-0000-0000-0000-000000000000}"/>
          </ac:spMkLst>
        </pc:spChg>
        <pc:picChg chg="mod">
          <ac:chgData name="Odina Norbo'tayeva" userId="dbcdeb9d9dad59af" providerId="LiveId" clId="{AC900640-7FE6-40E7-AACB-2027F9209EC0}" dt="2025-11-28T11:47:57.128" v="97" actId="1440"/>
          <ac:picMkLst>
            <pc:docMk/>
            <pc:sldMk cId="2492840789" sldId="543"/>
            <ac:picMk id="4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47:35.149" v="94" actId="478"/>
          <ac:picMkLst>
            <pc:docMk/>
            <pc:sldMk cId="2492840789" sldId="543"/>
            <ac:picMk id="13" creationId="{86F7EE52-3ED7-4099-9B2F-D7AB9ACE328B}"/>
          </ac:picMkLst>
        </pc:picChg>
      </pc:sldChg>
      <pc:sldChg chg="delSp modSp mod">
        <pc:chgData name="Odina Norbo'tayeva" userId="dbcdeb9d9dad59af" providerId="LiveId" clId="{AC900640-7FE6-40E7-AACB-2027F9209EC0}" dt="2025-11-28T11:48:38.584" v="109" actId="478"/>
        <pc:sldMkLst>
          <pc:docMk/>
          <pc:sldMk cId="575960950" sldId="544"/>
        </pc:sldMkLst>
        <pc:spChg chg="mod">
          <ac:chgData name="Odina Norbo'tayeva" userId="dbcdeb9d9dad59af" providerId="LiveId" clId="{AC900640-7FE6-40E7-AACB-2027F9209EC0}" dt="2025-11-28T11:48:36.716" v="108" actId="113"/>
          <ac:spMkLst>
            <pc:docMk/>
            <pc:sldMk cId="575960950" sldId="544"/>
            <ac:spMk id="2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8:26.850" v="105" actId="1076"/>
          <ac:spMkLst>
            <pc:docMk/>
            <pc:sldMk cId="575960950" sldId="544"/>
            <ac:spMk id="5" creationId="{00000000-0000-0000-0000-000000000000}"/>
          </ac:spMkLst>
        </pc:spChg>
        <pc:picChg chg="mod">
          <ac:chgData name="Odina Norbo'tayeva" userId="dbcdeb9d9dad59af" providerId="LiveId" clId="{AC900640-7FE6-40E7-AACB-2027F9209EC0}" dt="2025-11-28T11:48:30.506" v="106" actId="1440"/>
          <ac:picMkLst>
            <pc:docMk/>
            <pc:sldMk cId="575960950" sldId="544"/>
            <ac:picMk id="3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48:09.264" v="100" actId="478"/>
          <ac:picMkLst>
            <pc:docMk/>
            <pc:sldMk cId="575960950" sldId="544"/>
            <ac:picMk id="7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48:38.584" v="109" actId="478"/>
          <ac:picMkLst>
            <pc:docMk/>
            <pc:sldMk cId="575960950" sldId="544"/>
            <ac:picMk id="8" creationId="{86F7EE52-3ED7-4099-9B2F-D7AB9ACE328B}"/>
          </ac:picMkLst>
        </pc:picChg>
      </pc:sldChg>
      <pc:sldChg chg="delSp modSp mod">
        <pc:chgData name="Odina Norbo'tayeva" userId="dbcdeb9d9dad59af" providerId="LiveId" clId="{AC900640-7FE6-40E7-AACB-2027F9209EC0}" dt="2025-11-28T11:50:18.375" v="135" actId="1037"/>
        <pc:sldMkLst>
          <pc:docMk/>
          <pc:sldMk cId="3688516760" sldId="545"/>
        </pc:sldMkLst>
        <pc:spChg chg="mod">
          <ac:chgData name="Odina Norbo'tayeva" userId="dbcdeb9d9dad59af" providerId="LiveId" clId="{AC900640-7FE6-40E7-AACB-2027F9209EC0}" dt="2025-11-28T11:49:10.438" v="115" actId="113"/>
          <ac:spMkLst>
            <pc:docMk/>
            <pc:sldMk cId="3688516760" sldId="545"/>
            <ac:spMk id="2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9:10.438" v="115" actId="113"/>
          <ac:spMkLst>
            <pc:docMk/>
            <pc:sldMk cId="3688516760" sldId="545"/>
            <ac:spMk id="4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0:08.667" v="129" actId="404"/>
          <ac:spMkLst>
            <pc:docMk/>
            <pc:sldMk cId="3688516760" sldId="545"/>
            <ac:spMk id="6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9:28.437" v="119" actId="1076"/>
          <ac:spMkLst>
            <pc:docMk/>
            <pc:sldMk cId="3688516760" sldId="545"/>
            <ac:spMk id="8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9:51.458" v="125" actId="1076"/>
          <ac:spMkLst>
            <pc:docMk/>
            <pc:sldMk cId="3688516760" sldId="545"/>
            <ac:spMk id="10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9:38.630" v="122" actId="14100"/>
          <ac:spMkLst>
            <pc:docMk/>
            <pc:sldMk cId="3688516760" sldId="545"/>
            <ac:spMk id="12" creationId="{00000000-0000-0000-0000-000000000000}"/>
          </ac:spMkLst>
        </pc:spChg>
        <pc:picChg chg="mod">
          <ac:chgData name="Odina Norbo'tayeva" userId="dbcdeb9d9dad59af" providerId="LiveId" clId="{AC900640-7FE6-40E7-AACB-2027F9209EC0}" dt="2025-11-28T11:48:59.074" v="111" actId="1440"/>
          <ac:picMkLst>
            <pc:docMk/>
            <pc:sldMk cId="3688516760" sldId="545"/>
            <ac:picMk id="5" creationId="{00000000-0000-0000-0000-000000000000}"/>
          </ac:picMkLst>
        </pc:picChg>
        <pc:picChg chg="mod">
          <ac:chgData name="Odina Norbo'tayeva" userId="dbcdeb9d9dad59af" providerId="LiveId" clId="{AC900640-7FE6-40E7-AACB-2027F9209EC0}" dt="2025-11-28T11:48:59.074" v="111" actId="1440"/>
          <ac:picMkLst>
            <pc:docMk/>
            <pc:sldMk cId="3688516760" sldId="545"/>
            <ac:picMk id="7" creationId="{00000000-0000-0000-0000-000000000000}"/>
          </ac:picMkLst>
        </pc:picChg>
        <pc:picChg chg="mod">
          <ac:chgData name="Odina Norbo'tayeva" userId="dbcdeb9d9dad59af" providerId="LiveId" clId="{AC900640-7FE6-40E7-AACB-2027F9209EC0}" dt="2025-11-28T11:50:18.375" v="135" actId="1037"/>
          <ac:picMkLst>
            <pc:docMk/>
            <pc:sldMk cId="3688516760" sldId="545"/>
            <ac:picMk id="9" creationId="{00000000-0000-0000-0000-000000000000}"/>
          </ac:picMkLst>
        </pc:picChg>
        <pc:picChg chg="mod">
          <ac:chgData name="Odina Norbo'tayeva" userId="dbcdeb9d9dad59af" providerId="LiveId" clId="{AC900640-7FE6-40E7-AACB-2027F9209EC0}" dt="2025-11-28T11:49:31.565" v="120" actId="1076"/>
          <ac:picMkLst>
            <pc:docMk/>
            <pc:sldMk cId="3688516760" sldId="545"/>
            <ac:picMk id="11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48:55.185" v="110" actId="478"/>
          <ac:picMkLst>
            <pc:docMk/>
            <pc:sldMk cId="3688516760" sldId="545"/>
            <ac:picMk id="14" creationId="{86F7EE52-3ED7-4099-9B2F-D7AB9ACE328B}"/>
          </ac:picMkLst>
        </pc:picChg>
      </pc:sldChg>
      <pc:sldChg chg="addSp delSp modSp mod">
        <pc:chgData name="Odina Norbo'tayeva" userId="dbcdeb9d9dad59af" providerId="LiveId" clId="{AC900640-7FE6-40E7-AACB-2027F9209EC0}" dt="2025-11-28T11:53:04.413" v="186" actId="170"/>
        <pc:sldMkLst>
          <pc:docMk/>
          <pc:sldMk cId="3499266427" sldId="546"/>
        </pc:sldMkLst>
        <pc:spChg chg="mod">
          <ac:chgData name="Odina Norbo'tayeva" userId="dbcdeb9d9dad59af" providerId="LiveId" clId="{AC900640-7FE6-40E7-AACB-2027F9209EC0}" dt="2025-11-28T11:51:46.692" v="179" actId="113"/>
          <ac:spMkLst>
            <pc:docMk/>
            <pc:sldMk cId="3499266427" sldId="546"/>
            <ac:spMk id="2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2:26.078" v="182" actId="1076"/>
          <ac:spMkLst>
            <pc:docMk/>
            <pc:sldMk cId="3499266427" sldId="546"/>
            <ac:spMk id="5" creationId="{00000000-0000-0000-0000-000000000000}"/>
          </ac:spMkLst>
        </pc:spChg>
        <pc:spChg chg="add del">
          <ac:chgData name="Odina Norbo'tayeva" userId="dbcdeb9d9dad59af" providerId="LiveId" clId="{AC900640-7FE6-40E7-AACB-2027F9209EC0}" dt="2025-11-28T11:51:25.489" v="173" actId="478"/>
          <ac:spMkLst>
            <pc:docMk/>
            <pc:sldMk cId="3499266427" sldId="546"/>
            <ac:spMk id="6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0:30.636" v="136" actId="207"/>
          <ac:spMkLst>
            <pc:docMk/>
            <pc:sldMk cId="3499266427" sldId="546"/>
            <ac:spMk id="9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1:36.423" v="177" actId="404"/>
          <ac:spMkLst>
            <pc:docMk/>
            <pc:sldMk cId="3499266427" sldId="546"/>
            <ac:spMk id="10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2:48.672" v="184" actId="207"/>
          <ac:spMkLst>
            <pc:docMk/>
            <pc:sldMk cId="3499266427" sldId="546"/>
            <ac:spMk id="11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2:26.078" v="182" actId="1076"/>
          <ac:spMkLst>
            <pc:docMk/>
            <pc:sldMk cId="3499266427" sldId="546"/>
            <ac:spMk id="23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2:26.078" v="182" actId="1076"/>
          <ac:spMkLst>
            <pc:docMk/>
            <pc:sldMk cId="3499266427" sldId="546"/>
            <ac:spMk id="24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2:26.078" v="182" actId="1076"/>
          <ac:spMkLst>
            <pc:docMk/>
            <pc:sldMk cId="3499266427" sldId="546"/>
            <ac:spMk id="26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2:26.078" v="182" actId="1076"/>
          <ac:spMkLst>
            <pc:docMk/>
            <pc:sldMk cId="3499266427" sldId="546"/>
            <ac:spMk id="30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2:26.078" v="182" actId="1076"/>
          <ac:spMkLst>
            <pc:docMk/>
            <pc:sldMk cId="3499266427" sldId="546"/>
            <ac:spMk id="32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2:26.078" v="182" actId="1076"/>
          <ac:spMkLst>
            <pc:docMk/>
            <pc:sldMk cId="3499266427" sldId="546"/>
            <ac:spMk id="34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2:26.078" v="182" actId="1076"/>
          <ac:spMkLst>
            <pc:docMk/>
            <pc:sldMk cId="3499266427" sldId="546"/>
            <ac:spMk id="36" creationId="{00000000-0000-0000-0000-000000000000}"/>
          </ac:spMkLst>
        </pc:spChg>
        <pc:grpChg chg="add del mod ord">
          <ac:chgData name="Odina Norbo'tayeva" userId="dbcdeb9d9dad59af" providerId="LiveId" clId="{AC900640-7FE6-40E7-AACB-2027F9209EC0}" dt="2025-11-28T11:53:04.413" v="186" actId="170"/>
          <ac:grpSpMkLst>
            <pc:docMk/>
            <pc:sldMk cId="3499266427" sldId="546"/>
            <ac:grpSpMk id="8" creationId="{00000000-0000-0000-0000-000000000000}"/>
          </ac:grpSpMkLst>
        </pc:grpChg>
        <pc:picChg chg="del">
          <ac:chgData name="Odina Norbo'tayeva" userId="dbcdeb9d9dad59af" providerId="LiveId" clId="{AC900640-7FE6-40E7-AACB-2027F9209EC0}" dt="2025-11-28T11:50:57.207" v="141" actId="478"/>
          <ac:picMkLst>
            <pc:docMk/>
            <pc:sldMk cId="3499266427" sldId="546"/>
            <ac:picMk id="7" creationId="{00000000-0000-0000-0000-000000000000}"/>
          </ac:picMkLst>
        </pc:picChg>
        <pc:picChg chg="del">
          <ac:chgData name="Odina Norbo'tayeva" userId="dbcdeb9d9dad59af" providerId="LiveId" clId="{AC900640-7FE6-40E7-AACB-2027F9209EC0}" dt="2025-11-28T11:51:48.593" v="180" actId="478"/>
          <ac:picMkLst>
            <pc:docMk/>
            <pc:sldMk cId="3499266427" sldId="546"/>
            <ac:picMk id="27" creationId="{86F7EE52-3ED7-4099-9B2F-D7AB9ACE328B}"/>
          </ac:picMkLst>
        </pc:picChg>
        <pc:cxnChg chg="mod">
          <ac:chgData name="Odina Norbo'tayeva" userId="dbcdeb9d9dad59af" providerId="LiveId" clId="{AC900640-7FE6-40E7-AACB-2027F9209EC0}" dt="2025-11-28T11:52:26.078" v="182" actId="1076"/>
          <ac:cxnSpMkLst>
            <pc:docMk/>
            <pc:sldMk cId="3499266427" sldId="546"/>
            <ac:cxnSpMk id="12" creationId="{00000000-0000-0000-0000-000000000000}"/>
          </ac:cxnSpMkLst>
        </pc:cxnChg>
        <pc:cxnChg chg="mod">
          <ac:chgData name="Odina Norbo'tayeva" userId="dbcdeb9d9dad59af" providerId="LiveId" clId="{AC900640-7FE6-40E7-AACB-2027F9209EC0}" dt="2025-11-28T11:52:26.078" v="182" actId="1076"/>
          <ac:cxnSpMkLst>
            <pc:docMk/>
            <pc:sldMk cId="3499266427" sldId="546"/>
            <ac:cxnSpMk id="14" creationId="{00000000-0000-0000-0000-000000000000}"/>
          </ac:cxnSpMkLst>
        </pc:cxnChg>
        <pc:cxnChg chg="mod">
          <ac:chgData name="Odina Norbo'tayeva" userId="dbcdeb9d9dad59af" providerId="LiveId" clId="{AC900640-7FE6-40E7-AACB-2027F9209EC0}" dt="2025-11-28T11:52:26.078" v="182" actId="1076"/>
          <ac:cxnSpMkLst>
            <pc:docMk/>
            <pc:sldMk cId="3499266427" sldId="546"/>
            <ac:cxnSpMk id="15" creationId="{00000000-0000-0000-0000-000000000000}"/>
          </ac:cxnSpMkLst>
        </pc:cxnChg>
        <pc:cxnChg chg="mod">
          <ac:chgData name="Odina Norbo'tayeva" userId="dbcdeb9d9dad59af" providerId="LiveId" clId="{AC900640-7FE6-40E7-AACB-2027F9209EC0}" dt="2025-11-28T11:52:26.078" v="182" actId="1076"/>
          <ac:cxnSpMkLst>
            <pc:docMk/>
            <pc:sldMk cId="3499266427" sldId="546"/>
            <ac:cxnSpMk id="16" creationId="{00000000-0000-0000-0000-000000000000}"/>
          </ac:cxnSpMkLst>
        </pc:cxnChg>
        <pc:cxnChg chg="mod">
          <ac:chgData name="Odina Norbo'tayeva" userId="dbcdeb9d9dad59af" providerId="LiveId" clId="{AC900640-7FE6-40E7-AACB-2027F9209EC0}" dt="2025-11-28T11:52:26.078" v="182" actId="1076"/>
          <ac:cxnSpMkLst>
            <pc:docMk/>
            <pc:sldMk cId="3499266427" sldId="546"/>
            <ac:cxnSpMk id="17" creationId="{00000000-0000-0000-0000-000000000000}"/>
          </ac:cxnSpMkLst>
        </pc:cxnChg>
        <pc:cxnChg chg="mod">
          <ac:chgData name="Odina Norbo'tayeva" userId="dbcdeb9d9dad59af" providerId="LiveId" clId="{AC900640-7FE6-40E7-AACB-2027F9209EC0}" dt="2025-11-28T11:52:26.078" v="182" actId="1076"/>
          <ac:cxnSpMkLst>
            <pc:docMk/>
            <pc:sldMk cId="3499266427" sldId="546"/>
            <ac:cxnSpMk id="18" creationId="{00000000-0000-0000-0000-000000000000}"/>
          </ac:cxnSpMkLst>
        </pc:cxnChg>
        <pc:cxnChg chg="mod">
          <ac:chgData name="Odina Norbo'tayeva" userId="dbcdeb9d9dad59af" providerId="LiveId" clId="{AC900640-7FE6-40E7-AACB-2027F9209EC0}" dt="2025-11-28T11:52:26.078" v="182" actId="1076"/>
          <ac:cxnSpMkLst>
            <pc:docMk/>
            <pc:sldMk cId="3499266427" sldId="546"/>
            <ac:cxnSpMk id="19" creationId="{00000000-0000-0000-0000-000000000000}"/>
          </ac:cxnSpMkLst>
        </pc:cxnChg>
        <pc:cxnChg chg="mod">
          <ac:chgData name="Odina Norbo'tayeva" userId="dbcdeb9d9dad59af" providerId="LiveId" clId="{AC900640-7FE6-40E7-AACB-2027F9209EC0}" dt="2025-11-28T11:51:54.626" v="181" actId="208"/>
          <ac:cxnSpMkLst>
            <pc:docMk/>
            <pc:sldMk cId="3499266427" sldId="546"/>
            <ac:cxnSpMk id="25" creationId="{00000000-0000-0000-0000-000000000000}"/>
          </ac:cxnSpMkLst>
        </pc:cxnChg>
        <pc:cxnChg chg="mod">
          <ac:chgData name="Odina Norbo'tayeva" userId="dbcdeb9d9dad59af" providerId="LiveId" clId="{AC900640-7FE6-40E7-AACB-2027F9209EC0}" dt="2025-11-28T11:52:26.078" v="182" actId="1076"/>
          <ac:cxnSpMkLst>
            <pc:docMk/>
            <pc:sldMk cId="3499266427" sldId="546"/>
            <ac:cxnSpMk id="35" creationId="{00000000-0000-0000-0000-000000000000}"/>
          </ac:cxnSpMkLst>
        </pc:cxnChg>
      </pc:sldChg>
      <pc:sldChg chg="delSp modSp mod">
        <pc:chgData name="Odina Norbo'tayeva" userId="dbcdeb9d9dad59af" providerId="LiveId" clId="{AC900640-7FE6-40E7-AACB-2027F9209EC0}" dt="2025-11-28T11:53:59.946" v="193" actId="2085"/>
        <pc:sldMkLst>
          <pc:docMk/>
          <pc:sldMk cId="933102758" sldId="547"/>
        </pc:sldMkLst>
        <pc:spChg chg="mod">
          <ac:chgData name="Odina Norbo'tayeva" userId="dbcdeb9d9dad59af" providerId="LiveId" clId="{AC900640-7FE6-40E7-AACB-2027F9209EC0}" dt="2025-11-28T11:53:59.946" v="193" actId="2085"/>
          <ac:spMkLst>
            <pc:docMk/>
            <pc:sldMk cId="933102758" sldId="547"/>
            <ac:spMk id="4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3:45.623" v="191" actId="113"/>
          <ac:spMkLst>
            <pc:docMk/>
            <pc:sldMk cId="933102758" sldId="547"/>
            <ac:spMk id="5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3:45.623" v="191" actId="113"/>
          <ac:spMkLst>
            <pc:docMk/>
            <pc:sldMk cId="933102758" sldId="547"/>
            <ac:spMk id="6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3:45.623" v="191" actId="113"/>
          <ac:spMkLst>
            <pc:docMk/>
            <pc:sldMk cId="933102758" sldId="547"/>
            <ac:spMk id="7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3:45.623" v="191" actId="113"/>
          <ac:spMkLst>
            <pc:docMk/>
            <pc:sldMk cId="933102758" sldId="547"/>
            <ac:spMk id="8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3:45.623" v="191" actId="113"/>
          <ac:spMkLst>
            <pc:docMk/>
            <pc:sldMk cId="933102758" sldId="547"/>
            <ac:spMk id="9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3:45.623" v="191" actId="113"/>
          <ac:spMkLst>
            <pc:docMk/>
            <pc:sldMk cId="933102758" sldId="547"/>
            <ac:spMk id="11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3:45.623" v="191" actId="113"/>
          <ac:spMkLst>
            <pc:docMk/>
            <pc:sldMk cId="933102758" sldId="547"/>
            <ac:spMk id="13" creationId="{00000000-0000-0000-0000-000000000000}"/>
          </ac:spMkLst>
        </pc:spChg>
        <pc:graphicFrameChg chg="mod">
          <ac:chgData name="Odina Norbo'tayeva" userId="dbcdeb9d9dad59af" providerId="LiveId" clId="{AC900640-7FE6-40E7-AACB-2027F9209EC0}" dt="2025-11-28T11:53:45.623" v="191" actId="113"/>
          <ac:graphicFrameMkLst>
            <pc:docMk/>
            <pc:sldMk cId="933102758" sldId="547"/>
            <ac:graphicFrameMk id="2" creationId="{00000000-0000-0000-0000-000000000000}"/>
          </ac:graphicFrameMkLst>
        </pc:graphicFrameChg>
        <pc:picChg chg="del">
          <ac:chgData name="Odina Norbo'tayeva" userId="dbcdeb9d9dad59af" providerId="LiveId" clId="{AC900640-7FE6-40E7-AACB-2027F9209EC0}" dt="2025-11-28T11:53:22.287" v="187" actId="478"/>
          <ac:picMkLst>
            <pc:docMk/>
            <pc:sldMk cId="933102758" sldId="547"/>
            <ac:picMk id="14" creationId="{86F7EE52-3ED7-4099-9B2F-D7AB9ACE328B}"/>
          </ac:picMkLst>
        </pc:picChg>
        <pc:cxnChg chg="mod">
          <ac:chgData name="Odina Norbo'tayeva" userId="dbcdeb9d9dad59af" providerId="LiveId" clId="{AC900640-7FE6-40E7-AACB-2027F9209EC0}" dt="2025-11-28T11:53:53.898" v="192" actId="208"/>
          <ac:cxnSpMkLst>
            <pc:docMk/>
            <pc:sldMk cId="933102758" sldId="547"/>
            <ac:cxnSpMk id="12" creationId="{00000000-0000-0000-0000-000000000000}"/>
          </ac:cxnSpMkLst>
        </pc:cxnChg>
      </pc:sldChg>
      <pc:sldChg chg="delSp modSp del mod">
        <pc:chgData name="Odina Norbo'tayeva" userId="dbcdeb9d9dad59af" providerId="LiveId" clId="{AC900640-7FE6-40E7-AACB-2027F9209EC0}" dt="2025-11-28T11:59:04.517" v="239" actId="47"/>
        <pc:sldMkLst>
          <pc:docMk/>
          <pc:sldMk cId="3714932095" sldId="548"/>
        </pc:sldMkLst>
        <pc:spChg chg="mod">
          <ac:chgData name="Odina Norbo'tayeva" userId="dbcdeb9d9dad59af" providerId="LiveId" clId="{AC900640-7FE6-40E7-AACB-2027F9209EC0}" dt="2025-11-28T11:56:15.479" v="205" actId="14100"/>
          <ac:spMkLst>
            <pc:docMk/>
            <pc:sldMk cId="3714932095" sldId="548"/>
            <ac:spMk id="2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6:15.479" v="205" actId="14100"/>
          <ac:spMkLst>
            <pc:docMk/>
            <pc:sldMk cId="3714932095" sldId="548"/>
            <ac:spMk id="5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56:15.479" v="205" actId="14100"/>
          <ac:spMkLst>
            <pc:docMk/>
            <pc:sldMk cId="3714932095" sldId="548"/>
            <ac:spMk id="8" creationId="{00000000-0000-0000-0000-000000000000}"/>
          </ac:spMkLst>
        </pc:spChg>
        <pc:picChg chg="del">
          <ac:chgData name="Odina Norbo'tayeva" userId="dbcdeb9d9dad59af" providerId="LiveId" clId="{AC900640-7FE6-40E7-AACB-2027F9209EC0}" dt="2025-11-28T11:54:12.702" v="195" actId="478"/>
          <ac:picMkLst>
            <pc:docMk/>
            <pc:sldMk cId="3714932095" sldId="548"/>
            <ac:picMk id="10" creationId="{86F7EE52-3ED7-4099-9B2F-D7AB9ACE328B}"/>
          </ac:picMkLst>
        </pc:picChg>
        <pc:picChg chg="del mod">
          <ac:chgData name="Odina Norbo'tayeva" userId="dbcdeb9d9dad59af" providerId="LiveId" clId="{AC900640-7FE6-40E7-AACB-2027F9209EC0}" dt="2025-11-28T11:55:04.450" v="199" actId="478"/>
          <ac:picMkLst>
            <pc:docMk/>
            <pc:sldMk cId="3714932095" sldId="548"/>
            <ac:picMk id="11" creationId="{00000000-0000-0000-0000-000000000000}"/>
          </ac:picMkLst>
        </pc:picChg>
        <pc:picChg chg="mod">
          <ac:chgData name="Odina Norbo'tayeva" userId="dbcdeb9d9dad59af" providerId="LiveId" clId="{AC900640-7FE6-40E7-AACB-2027F9209EC0}" dt="2025-11-28T11:56:15.479" v="205" actId="14100"/>
          <ac:picMkLst>
            <pc:docMk/>
            <pc:sldMk cId="3714932095" sldId="548"/>
            <ac:picMk id="1026" creationId="{00000000-0000-0000-0000-000000000000}"/>
          </ac:picMkLst>
        </pc:picChg>
        <pc:picChg chg="mod">
          <ac:chgData name="Odina Norbo'tayeva" userId="dbcdeb9d9dad59af" providerId="LiveId" clId="{AC900640-7FE6-40E7-AACB-2027F9209EC0}" dt="2025-11-28T11:56:15.479" v="205" actId="14100"/>
          <ac:picMkLst>
            <pc:docMk/>
            <pc:sldMk cId="3714932095" sldId="548"/>
            <ac:picMk id="1027" creationId="{00000000-0000-0000-0000-000000000000}"/>
          </ac:picMkLst>
        </pc:picChg>
        <pc:cxnChg chg="mod">
          <ac:chgData name="Odina Norbo'tayeva" userId="dbcdeb9d9dad59af" providerId="LiveId" clId="{AC900640-7FE6-40E7-AACB-2027F9209EC0}" dt="2025-11-28T11:56:15.479" v="205" actId="14100"/>
          <ac:cxnSpMkLst>
            <pc:docMk/>
            <pc:sldMk cId="3714932095" sldId="548"/>
            <ac:cxnSpMk id="9" creationId="{00000000-0000-0000-0000-000000000000}"/>
          </ac:cxnSpMkLst>
        </pc:cxnChg>
      </pc:sldChg>
      <pc:sldChg chg="addSp delSp modSp mod">
        <pc:chgData name="Odina Norbo'tayeva" userId="dbcdeb9d9dad59af" providerId="LiveId" clId="{AC900640-7FE6-40E7-AACB-2027F9209EC0}" dt="2025-11-28T11:59:01.366" v="238" actId="1076"/>
        <pc:sldMkLst>
          <pc:docMk/>
          <pc:sldMk cId="2006859008" sldId="549"/>
        </pc:sldMkLst>
        <pc:spChg chg="add mod">
          <ac:chgData name="Odina Norbo'tayeva" userId="dbcdeb9d9dad59af" providerId="LiveId" clId="{AC900640-7FE6-40E7-AACB-2027F9209EC0}" dt="2025-11-28T11:57:44.777" v="224" actId="404"/>
          <ac:spMkLst>
            <pc:docMk/>
            <pc:sldMk cId="2006859008" sldId="549"/>
            <ac:spMk id="2" creationId="{CF074AD0-8485-84AD-653C-D1005D33D000}"/>
          </ac:spMkLst>
        </pc:spChg>
        <pc:spChg chg="add mod">
          <ac:chgData name="Odina Norbo'tayeva" userId="dbcdeb9d9dad59af" providerId="LiveId" clId="{AC900640-7FE6-40E7-AACB-2027F9209EC0}" dt="2025-11-28T11:59:01.366" v="238" actId="1076"/>
          <ac:spMkLst>
            <pc:docMk/>
            <pc:sldMk cId="2006859008" sldId="549"/>
            <ac:spMk id="5" creationId="{B2D31150-2787-14D5-0AE1-1762B5F609BD}"/>
          </ac:spMkLst>
        </pc:spChg>
        <pc:spChg chg="del">
          <ac:chgData name="Odina Norbo'tayeva" userId="dbcdeb9d9dad59af" providerId="LiveId" clId="{AC900640-7FE6-40E7-AACB-2027F9209EC0}" dt="2025-11-28T11:57:14.901" v="216" actId="478"/>
          <ac:spMkLst>
            <pc:docMk/>
            <pc:sldMk cId="2006859008" sldId="549"/>
            <ac:spMk id="24" creationId="{FA28C764-F2EC-4E0D-8F28-2464F3B2943C}"/>
          </ac:spMkLst>
        </pc:spChg>
        <pc:picChg chg="del">
          <ac:chgData name="Odina Norbo'tayeva" userId="dbcdeb9d9dad59af" providerId="LiveId" clId="{AC900640-7FE6-40E7-AACB-2027F9209EC0}" dt="2025-11-28T11:57:10.242" v="215" actId="478"/>
          <ac:picMkLst>
            <pc:docMk/>
            <pc:sldMk cId="2006859008" sldId="549"/>
            <ac:picMk id="18" creationId="{546FCDB5-0BA9-4C28-948A-8106B620269A}"/>
          </ac:picMkLst>
        </pc:picChg>
        <pc:cxnChg chg="add mod">
          <ac:chgData name="Odina Norbo'tayeva" userId="dbcdeb9d9dad59af" providerId="LiveId" clId="{AC900640-7FE6-40E7-AACB-2027F9209EC0}" dt="2025-11-28T11:58:21.994" v="228" actId="208"/>
          <ac:cxnSpMkLst>
            <pc:docMk/>
            <pc:sldMk cId="2006859008" sldId="549"/>
            <ac:cxnSpMk id="3" creationId="{0AC5AF8C-AC3A-10FB-5CC1-202677F1A302}"/>
          </ac:cxnSpMkLst>
        </pc:cxnChg>
      </pc:sldChg>
      <pc:sldChg chg="modSp mod">
        <pc:chgData name="Odina Norbo'tayeva" userId="dbcdeb9d9dad59af" providerId="LiveId" clId="{AC900640-7FE6-40E7-AACB-2027F9209EC0}" dt="2025-11-28T11:40:48.046" v="19" actId="208"/>
        <pc:sldMkLst>
          <pc:docMk/>
          <pc:sldMk cId="1330294781" sldId="550"/>
        </pc:sldMkLst>
        <pc:spChg chg="mod">
          <ac:chgData name="Odina Norbo'tayeva" userId="dbcdeb9d9dad59af" providerId="LiveId" clId="{AC900640-7FE6-40E7-AACB-2027F9209EC0}" dt="2025-11-28T11:40:39.516" v="18" actId="403"/>
          <ac:spMkLst>
            <pc:docMk/>
            <pc:sldMk cId="1330294781" sldId="550"/>
            <ac:spMk id="4" creationId="{00000000-0000-0000-0000-000000000000}"/>
          </ac:spMkLst>
        </pc:spChg>
        <pc:spChg chg="mod">
          <ac:chgData name="Odina Norbo'tayeva" userId="dbcdeb9d9dad59af" providerId="LiveId" clId="{AC900640-7FE6-40E7-AACB-2027F9209EC0}" dt="2025-11-28T11:40:23.597" v="15" actId="207"/>
          <ac:spMkLst>
            <pc:docMk/>
            <pc:sldMk cId="1330294781" sldId="550"/>
            <ac:spMk id="6" creationId="{00000000-0000-0000-0000-000000000000}"/>
          </ac:spMkLst>
        </pc:spChg>
        <pc:cxnChg chg="mod">
          <ac:chgData name="Odina Norbo'tayeva" userId="dbcdeb9d9dad59af" providerId="LiveId" clId="{AC900640-7FE6-40E7-AACB-2027F9209EC0}" dt="2025-11-28T11:40:48.046" v="19" actId="208"/>
          <ac:cxnSpMkLst>
            <pc:docMk/>
            <pc:sldMk cId="1330294781" sldId="550"/>
            <ac:cxnSpMk id="7" creationId="{00000000-0000-0000-0000-000000000000}"/>
          </ac:cxnSpMkLst>
        </pc:cxnChg>
      </pc:sldChg>
      <pc:sldChg chg="modSp new del mod">
        <pc:chgData name="Odina Norbo'tayeva" userId="dbcdeb9d9dad59af" providerId="LiveId" clId="{AC900640-7FE6-40E7-AACB-2027F9209EC0}" dt="2025-11-28T11:57:02.173" v="213" actId="47"/>
        <pc:sldMkLst>
          <pc:docMk/>
          <pc:sldMk cId="1942510302" sldId="551"/>
        </pc:sldMkLst>
        <pc:spChg chg="mod">
          <ac:chgData name="Odina Norbo'tayeva" userId="dbcdeb9d9dad59af" providerId="LiveId" clId="{AC900640-7FE6-40E7-AACB-2027F9209EC0}" dt="2025-11-28T11:56:59.196" v="212" actId="20577"/>
          <ac:spMkLst>
            <pc:docMk/>
            <pc:sldMk cId="1942510302" sldId="551"/>
            <ac:spMk id="3" creationId="{03C8454A-03EC-9E7D-047B-140192A9A1AC}"/>
          </ac:spMkLst>
        </pc:spChg>
        <pc:spChg chg="mod">
          <ac:chgData name="Odina Norbo'tayeva" userId="dbcdeb9d9dad59af" providerId="LiveId" clId="{AC900640-7FE6-40E7-AACB-2027F9209EC0}" dt="2025-11-28T11:56:45.563" v="207" actId="6549"/>
          <ac:spMkLst>
            <pc:docMk/>
            <pc:sldMk cId="1942510302" sldId="551"/>
            <ac:spMk id="4" creationId="{63EA696D-6701-FB74-1BA2-83A93F8072FE}"/>
          </ac:spMkLst>
        </pc:spChg>
      </pc:sldChg>
      <pc:sldChg chg="delSp modSp add mod">
        <pc:chgData name="Odina Norbo'tayeva" userId="dbcdeb9d9dad59af" providerId="LiveId" clId="{AC900640-7FE6-40E7-AACB-2027F9209EC0}" dt="2025-11-28T11:59:20.999" v="244" actId="478"/>
        <pc:sldMkLst>
          <pc:docMk/>
          <pc:sldMk cId="2685400732" sldId="551"/>
        </pc:sldMkLst>
        <pc:spChg chg="mod">
          <ac:chgData name="Odina Norbo'tayeva" userId="dbcdeb9d9dad59af" providerId="LiveId" clId="{AC900640-7FE6-40E7-AACB-2027F9209EC0}" dt="2025-11-28T11:59:17.147" v="243" actId="207"/>
          <ac:spMkLst>
            <pc:docMk/>
            <pc:sldMk cId="2685400732" sldId="551"/>
            <ac:spMk id="24" creationId="{FA28C764-F2EC-4E0D-8F28-2464F3B2943C}"/>
          </ac:spMkLst>
        </pc:spChg>
        <pc:picChg chg="del">
          <ac:chgData name="Odina Norbo'tayeva" userId="dbcdeb9d9dad59af" providerId="LiveId" clId="{AC900640-7FE6-40E7-AACB-2027F9209EC0}" dt="2025-11-28T11:59:20.999" v="244" actId="478"/>
          <ac:picMkLst>
            <pc:docMk/>
            <pc:sldMk cId="2685400732" sldId="551"/>
            <ac:picMk id="18" creationId="{546FCDB5-0BA9-4C28-948A-8106B620269A}"/>
          </ac:picMkLst>
        </pc:picChg>
      </pc:sldChg>
      <pc:sldChg chg="add del">
        <pc:chgData name="Odina Norbo'tayeva" userId="dbcdeb9d9dad59af" providerId="LiveId" clId="{AC900640-7FE6-40E7-AACB-2027F9209EC0}" dt="2025-11-28T11:57:19.044" v="218"/>
        <pc:sldMkLst>
          <pc:docMk/>
          <pc:sldMk cId="788036606" sldId="552"/>
        </pc:sldMkLst>
      </pc:sldChg>
      <pc:sldChg chg="add del">
        <pc:chgData name="Odina Norbo'tayeva" userId="dbcdeb9d9dad59af" providerId="LiveId" clId="{AC900640-7FE6-40E7-AACB-2027F9209EC0}" dt="2025-11-28T11:57:28.523" v="220"/>
        <pc:sldMkLst>
          <pc:docMk/>
          <pc:sldMk cId="3300876933" sldId="55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33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36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2627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  <p:sldLayoutId id="214748369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5.wdp"/><Relationship Id="rId5" Type="http://schemas.openxmlformats.org/officeDocument/2006/relationships/image" Target="../media/image37.png"/><Relationship Id="rId10" Type="http://schemas.microsoft.com/office/2007/relationships/hdphoto" Target="../media/hdphoto7.wdp"/><Relationship Id="rId4" Type="http://schemas.openxmlformats.org/officeDocument/2006/relationships/image" Target="../media/image36.jpg"/><Relationship Id="rId9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m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194120" y="3567345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2155130" y="2112549"/>
            <a:ext cx="81499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O‘LJAS SULAYMONOV</a:t>
            </a:r>
          </a:p>
          <a:p>
            <a:pPr algn="ctr"/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 VA IJODI 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2AF5194-1F19-9670-B35F-B7EA69902EB6}"/>
              </a:ext>
            </a:extLst>
          </p:cNvPr>
          <p:cNvSpPr txBox="1"/>
          <p:nvPr/>
        </p:nvSpPr>
        <p:spPr>
          <a:xfrm>
            <a:off x="3067058" y="3696722"/>
            <a:ext cx="6099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z-Cyrl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8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8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216919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0760" y="1282736"/>
            <a:ext cx="529771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Taniqli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O‘ljas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1936-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18-may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Qozog‘istonning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Olmaota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tug‘ildi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Umar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harbiy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1937-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qatag‘on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qurboni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O‘ljas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986" y="1130191"/>
            <a:ext cx="5330452" cy="503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865402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294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18789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Ta’lim</a:t>
            </a:r>
            <a:r>
              <a:rPr lang="en-US" sz="3200" dirty="0">
                <a:solidFill>
                  <a:srgbClr val="2789D5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uz-Cyrl-UZ" sz="3200" dirty="0">
              <a:solidFill>
                <a:srgbClr val="2789D5"/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88917" y="1367699"/>
            <a:ext cx="51138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Qozog‘iston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universitetining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Geologiya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fakultetini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bitirdi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Yoshligidan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mehr-muhabbat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O‘.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universitetni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bitirgan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Moskvadagi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Maksim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Gorkiy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09" y="1756063"/>
            <a:ext cx="5527526" cy="3815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392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18789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faoliyati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47695" y="1418120"/>
            <a:ext cx="546850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1962-1971-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Qozog‘iston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haqiqati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muxbiri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Qozoqfilm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studiyasida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muharrir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jurnali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mudiri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1971-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1981-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yilgacha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Qozog‘iston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Respublikasi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Yozuvchilar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uyushmasi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boshqaruvi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kotibi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lavozimida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906" y1="17281" x2="96406" y2="8767"/>
                        <a14:foregroundMark x1="12812" y1="24905" x2="40234" y2="69632"/>
                        <a14:foregroundMark x1="4063" y1="32274" x2="12188" y2="27065"/>
                        <a14:foregroundMark x1="3438" y1="32656" x2="6172" y2="28208"/>
                        <a14:foregroundMark x1="60469" y1="7878" x2="49141" y2="14867"/>
                        <a14:foregroundMark x1="95625" y1="20203" x2="93281" y2="22490"/>
                        <a14:foregroundMark x1="96094" y1="26811" x2="93047" y2="30114"/>
                        <a14:backgroundMark x1="2813" y1="12579" x2="24609" y2="5718"/>
                        <a14:backgroundMark x1="33281" y1="8005" x2="58672" y2="4320"/>
                        <a14:backgroundMark x1="64531" y1="2541" x2="91406" y2="3939"/>
                        <a14:backgroundMark x1="95859" y1="4447" x2="98516" y2="6099"/>
                        <a14:backgroundMark x1="98594" y1="10038" x2="98984" y2="296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07" y="1232865"/>
            <a:ext cx="4005418" cy="2462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889" y1="24444" x2="6333" y2="28556"/>
                        <a14:foregroundMark x1="22222" y1="24444" x2="21778" y2="37000"/>
                        <a14:foregroundMark x1="16556" y1="36000" x2="19444" y2="2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0" y="3442422"/>
            <a:ext cx="3267951" cy="32679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0000" r="100000">
                        <a14:foregroundMark x1="38043" y1="49571" x2="63804" y2="77429"/>
                        <a14:foregroundMark x1="62174" y1="51429" x2="35217" y2="80857"/>
                        <a14:foregroundMark x1="24674" y1="70714" x2="56087" y2="84000"/>
                        <a14:foregroundMark x1="78696" y1="58571" x2="51522" y2="85000"/>
                        <a14:foregroundMark x1="49891" y1="47571" x2="80652" y2="57286"/>
                        <a14:foregroundMark x1="81087" y1="58143" x2="53913" y2="88000"/>
                        <a14:foregroundMark x1="35435" y1="80000" x2="54130" y2="87286"/>
                        <a14:foregroundMark x1="74565" y1="57143" x2="40870" y2="68286"/>
                        <a14:foregroundMark x1="20870" y1="71571" x2="46087" y2="85571"/>
                        <a14:backgroundMark x1="58043" y1="49714" x2="78696" y2="55429"/>
                        <a14:backgroundMark x1="31087" y1="81571" x2="53913" y2="89857"/>
                        <a14:backgroundMark x1="72283" y1="71286" x2="82391" y2="61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110" y="2945853"/>
            <a:ext cx="3701441" cy="2816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522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18789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faoliyati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3239" y="1251639"/>
            <a:ext cx="41671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1981-1984 -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Qozog‘iston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Kinematografiya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qo‘mitasi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1984-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1992 -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yilgacha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Qozog‘iston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Yozuvchilar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uyushmasining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kotibi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vazifalarida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0196" y="1229891"/>
            <a:ext cx="5241770" cy="26208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853" y="2787629"/>
            <a:ext cx="4411092" cy="385077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166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18789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Elchi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8172" y="1251639"/>
            <a:ext cx="63538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1995—2001-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Qozog‘istonning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Italiya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Yunoniston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Maltadagi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elchisi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faoliyat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ko‘rsatdi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O‘ljas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1927" y="1207018"/>
            <a:ext cx="3624486" cy="2416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314" y="4062296"/>
            <a:ext cx="3711184" cy="2470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6968" t="7907" r="5930" b="7743"/>
          <a:stretch/>
        </p:blipFill>
        <p:spPr>
          <a:xfrm>
            <a:off x="649048" y="4062296"/>
            <a:ext cx="3858462" cy="2374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394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18789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Milliy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9048" y="1251639"/>
            <a:ext cx="497990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Lekin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xususiyatlar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urf-odatlar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millatning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shonli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og‘riqli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nuqtalarni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yaxshi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ishonarli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ettiradi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Shu bois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ifodalashi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diqqatga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sazovordir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771" y="1174315"/>
            <a:ext cx="6096540" cy="5061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817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18789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75086" y="1342074"/>
            <a:ext cx="59043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Arg‘umoqlar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1961-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Quyoshli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tunlar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Ajoyib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Sharofatli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vaqtlar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Maymun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“Loy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kitob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Olovning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ko‘chishi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Yumaloq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yulduz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ko‘plab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nasriy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kitoblari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chop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 t="6094" r="4558" b="4291"/>
          <a:stretch/>
        </p:blipFill>
        <p:spPr>
          <a:xfrm>
            <a:off x="418149" y="1342074"/>
            <a:ext cx="2982387" cy="4026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 descr="Вырезка экрана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" t="686" r="7681" b="3033"/>
          <a:stretch/>
        </p:blipFill>
        <p:spPr>
          <a:xfrm>
            <a:off x="2551532" y="2790223"/>
            <a:ext cx="2800679" cy="3704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432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18789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Ilmiy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5828" y="1239896"/>
            <a:ext cx="482669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O‘ljas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badiiy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qozoqlarning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turmush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o‘y-fikrlari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his-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tuyg‘ulari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ettirilsa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xalqlarning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madaniyati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taraqqiyotidagi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ulkan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dalillar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yorqin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ko‘rsatib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9" t="10079" r="17379" b="5382"/>
          <a:stretch/>
        </p:blipFill>
        <p:spPr>
          <a:xfrm>
            <a:off x="8796077" y="2061874"/>
            <a:ext cx="2898881" cy="4348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Вырезка экрана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6" b="3033"/>
          <a:stretch/>
        </p:blipFill>
        <p:spPr>
          <a:xfrm>
            <a:off x="6078057" y="1526833"/>
            <a:ext cx="2718020" cy="4136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140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18789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84913" y="1455085"/>
            <a:ext cx="7487849" cy="4256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O‘.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yevropaparastlar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aytganlariday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turkiylar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yovvoyi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madaniyatsiz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qavm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emas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balki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dunyoning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qadimiy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madaniyatli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millatlaridan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ekanligini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asosladi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O‘.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Qoyilmisan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zamin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deb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ataluvchi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dostoni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382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83" y="1085634"/>
            <a:ext cx="3618497" cy="5291093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47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187890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Iroda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madhiyasi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49783" y="1239897"/>
            <a:ext cx="42302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imkoniyatlari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irodasiga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bitilgan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madhiya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mazkur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koinotni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zabt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bosqichni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mushohadalar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g‘oyat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ta’sirchan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ifodalanadi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042" y="1162369"/>
            <a:ext cx="6139543" cy="4777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565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187890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qahramonlari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64483" y="1537173"/>
            <a:ext cx="65453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she’riyatidagi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g‘ururli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qadrini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biladigan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vaqtda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o‘zganing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qadriga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yetadigan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fe’li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tanti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falsafiy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mushohadalarga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moyil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chapani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jo‘mard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kishilar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tasvirlangan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qavmlarning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o‘tmishi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ta’sirli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lavhalarda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aksini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48" y="1239897"/>
            <a:ext cx="3906163" cy="5336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272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623" y="201312"/>
            <a:ext cx="10919620" cy="681911"/>
          </a:xfrm>
        </p:spPr>
        <p:txBody>
          <a:bodyPr/>
          <a:lstStyle/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O‘ljas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onasi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endParaRPr lang="ru-RU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66"/>
          <a:stretch/>
        </p:blipFill>
        <p:spPr>
          <a:xfrm>
            <a:off x="1991685" y="1248439"/>
            <a:ext cx="8213495" cy="5334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899409" y="2727765"/>
            <a:ext cx="5844736" cy="2415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27198" y="2627109"/>
            <a:ext cx="5844736" cy="2576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56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623" y="201312"/>
            <a:ext cx="11550395" cy="666749"/>
          </a:xfrm>
        </p:spPr>
        <p:txBody>
          <a:bodyPr/>
          <a:lstStyle/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O‘ljas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rafiqasi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Margarita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endParaRPr lang="ru-RU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266" y="1174315"/>
            <a:ext cx="4295969" cy="5361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39407">
            <a:off x="82091" y="1462653"/>
            <a:ext cx="3899295" cy="4694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39407" flipH="1" flipV="1">
            <a:off x="7730935" y="1706336"/>
            <a:ext cx="3855518" cy="4641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50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4878" l="3072" r="943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55691" flipH="1">
            <a:off x="126616" y="1530333"/>
            <a:ext cx="1948240" cy="2597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623" y="201312"/>
            <a:ext cx="11550395" cy="666749"/>
          </a:xfrm>
        </p:spPr>
        <p:txBody>
          <a:bodyPr/>
          <a:lstStyle/>
          <a:p>
            <a:pPr algn="ctr"/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O‘ljas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qizi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Madina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endParaRPr lang="ru-RU" sz="3200" b="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1908728" y="1261884"/>
            <a:ext cx="8455068" cy="5073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4878" l="3072" r="943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2736" flipH="1">
            <a:off x="-9728" y="3521326"/>
            <a:ext cx="2399756" cy="3199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4878" l="3072" r="943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7324">
            <a:off x="9511556" y="1104159"/>
            <a:ext cx="2384082" cy="3178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878" l="3072" r="943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2736">
            <a:off x="9459082" y="3453160"/>
            <a:ext cx="2538790" cy="3385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84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605" y="308717"/>
            <a:ext cx="11550395" cy="666749"/>
          </a:xfrm>
        </p:spPr>
        <p:txBody>
          <a:bodyPr/>
          <a:lstStyle/>
          <a:p>
            <a:pPr algn="ctr"/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Iskandar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</a:t>
            </a:r>
            <a:endParaRPr lang="ru-RU" sz="3200" b="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442" y="1195299"/>
            <a:ext cx="4925882" cy="5611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928079" y="1246424"/>
            <a:ext cx="419463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O‘ljas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nevarasi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Iskandar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 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nevaram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no‘noq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haydovchining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qurboni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…”</a:t>
            </a:r>
          </a:p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Mazkur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fojia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2018-yilning 22-iyunida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Ostona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sodir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960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5582" y="208023"/>
            <a:ext cx="10914753" cy="666749"/>
          </a:xfrm>
        </p:spPr>
        <p:txBody>
          <a:bodyPr/>
          <a:lstStyle/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ijodkorlarining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tarjimalari</a:t>
            </a:r>
            <a:endParaRPr lang="ru-RU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98240" y="5445006"/>
            <a:ext cx="11881046" cy="1366022"/>
          </a:xfrm>
        </p:spPr>
        <p:txBody>
          <a:bodyPr/>
          <a:lstStyle/>
          <a:p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O’ljas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Oʻzbekistonga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necha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marta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kelgan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oʻzbek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shoirlari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ijodiy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aloqada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Ayrim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oʻzbek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nashr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etilgan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959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13" y="1316494"/>
            <a:ext cx="2556144" cy="3276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01168" y="4667087"/>
            <a:ext cx="2577950" cy="547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Xurshid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Davron</a:t>
            </a:r>
            <a:endParaRPr lang="ru-RU" sz="2959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229" y="1316494"/>
            <a:ext cx="2438437" cy="3350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389078" y="4697699"/>
            <a:ext cx="2784737" cy="547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Shavkat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Rahmon</a:t>
            </a:r>
            <a:endParaRPr lang="ru-RU" sz="2959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Вырезка экрана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033" r="-168"/>
          <a:stretch/>
        </p:blipFill>
        <p:spPr>
          <a:xfrm>
            <a:off x="9554647" y="1509615"/>
            <a:ext cx="2397592" cy="3098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9659002" y="4667087"/>
            <a:ext cx="2686759" cy="547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Azim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Suyun</a:t>
            </a:r>
            <a:endParaRPr lang="ru-RU" sz="2959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Вырезка экрана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038" y="1566653"/>
            <a:ext cx="2220450" cy="29263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6418653" y="4692619"/>
            <a:ext cx="2995511" cy="547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Sirojiddin</a:t>
            </a:r>
            <a:r>
              <a:rPr lang="en-US" sz="2959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59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Sayyid</a:t>
            </a:r>
            <a:endParaRPr lang="ru-RU" sz="2959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516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61" y="178687"/>
            <a:ext cx="10835014" cy="527677"/>
          </a:xfrm>
          <a:prstGeom prst="rect">
            <a:avLst/>
          </a:prstGeom>
        </p:spPr>
        <p:txBody>
          <a:bodyPr vert="horz" wrap="square" lIns="0" tIns="34894" rIns="0" bIns="0" rtlCol="0">
            <a:spAutoFit/>
          </a:bodyPr>
          <a:lstStyle/>
          <a:p>
            <a:pPr marL="26841" algn="ctr">
              <a:lnSpc>
                <a:spcPct val="100000"/>
              </a:lnSpc>
              <a:spcBef>
                <a:spcPts val="275"/>
              </a:spcBef>
            </a:pPr>
            <a:r>
              <a:rPr lang="en-US" sz="3200" b="0" spc="32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endParaRPr sz="3200" b="0" spc="32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942434" y="1290427"/>
            <a:ext cx="11273425" cy="780584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Klasterni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to‘ldiring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833397" y="4963444"/>
            <a:ext cx="2737832" cy="140414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7"/>
          <p:cNvGrpSpPr/>
          <p:nvPr/>
        </p:nvGrpSpPr>
        <p:grpSpPr>
          <a:xfrm>
            <a:off x="4698795" y="2587036"/>
            <a:ext cx="3803022" cy="2689509"/>
            <a:chOff x="2283321" y="1178581"/>
            <a:chExt cx="1082899" cy="1082899"/>
          </a:xfr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9" name="Овал 8"/>
            <p:cNvSpPr/>
            <p:nvPr/>
          </p:nvSpPr>
          <p:spPr>
            <a:xfrm>
              <a:off x="2283321" y="1178581"/>
              <a:ext cx="1082899" cy="1082899"/>
            </a:xfrm>
            <a:prstGeom prst="ellipse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Овал 4"/>
            <p:cNvSpPr/>
            <p:nvPr/>
          </p:nvSpPr>
          <p:spPr>
            <a:xfrm>
              <a:off x="2396897" y="1332097"/>
              <a:ext cx="850293" cy="765725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315" tIns="48315" rIns="48315" bIns="48315" numCol="1" spcCol="1270" anchor="ctr" anchorCtr="0">
              <a:noAutofit/>
            </a:bodyPr>
            <a:lstStyle/>
            <a:p>
              <a:pPr algn="ctr" defTabSz="169101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3804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O‘ljas</a:t>
              </a:r>
              <a:r>
                <a:rPr lang="en-US" sz="3804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804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Sulaymonov</a:t>
              </a:r>
              <a:endParaRPr lang="uz-Cyrl-UZ" sz="3804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4" name="Прямая со стрелкой 13"/>
          <p:cNvCxnSpPr/>
          <p:nvPr/>
        </p:nvCxnSpPr>
        <p:spPr>
          <a:xfrm flipH="1">
            <a:off x="1383958" y="3985268"/>
            <a:ext cx="3292840" cy="1509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1061859" y="4443293"/>
            <a:ext cx="3811495" cy="122222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1706056" y="2406257"/>
            <a:ext cx="3252535" cy="86442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7986964" y="2060647"/>
            <a:ext cx="2653281" cy="96629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8470111" y="3764546"/>
            <a:ext cx="2460470" cy="22072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8235271" y="4535561"/>
            <a:ext cx="2695310" cy="144944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7503817" y="5051672"/>
            <a:ext cx="1809786" cy="142002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 rot="20431025">
            <a:off x="8393769" y="2099859"/>
            <a:ext cx="1451038" cy="612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932584">
              <a:defRPr/>
            </a:pPr>
            <a:r>
              <a:rPr lang="en-US" sz="3382" b="1" i="1" dirty="0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1936-yil</a:t>
            </a:r>
            <a:endParaRPr lang="uz-Cyrl-UZ" sz="3382" b="1" i="1" dirty="0">
              <a:solidFill>
                <a:prstClr val="black"/>
              </a:solidFill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21151163">
            <a:off x="8614847" y="3304746"/>
            <a:ext cx="2015295" cy="612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932584">
              <a:defRPr/>
            </a:pPr>
            <a:r>
              <a:rPr lang="en-US" sz="3382" b="1" i="1" dirty="0" err="1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Qozog‘iston</a:t>
            </a:r>
            <a:endParaRPr lang="uz-Cyrl-UZ" sz="3382" b="1" i="1" dirty="0">
              <a:solidFill>
                <a:prstClr val="black"/>
              </a:solidFill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806658">
            <a:off x="8916715" y="4745274"/>
            <a:ext cx="1332416" cy="612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932584">
              <a:defRPr/>
            </a:pPr>
            <a:r>
              <a:rPr lang="en-US" sz="3382" b="1" i="1" dirty="0" err="1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Rus</a:t>
            </a:r>
            <a:r>
              <a:rPr lang="en-US" sz="3382" b="1" i="1" dirty="0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 </a:t>
            </a:r>
            <a:r>
              <a:rPr lang="en-US" sz="3382" b="1" i="1" dirty="0" err="1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tili</a:t>
            </a:r>
            <a:endParaRPr lang="uz-Cyrl-UZ" sz="3382" b="1" i="1" dirty="0">
              <a:solidFill>
                <a:prstClr val="black"/>
              </a:solidFill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2360836">
            <a:off x="7670665" y="5167824"/>
            <a:ext cx="1348446" cy="612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932584">
              <a:defRPr/>
            </a:pPr>
            <a:r>
              <a:rPr lang="en-US" sz="3382" b="1" i="1" dirty="0" err="1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Muxbir</a:t>
            </a:r>
            <a:endParaRPr lang="uz-Cyrl-UZ" sz="3382" b="1" i="1" dirty="0">
              <a:solidFill>
                <a:prstClr val="black"/>
              </a:solidFill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20023379">
            <a:off x="2869071" y="5297716"/>
            <a:ext cx="2512541" cy="612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932584">
              <a:defRPr/>
            </a:pPr>
            <a:r>
              <a:rPr lang="en-US" sz="3382" b="1" i="1" dirty="0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“</a:t>
            </a:r>
            <a:r>
              <a:rPr lang="en-US" sz="3382" b="1" i="1" dirty="0" err="1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Arg‘umoq</a:t>
            </a:r>
            <a:r>
              <a:rPr lang="en-US" sz="3382" b="1" i="1" dirty="0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”</a:t>
            </a:r>
            <a:endParaRPr lang="uz-Cyrl-UZ" sz="3382" b="1" i="1" dirty="0">
              <a:solidFill>
                <a:prstClr val="black"/>
              </a:solidFill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20491154">
            <a:off x="2035219" y="4586928"/>
            <a:ext cx="1670650" cy="612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932584">
              <a:defRPr/>
            </a:pPr>
            <a:r>
              <a:rPr lang="en-US" sz="3382" b="1" i="1" dirty="0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“Az </a:t>
            </a:r>
            <a:r>
              <a:rPr lang="en-US" sz="3382" b="1" i="1" dirty="0" err="1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i</a:t>
            </a:r>
            <a:r>
              <a:rPr lang="en-US" sz="3382" b="1" i="1" dirty="0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 Ya”</a:t>
            </a:r>
            <a:endParaRPr lang="uz-Cyrl-UZ" sz="3382" b="1" i="1" dirty="0">
              <a:solidFill>
                <a:prstClr val="black"/>
              </a:solidFill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21390562">
            <a:off x="1969020" y="3582152"/>
            <a:ext cx="2122697" cy="612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932584">
              <a:defRPr/>
            </a:pPr>
            <a:r>
              <a:rPr lang="en-US" sz="3382" b="1" i="1" dirty="0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“</a:t>
            </a:r>
            <a:r>
              <a:rPr lang="en-US" sz="3382" b="1" i="1" dirty="0" err="1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Ajoyib</a:t>
            </a:r>
            <a:r>
              <a:rPr lang="en-US" sz="3382" b="1" i="1" dirty="0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 </a:t>
            </a:r>
            <a:r>
              <a:rPr lang="en-US" sz="3382" b="1" i="1" dirty="0" err="1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tun</a:t>
            </a:r>
            <a:r>
              <a:rPr lang="en-US" sz="3382" b="1" i="1" dirty="0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”</a:t>
            </a:r>
            <a:endParaRPr lang="uz-Cyrl-UZ" sz="3382" b="1" i="1" dirty="0">
              <a:solidFill>
                <a:prstClr val="black"/>
              </a:solidFill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850562">
            <a:off x="2304882" y="2373608"/>
            <a:ext cx="2190023" cy="612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932584">
              <a:defRPr/>
            </a:pPr>
            <a:r>
              <a:rPr lang="en-US" sz="3382" b="1" i="1" dirty="0" err="1">
                <a:solidFill>
                  <a:prstClr val="black"/>
                </a:solidFill>
                <a:latin typeface="Monotype Corsiva" pitchFamily="66" charset="0"/>
                <a:cs typeface="Arial" pitchFamily="34" charset="0"/>
              </a:rPr>
              <a:t>Millatparvar</a:t>
            </a:r>
            <a:endParaRPr lang="uz-Cyrl-UZ" sz="3382" b="1" i="1" dirty="0">
              <a:solidFill>
                <a:prstClr val="black"/>
              </a:solidFill>
              <a:latin typeface="Monotype Corsiva" pitchFamily="66" charset="0"/>
              <a:cs typeface="Arial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266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  <p:bldP spid="24" grpId="0"/>
      <p:bldP spid="26" grpId="0"/>
      <p:bldP spid="30" grpId="0"/>
      <p:bldP spid="32" grpId="0"/>
      <p:bldP spid="34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98239" y="187890"/>
            <a:ext cx="1189077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bajarish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topshiriq</a:t>
            </a:r>
            <a:r>
              <a:rPr lang="en-US" sz="3200" b="0" dirty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704517"/>
              </p:ext>
            </p:extLst>
          </p:nvPr>
        </p:nvGraphicFramePr>
        <p:xfrm>
          <a:off x="114316" y="1122212"/>
          <a:ext cx="11940497" cy="55277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5578">
                  <a:extLst>
                    <a:ext uri="{9D8B030D-6E8A-4147-A177-3AD203B41FA5}">
                      <a16:colId xmlns:a16="http://schemas.microsoft.com/office/drawing/2014/main" val="4033419893"/>
                    </a:ext>
                  </a:extLst>
                </a:gridCol>
                <a:gridCol w="1665578">
                  <a:extLst>
                    <a:ext uri="{9D8B030D-6E8A-4147-A177-3AD203B41FA5}">
                      <a16:colId xmlns:a16="http://schemas.microsoft.com/office/drawing/2014/main" val="4017525077"/>
                    </a:ext>
                  </a:extLst>
                </a:gridCol>
                <a:gridCol w="1665578">
                  <a:extLst>
                    <a:ext uri="{9D8B030D-6E8A-4147-A177-3AD203B41FA5}">
                      <a16:colId xmlns:a16="http://schemas.microsoft.com/office/drawing/2014/main" val="3705542858"/>
                    </a:ext>
                  </a:extLst>
                </a:gridCol>
                <a:gridCol w="1665578">
                  <a:extLst>
                    <a:ext uri="{9D8B030D-6E8A-4147-A177-3AD203B41FA5}">
                      <a16:colId xmlns:a16="http://schemas.microsoft.com/office/drawing/2014/main" val="3889560750"/>
                    </a:ext>
                  </a:extLst>
                </a:gridCol>
                <a:gridCol w="1665578">
                  <a:extLst>
                    <a:ext uri="{9D8B030D-6E8A-4147-A177-3AD203B41FA5}">
                      <a16:colId xmlns:a16="http://schemas.microsoft.com/office/drawing/2014/main" val="3784790628"/>
                    </a:ext>
                  </a:extLst>
                </a:gridCol>
                <a:gridCol w="1665578">
                  <a:extLst>
                    <a:ext uri="{9D8B030D-6E8A-4147-A177-3AD203B41FA5}">
                      <a16:colId xmlns:a16="http://schemas.microsoft.com/office/drawing/2014/main" val="3476722563"/>
                    </a:ext>
                  </a:extLst>
                </a:gridCol>
                <a:gridCol w="1947029">
                  <a:extLst>
                    <a:ext uri="{9D8B030D-6E8A-4147-A177-3AD203B41FA5}">
                      <a16:colId xmlns:a16="http://schemas.microsoft.com/office/drawing/2014/main" val="1852385379"/>
                    </a:ext>
                  </a:extLst>
                </a:gridCol>
              </a:tblGrid>
              <a:tr h="1106002">
                <a:tc>
                  <a:txBody>
                    <a:bodyPr/>
                    <a:lstStyle/>
                    <a:p>
                      <a:pPr algn="ctr"/>
                      <a:r>
                        <a:rPr lang="en-US" sz="5900" b="0" dirty="0">
                          <a:latin typeface="Algerian" panose="04020705040A02060702" pitchFamily="82" charset="0"/>
                        </a:rPr>
                        <a:t>Q</a:t>
                      </a:r>
                      <a:endParaRPr lang="ru-RU" sz="59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900" dirty="0">
                          <a:latin typeface="Algerian" panose="04020705040A02060702" pitchFamily="82" charset="0"/>
                        </a:rPr>
                        <a:t>e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900" dirty="0">
                          <a:latin typeface="Algerian" panose="04020705040A02060702" pitchFamily="82" charset="0"/>
                        </a:rPr>
                        <a:t>L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900" dirty="0" err="1">
                          <a:latin typeface="Algerian" panose="04020705040A02060702" pitchFamily="82" charset="0"/>
                        </a:rPr>
                        <a:t>ch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900" dirty="0" err="1">
                          <a:latin typeface="Algerian" panose="04020705040A02060702" pitchFamily="82" charset="0"/>
                        </a:rPr>
                        <a:t>i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dirty="0" err="1">
                          <a:latin typeface="Algerian" panose="04020705040A02060702" pitchFamily="82" charset="0"/>
                        </a:rPr>
                        <a:t>m</a:t>
                      </a:r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dirty="0">
                          <a:latin typeface="Algerian" panose="04020705040A02060702" pitchFamily="82" charset="0"/>
                        </a:rPr>
                        <a:t>S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936822"/>
                  </a:ext>
                </a:extLst>
              </a:tr>
              <a:tr h="1106002">
                <a:tc>
                  <a:txBody>
                    <a:bodyPr/>
                    <a:lstStyle/>
                    <a:p>
                      <a:pPr algn="ctr"/>
                      <a:r>
                        <a:rPr lang="en-US" sz="5900" b="0" dirty="0">
                          <a:latin typeface="Algerian" panose="04020705040A02060702" pitchFamily="82" charset="0"/>
                        </a:rPr>
                        <a:t>O</a:t>
                      </a:r>
                      <a:endParaRPr lang="ru-RU" sz="59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b="0" dirty="0">
                          <a:latin typeface="Algerian" panose="04020705040A02060702" pitchFamily="82" charset="0"/>
                        </a:rPr>
                        <a:t>L</a:t>
                      </a:r>
                      <a:endParaRPr lang="ru-RU" sz="59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b="0" dirty="0">
                          <a:latin typeface="Algerian" panose="04020705040A02060702" pitchFamily="82" charset="0"/>
                        </a:rPr>
                        <a:t>M</a:t>
                      </a:r>
                      <a:endParaRPr lang="ru-RU" sz="59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b="0" dirty="0">
                          <a:latin typeface="Algerian" panose="04020705040A02060702" pitchFamily="82" charset="0"/>
                        </a:rPr>
                        <a:t>A</a:t>
                      </a:r>
                      <a:endParaRPr lang="ru-RU" sz="59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b="0" dirty="0">
                          <a:latin typeface="Algerian" panose="04020705040A02060702" pitchFamily="82" charset="0"/>
                        </a:rPr>
                        <a:t>O</a:t>
                      </a:r>
                      <a:endParaRPr lang="ru-RU" sz="59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b="0" dirty="0">
                          <a:latin typeface="Algerian" panose="04020705040A02060702" pitchFamily="82" charset="0"/>
                        </a:rPr>
                        <a:t>T</a:t>
                      </a:r>
                      <a:endParaRPr lang="ru-RU" sz="59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b="0" dirty="0">
                          <a:latin typeface="Algerian" panose="04020705040A02060702" pitchFamily="82" charset="0"/>
                        </a:rPr>
                        <a:t>A</a:t>
                      </a:r>
                      <a:endParaRPr lang="ru-RU" sz="59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259365"/>
                  </a:ext>
                </a:extLst>
              </a:tr>
              <a:tr h="1106002">
                <a:tc>
                  <a:txBody>
                    <a:bodyPr/>
                    <a:lstStyle/>
                    <a:p>
                      <a:pPr algn="ctr"/>
                      <a:r>
                        <a:rPr lang="en-US" sz="5900" b="0" dirty="0">
                          <a:latin typeface="Algerian" panose="04020705040A02060702" pitchFamily="82" charset="0"/>
                        </a:rPr>
                        <a:t>Z</a:t>
                      </a:r>
                      <a:endParaRPr lang="ru-RU" sz="59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dirty="0">
                          <a:latin typeface="Algerian" panose="04020705040A02060702" pitchFamily="82" charset="0"/>
                        </a:rPr>
                        <a:t>A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dirty="0">
                          <a:latin typeface="Algerian" panose="04020705040A02060702" pitchFamily="82" charset="0"/>
                        </a:rPr>
                        <a:t>Z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dirty="0">
                          <a:latin typeface="Algerian" panose="04020705040A02060702" pitchFamily="82" charset="0"/>
                        </a:rPr>
                        <a:t>I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dirty="0">
                          <a:latin typeface="Algerian" panose="04020705040A02060702" pitchFamily="82" charset="0"/>
                        </a:rPr>
                        <a:t>Y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dirty="0">
                          <a:latin typeface="Algerian" panose="04020705040A02060702" pitchFamily="82" charset="0"/>
                        </a:rPr>
                        <a:t>A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dirty="0">
                          <a:latin typeface="Algerian" panose="04020705040A02060702" pitchFamily="82" charset="0"/>
                        </a:rPr>
                        <a:t>J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017188"/>
                  </a:ext>
                </a:extLst>
              </a:tr>
              <a:tr h="1106002">
                <a:tc>
                  <a:txBody>
                    <a:bodyPr/>
                    <a:lstStyle/>
                    <a:p>
                      <a:pPr algn="ctr"/>
                      <a:r>
                        <a:rPr lang="en-US" sz="5900" dirty="0">
                          <a:latin typeface="Algerian" panose="04020705040A02060702" pitchFamily="82" charset="0"/>
                        </a:rPr>
                        <a:t>O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dirty="0">
                          <a:latin typeface="Algerian" panose="04020705040A02060702" pitchFamily="82" charset="0"/>
                        </a:rPr>
                        <a:t>Q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dirty="0">
                          <a:latin typeface="Algerian" panose="04020705040A02060702" pitchFamily="82" charset="0"/>
                        </a:rPr>
                        <a:t>U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dirty="0">
                          <a:latin typeface="Algerian" panose="04020705040A02060702" pitchFamily="82" charset="0"/>
                        </a:rPr>
                        <a:t>L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b="0" dirty="0">
                          <a:latin typeface="Algerian" panose="04020705040A02060702" pitchFamily="82" charset="0"/>
                        </a:rPr>
                        <a:t>Y</a:t>
                      </a:r>
                      <a:endParaRPr lang="ru-RU" sz="59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b="0" dirty="0">
                          <a:latin typeface="Algerian" panose="04020705040A02060702" pitchFamily="82" charset="0"/>
                        </a:rPr>
                        <a:t>O</a:t>
                      </a:r>
                      <a:endParaRPr lang="ru-RU" sz="59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900" dirty="0">
                          <a:latin typeface="Algerian" panose="04020705040A02060702" pitchFamily="82" charset="0"/>
                        </a:rPr>
                        <a:t>L</a:t>
                      </a:r>
                      <a:endParaRPr lang="ru-RU" sz="59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543089"/>
                  </a:ext>
                </a:extLst>
              </a:tr>
              <a:tr h="1103758">
                <a:tc>
                  <a:txBody>
                    <a:bodyPr/>
                    <a:lstStyle/>
                    <a:p>
                      <a:pPr algn="ctr"/>
                      <a:r>
                        <a:rPr lang="en-US" sz="5100" dirty="0">
                          <a:latin typeface="Algerian" panose="04020705040A02060702" pitchFamily="82" charset="0"/>
                        </a:rPr>
                        <a:t>U</a:t>
                      </a:r>
                      <a:endParaRPr lang="ru-RU" sz="51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100" dirty="0">
                          <a:latin typeface="Algerian" panose="04020705040A02060702" pitchFamily="82" charset="0"/>
                        </a:rPr>
                        <a:t>M</a:t>
                      </a:r>
                      <a:endParaRPr lang="ru-RU" sz="51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100" dirty="0">
                          <a:latin typeface="Algerian" panose="04020705040A02060702" pitchFamily="82" charset="0"/>
                        </a:rPr>
                        <a:t>A</a:t>
                      </a:r>
                      <a:endParaRPr lang="ru-RU" sz="51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100" dirty="0">
                          <a:latin typeface="Algerian" panose="04020705040A02060702" pitchFamily="82" charset="0"/>
                        </a:rPr>
                        <a:t>R</a:t>
                      </a:r>
                      <a:endParaRPr lang="ru-RU" sz="51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100" b="0" dirty="0">
                          <a:latin typeface="Algerian" panose="04020705040A02060702" pitchFamily="82" charset="0"/>
                        </a:rPr>
                        <a:t>O</a:t>
                      </a:r>
                      <a:endParaRPr lang="ru-RU" sz="51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100" b="0" dirty="0">
                          <a:latin typeface="Algerian" panose="04020705040A02060702" pitchFamily="82" charset="0"/>
                        </a:rPr>
                        <a:t>SH</a:t>
                      </a:r>
                      <a:endParaRPr lang="ru-RU" sz="5100" b="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100" dirty="0">
                          <a:latin typeface="Algerian" panose="04020705040A02060702" pitchFamily="82" charset="0"/>
                        </a:rPr>
                        <a:t>O’</a:t>
                      </a:r>
                      <a:endParaRPr lang="ru-RU" sz="5100" dirty="0"/>
                    </a:p>
                  </a:txBody>
                  <a:tcPr marL="193259" marR="193259" marT="96629" marB="9662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773188"/>
                  </a:ext>
                </a:extLst>
              </a:tr>
            </a:tbl>
          </a:graphicData>
        </a:graphic>
      </p:graphicFrame>
      <p:sp>
        <p:nvSpPr>
          <p:cNvPr id="5" name="Стрелка вправо 4"/>
          <p:cNvSpPr/>
          <p:nvPr/>
        </p:nvSpPr>
        <p:spPr>
          <a:xfrm>
            <a:off x="298239" y="1994870"/>
            <a:ext cx="11434474" cy="1449440"/>
          </a:xfrm>
          <a:prstGeom prst="rightArrow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80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2106218" y="3106902"/>
            <a:ext cx="8374544" cy="1449440"/>
          </a:xfrm>
          <a:prstGeom prst="rightArrow">
            <a:avLst>
              <a:gd name="adj1" fmla="val 50000"/>
              <a:gd name="adj2" fmla="val 60185"/>
            </a:avLst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80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1908728" y="1013266"/>
            <a:ext cx="6829172" cy="1384454"/>
          </a:xfrm>
          <a:prstGeom prst="rightArrow">
            <a:avLst>
              <a:gd name="adj1" fmla="val 50000"/>
              <a:gd name="adj2" fmla="val 47169"/>
            </a:avLst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80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углом вверх 10"/>
          <p:cNvSpPr/>
          <p:nvPr/>
        </p:nvSpPr>
        <p:spPr>
          <a:xfrm rot="5400000">
            <a:off x="-250364" y="2057839"/>
            <a:ext cx="4169956" cy="2725009"/>
          </a:xfrm>
          <a:prstGeom prst="bentUpArrow">
            <a:avLst>
              <a:gd name="adj1" fmla="val 32633"/>
              <a:gd name="adj2" fmla="val 25000"/>
              <a:gd name="adj3" fmla="val 26391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59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98240" y="5361587"/>
            <a:ext cx="6626798" cy="1213810"/>
          </a:xfrm>
          <a:prstGeom prst="rightArrow">
            <a:avLst>
              <a:gd name="adj1" fmla="val 50000"/>
              <a:gd name="adj2" fmla="val 60493"/>
            </a:avLst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80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80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углом вверх 12"/>
          <p:cNvSpPr/>
          <p:nvPr/>
        </p:nvSpPr>
        <p:spPr>
          <a:xfrm flipV="1">
            <a:off x="3680266" y="4556344"/>
            <a:ext cx="6120075" cy="2031746"/>
          </a:xfrm>
          <a:prstGeom prst="bentUpArrow">
            <a:avLst>
              <a:gd name="adj1" fmla="val 33251"/>
              <a:gd name="adj2" fmla="val 25000"/>
              <a:gd name="adj3" fmla="val 47695"/>
            </a:avLst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80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16200000">
            <a:off x="8026181" y="2942586"/>
            <a:ext cx="5711752" cy="1841326"/>
          </a:xfrm>
          <a:prstGeom prst="rightArrow">
            <a:avLst>
              <a:gd name="adj1" fmla="val 50000"/>
              <a:gd name="adj2" fmla="val 60185"/>
            </a:avLst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80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102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6" grpId="0" animBg="1"/>
      <p:bldP spid="13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74AD0-8485-84AD-653C-D1005D33D000}"/>
              </a:ext>
            </a:extLst>
          </p:cNvPr>
          <p:cNvSpPr txBox="1">
            <a:spLocks/>
          </p:cNvSpPr>
          <p:nvPr/>
        </p:nvSpPr>
        <p:spPr>
          <a:xfrm>
            <a:off x="1388240" y="352416"/>
            <a:ext cx="9415519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50" b="1" i="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s-MX" sz="3200" b="0">
                <a:solidFill>
                  <a:srgbClr val="2789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 bajarish uchun topshiriq  </a:t>
            </a:r>
            <a:endParaRPr lang="uz-Cyrl-UZ" sz="3200" b="0" dirty="0">
              <a:solidFill>
                <a:srgbClr val="2789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AC5AF8C-AC3A-10FB-5CC1-202677F1A302}"/>
              </a:ext>
            </a:extLst>
          </p:cNvPr>
          <p:cNvCxnSpPr>
            <a:cxnSpLocks/>
          </p:cNvCxnSpPr>
          <p:nvPr/>
        </p:nvCxnSpPr>
        <p:spPr>
          <a:xfrm>
            <a:off x="197427" y="965986"/>
            <a:ext cx="1179440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D31150-2787-14D5-0AE1-1762B5F609BD}"/>
              </a:ext>
            </a:extLst>
          </p:cNvPr>
          <p:cNvSpPr/>
          <p:nvPr/>
        </p:nvSpPr>
        <p:spPr>
          <a:xfrm>
            <a:off x="3145077" y="2005843"/>
            <a:ext cx="513647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6292" indent="-966292" algn="just" defTabSz="1932584">
              <a:buFontTx/>
              <a:buAutoNum type="arabicPeriod"/>
              <a:defRPr/>
            </a:pP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O‘ljas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Sulaymonov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tuzing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966292" indent="-966292" algn="just" defTabSz="1932584">
              <a:buFontTx/>
              <a:buAutoNum type="arabicPeriod"/>
              <a:defRPr/>
            </a:pP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shaxsiyati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tuzing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03933" indent="-603933" algn="just" defTabSz="1932584">
              <a:buFont typeface="Wingdings" pitchFamily="2" charset="2"/>
              <a:buChar char="Ø"/>
              <a:defRPr/>
            </a:pPr>
            <a:endParaRPr lang="uz-Cyrl-UZ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859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68540073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5045</TotalTime>
  <Words>685</Words>
  <Application>Microsoft Office PowerPoint</Application>
  <PresentationFormat>Широкоэкранный</PresentationFormat>
  <Paragraphs>91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Algerian</vt:lpstr>
      <vt:lpstr>Arial</vt:lpstr>
      <vt:lpstr>Calibri</vt:lpstr>
      <vt:lpstr>Monotype Corsiva</vt:lpstr>
      <vt:lpstr>Times New Roman</vt:lpstr>
      <vt:lpstr>Wingdings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O‘ljas Sulaymonov onasi bilan</vt:lpstr>
      <vt:lpstr>O‘ljas Sulaymonov rafiqasi Margarita bilan</vt:lpstr>
      <vt:lpstr>O‘ljas Sulaymonov qizi Madina bilan</vt:lpstr>
      <vt:lpstr> Iskandar Sulaymonov</vt:lpstr>
      <vt:lpstr>O‘zbek ijodkorlarining tarjimalari</vt:lpstr>
      <vt:lpstr>Mustahkamlash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143</cp:revision>
  <dcterms:created xsi:type="dcterms:W3CDTF">2020-01-20T05:08:25Z</dcterms:created>
  <dcterms:modified xsi:type="dcterms:W3CDTF">2025-11-28T11:59:23Z</dcterms:modified>
</cp:coreProperties>
</file>