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20"/>
  </p:notesMasterIdLst>
  <p:sldIdLst>
    <p:sldId id="425" r:id="rId3"/>
    <p:sldId id="426" r:id="rId4"/>
    <p:sldId id="439" r:id="rId5"/>
    <p:sldId id="427" r:id="rId6"/>
    <p:sldId id="440" r:id="rId7"/>
    <p:sldId id="428" r:id="rId8"/>
    <p:sldId id="441" r:id="rId9"/>
    <p:sldId id="429" r:id="rId10"/>
    <p:sldId id="442" r:id="rId11"/>
    <p:sldId id="430" r:id="rId12"/>
    <p:sldId id="444" r:id="rId13"/>
    <p:sldId id="443" r:id="rId14"/>
    <p:sldId id="446" r:id="rId15"/>
    <p:sldId id="445" r:id="rId16"/>
    <p:sldId id="432" r:id="rId17"/>
    <p:sldId id="433" r:id="rId18"/>
    <p:sldId id="43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0BB5"/>
    <a:srgbClr val="2789D5"/>
    <a:srgbClr val="3488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7774B18C-BEE1-4194-B9A5-5F01FF00D78C}"/>
    <pc:docChg chg="undo custSel addSld delSld modSld">
      <pc:chgData name="Odina Norbo'tayeva" userId="dbcdeb9d9dad59af" providerId="LiveId" clId="{7774B18C-BEE1-4194-B9A5-5F01FF00D78C}" dt="2025-11-28T11:37:11.362" v="273"/>
      <pc:docMkLst>
        <pc:docMk/>
      </pc:docMkLst>
      <pc:sldChg chg="delSp modSp mod">
        <pc:chgData name="Odina Norbo'tayeva" userId="dbcdeb9d9dad59af" providerId="LiveId" clId="{7774B18C-BEE1-4194-B9A5-5F01FF00D78C}" dt="2025-11-28T11:13:38.522" v="56" actId="1037"/>
        <pc:sldMkLst>
          <pc:docMk/>
          <pc:sldMk cId="2254827404" sldId="425"/>
        </pc:sldMkLst>
        <pc:spChg chg="del">
          <ac:chgData name="Odina Norbo'tayeva" userId="dbcdeb9d9dad59af" providerId="LiveId" clId="{7774B18C-BEE1-4194-B9A5-5F01FF00D78C}" dt="2025-11-28T11:12:48.936" v="2" actId="478"/>
          <ac:spMkLst>
            <pc:docMk/>
            <pc:sldMk cId="2254827404" sldId="425"/>
            <ac:spMk id="83" creationId="{710EDE83-1B9A-4BCA-BC2B-D7D70CF34002}"/>
          </ac:spMkLst>
        </pc:spChg>
        <pc:spChg chg="mod">
          <ac:chgData name="Odina Norbo'tayeva" userId="dbcdeb9d9dad59af" providerId="LiveId" clId="{7774B18C-BEE1-4194-B9A5-5F01FF00D78C}" dt="2025-11-28T11:13:38.522" v="56" actId="1037"/>
          <ac:spMkLst>
            <pc:docMk/>
            <pc:sldMk cId="2254827404" sldId="425"/>
            <ac:spMk id="84" creationId="{8B8E927A-089C-4171-9022-BD2A9D02E39A}"/>
          </ac:spMkLst>
        </pc:spChg>
        <pc:spChg chg="mod">
          <ac:chgData name="Odina Norbo'tayeva" userId="dbcdeb9d9dad59af" providerId="LiveId" clId="{7774B18C-BEE1-4194-B9A5-5F01FF00D78C}" dt="2025-11-28T11:13:17.195" v="8" actId="404"/>
          <ac:spMkLst>
            <pc:docMk/>
            <pc:sldMk cId="2254827404" sldId="425"/>
            <ac:spMk id="87" creationId="{D728F9BE-CCDD-49BE-84E8-8F333D425691}"/>
          </ac:spMkLst>
        </pc:spChg>
        <pc:spChg chg="mod">
          <ac:chgData name="Odina Norbo'tayeva" userId="dbcdeb9d9dad59af" providerId="LiveId" clId="{7774B18C-BEE1-4194-B9A5-5F01FF00D78C}" dt="2025-11-28T11:13:02.195" v="5" actId="113"/>
          <ac:spMkLst>
            <pc:docMk/>
            <pc:sldMk cId="2254827404" sldId="425"/>
            <ac:spMk id="88" creationId="{40569ACF-00D5-483A-9942-BF2BD01682B3}"/>
          </ac:spMkLst>
        </pc:spChg>
        <pc:picChg chg="del">
          <ac:chgData name="Odina Norbo'tayeva" userId="dbcdeb9d9dad59af" providerId="LiveId" clId="{7774B18C-BEE1-4194-B9A5-5F01FF00D78C}" dt="2025-11-28T11:12:41.997" v="0" actId="478"/>
          <ac:picMkLst>
            <pc:docMk/>
            <pc:sldMk cId="2254827404" sldId="425"/>
            <ac:picMk id="79" creationId="{98C17432-BE45-43CF-9CB3-973091EE6CA7}"/>
          </ac:picMkLst>
        </pc:picChg>
        <pc:picChg chg="del">
          <ac:chgData name="Odina Norbo'tayeva" userId="dbcdeb9d9dad59af" providerId="LiveId" clId="{7774B18C-BEE1-4194-B9A5-5F01FF00D78C}" dt="2025-11-28T11:12:43.881" v="1" actId="478"/>
          <ac:picMkLst>
            <pc:docMk/>
            <pc:sldMk cId="2254827404" sldId="425"/>
            <ac:picMk id="80" creationId="{8C3E1F30-4173-426B-89B5-CFC460CD8496}"/>
          </ac:picMkLst>
        </pc:picChg>
      </pc:sldChg>
      <pc:sldChg chg="addSp delSp modSp mod">
        <pc:chgData name="Odina Norbo'tayeva" userId="dbcdeb9d9dad59af" providerId="LiveId" clId="{7774B18C-BEE1-4194-B9A5-5F01FF00D78C}" dt="2025-11-28T11:14:42.925" v="66" actId="12100"/>
        <pc:sldMkLst>
          <pc:docMk/>
          <pc:sldMk cId="515709495" sldId="426"/>
        </pc:sldMkLst>
        <pc:spChg chg="mod">
          <ac:chgData name="Odina Norbo'tayeva" userId="dbcdeb9d9dad59af" providerId="LiveId" clId="{7774B18C-BEE1-4194-B9A5-5F01FF00D78C}" dt="2025-11-28T11:14:28.199" v="65" actId="2085"/>
          <ac:spMkLst>
            <pc:docMk/>
            <pc:sldMk cId="515709495" sldId="426"/>
            <ac:spMk id="8" creationId="{00000000-0000-0000-0000-000000000000}"/>
          </ac:spMkLst>
        </pc:spChg>
        <pc:graphicFrameChg chg="mod">
          <ac:chgData name="Odina Norbo'tayeva" userId="dbcdeb9d9dad59af" providerId="LiveId" clId="{7774B18C-BEE1-4194-B9A5-5F01FF00D78C}" dt="2025-11-28T11:14:42.925" v="66" actId="12100"/>
          <ac:graphicFrameMkLst>
            <pc:docMk/>
            <pc:sldMk cId="515709495" sldId="426"/>
            <ac:graphicFrameMk id="13" creationId="{00000000-0000-0000-0000-000000000000}"/>
          </ac:graphicFrameMkLst>
        </pc:graphicFrameChg>
        <pc:picChg chg="add del mod">
          <ac:chgData name="Odina Norbo'tayeva" userId="dbcdeb9d9dad59af" providerId="LiveId" clId="{7774B18C-BEE1-4194-B9A5-5F01FF00D78C}" dt="2025-11-28T11:14:22.713" v="64" actId="478"/>
          <ac:picMkLst>
            <pc:docMk/>
            <pc:sldMk cId="515709495" sldId="426"/>
            <ac:picMk id="4" creationId="{86F7EE52-3ED7-4099-9B2F-D7AB9ACE328B}"/>
          </ac:picMkLst>
        </pc:picChg>
        <pc:cxnChg chg="mod">
          <ac:chgData name="Odina Norbo'tayeva" userId="dbcdeb9d9dad59af" providerId="LiveId" clId="{7774B18C-BEE1-4194-B9A5-5F01FF00D78C}" dt="2025-11-28T11:14:15.270" v="61" actId="2085"/>
          <ac:cxnSpMkLst>
            <pc:docMk/>
            <pc:sldMk cId="515709495" sldId="426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774B18C-BEE1-4194-B9A5-5F01FF00D78C}" dt="2025-11-28T11:22:35.418" v="142" actId="113"/>
        <pc:sldMkLst>
          <pc:docMk/>
          <pc:sldMk cId="1141458347" sldId="427"/>
        </pc:sldMkLst>
        <pc:spChg chg="mod">
          <ac:chgData name="Odina Norbo'tayeva" userId="dbcdeb9d9dad59af" providerId="LiveId" clId="{7774B18C-BEE1-4194-B9A5-5F01FF00D78C}" dt="2025-11-28T11:22:35.418" v="142" actId="113"/>
          <ac:spMkLst>
            <pc:docMk/>
            <pc:sldMk cId="1141458347" sldId="427"/>
            <ac:spMk id="8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17:29.702" v="91" actId="207"/>
          <ac:spMkLst>
            <pc:docMk/>
            <pc:sldMk cId="1141458347" sldId="427"/>
            <ac:spMk id="15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17:29.702" v="91" actId="207"/>
          <ac:spMkLst>
            <pc:docMk/>
            <pc:sldMk cId="1141458347" sldId="427"/>
            <ac:spMk id="16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17:29.702" v="91" actId="207"/>
          <ac:spMkLst>
            <pc:docMk/>
            <pc:sldMk cId="1141458347" sldId="427"/>
            <ac:spMk id="17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17:29.702" v="91" actId="207"/>
          <ac:spMkLst>
            <pc:docMk/>
            <pc:sldMk cId="1141458347" sldId="427"/>
            <ac:spMk id="18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17:29.702" v="91" actId="207"/>
          <ac:spMkLst>
            <pc:docMk/>
            <pc:sldMk cId="1141458347" sldId="427"/>
            <ac:spMk id="19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17:29.702" v="91" actId="207"/>
          <ac:spMkLst>
            <pc:docMk/>
            <pc:sldMk cId="1141458347" sldId="427"/>
            <ac:spMk id="20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17:29.702" v="91" actId="207"/>
          <ac:spMkLst>
            <pc:docMk/>
            <pc:sldMk cId="1141458347" sldId="427"/>
            <ac:spMk id="21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17:40.740" v="94" actId="688"/>
          <ac:spMkLst>
            <pc:docMk/>
            <pc:sldMk cId="1141458347" sldId="427"/>
            <ac:spMk id="22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17:45.124" v="95" actId="688"/>
          <ac:spMkLst>
            <pc:docMk/>
            <pc:sldMk cId="1141458347" sldId="427"/>
            <ac:spMk id="23" creationId="{00000000-0000-0000-0000-000000000000}"/>
          </ac:spMkLst>
        </pc:spChg>
        <pc:grpChg chg="mod">
          <ac:chgData name="Odina Norbo'tayeva" userId="dbcdeb9d9dad59af" providerId="LiveId" clId="{7774B18C-BEE1-4194-B9A5-5F01FF00D78C}" dt="2025-11-28T11:17:53.383" v="96" actId="1076"/>
          <ac:grpSpMkLst>
            <pc:docMk/>
            <pc:sldMk cId="1141458347" sldId="427"/>
            <ac:grpSpMk id="2" creationId="{00000000-0000-0000-0000-000000000000}"/>
          </ac:grpSpMkLst>
        </pc:grpChg>
        <pc:picChg chg="del">
          <ac:chgData name="Odina Norbo'tayeva" userId="dbcdeb9d9dad59af" providerId="LiveId" clId="{7774B18C-BEE1-4194-B9A5-5F01FF00D78C}" dt="2025-11-28T11:16:45.516" v="83" actId="478"/>
          <ac:picMkLst>
            <pc:docMk/>
            <pc:sldMk cId="1141458347" sldId="427"/>
            <ac:picMk id="4" creationId="{86F7EE52-3ED7-4099-9B2F-D7AB9ACE328B}"/>
          </ac:picMkLst>
        </pc:picChg>
        <pc:picChg chg="del mod">
          <ac:chgData name="Odina Norbo'tayeva" userId="dbcdeb9d9dad59af" providerId="LiveId" clId="{7774B18C-BEE1-4194-B9A5-5F01FF00D78C}" dt="2025-11-28T11:17:35.935" v="93" actId="478"/>
          <ac:picMkLst>
            <pc:docMk/>
            <pc:sldMk cId="1141458347" sldId="427"/>
            <ac:picMk id="24" creationId="{00000000-0000-0000-0000-000000000000}"/>
          </ac:picMkLst>
        </pc:picChg>
        <pc:cxnChg chg="mod">
          <ac:chgData name="Odina Norbo'tayeva" userId="dbcdeb9d9dad59af" providerId="LiveId" clId="{7774B18C-BEE1-4194-B9A5-5F01FF00D78C}" dt="2025-11-28T11:17:16.009" v="89" actId="208"/>
          <ac:cxnSpMkLst>
            <pc:docMk/>
            <pc:sldMk cId="1141458347" sldId="427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774B18C-BEE1-4194-B9A5-5F01FF00D78C}" dt="2025-11-28T11:22:20.343" v="140" actId="113"/>
        <pc:sldMkLst>
          <pc:docMk/>
          <pc:sldMk cId="2657338685" sldId="428"/>
        </pc:sldMkLst>
        <pc:spChg chg="mod">
          <ac:chgData name="Odina Norbo'tayeva" userId="dbcdeb9d9dad59af" providerId="LiveId" clId="{7774B18C-BEE1-4194-B9A5-5F01FF00D78C}" dt="2025-11-28T11:20:27.728" v="127" actId="207"/>
          <ac:spMkLst>
            <pc:docMk/>
            <pc:sldMk cId="2657338685" sldId="428"/>
            <ac:spMk id="2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22:20.343" v="140" actId="113"/>
          <ac:spMkLst>
            <pc:docMk/>
            <pc:sldMk cId="2657338685" sldId="428"/>
            <ac:spMk id="8" creationId="{00000000-0000-0000-0000-000000000000}"/>
          </ac:spMkLst>
        </pc:spChg>
        <pc:grpChg chg="mod">
          <ac:chgData name="Odina Norbo'tayeva" userId="dbcdeb9d9dad59af" providerId="LiveId" clId="{7774B18C-BEE1-4194-B9A5-5F01FF00D78C}" dt="2025-11-28T11:19:54.766" v="120" actId="1076"/>
          <ac:grpSpMkLst>
            <pc:docMk/>
            <pc:sldMk cId="2657338685" sldId="428"/>
            <ac:grpSpMk id="3" creationId="{00000000-0000-0000-0000-000000000000}"/>
          </ac:grpSpMkLst>
        </pc:grpChg>
        <pc:graphicFrameChg chg="mod">
          <ac:chgData name="Odina Norbo'tayeva" userId="dbcdeb9d9dad59af" providerId="LiveId" clId="{7774B18C-BEE1-4194-B9A5-5F01FF00D78C}" dt="2025-11-28T11:20:49.162" v="130" actId="2711"/>
          <ac:graphicFrameMkLst>
            <pc:docMk/>
            <pc:sldMk cId="2657338685" sldId="428"/>
            <ac:graphicFrameMk id="5" creationId="{00000000-0000-0000-0000-000000000000}"/>
          </ac:graphicFrameMkLst>
        </pc:graphicFrameChg>
        <pc:picChg chg="del">
          <ac:chgData name="Odina Norbo'tayeva" userId="dbcdeb9d9dad59af" providerId="LiveId" clId="{7774B18C-BEE1-4194-B9A5-5F01FF00D78C}" dt="2025-11-28T11:19:29.674" v="114" actId="478"/>
          <ac:picMkLst>
            <pc:docMk/>
            <pc:sldMk cId="2657338685" sldId="428"/>
            <ac:picMk id="4" creationId="{86F7EE52-3ED7-4099-9B2F-D7AB9ACE328B}"/>
          </ac:picMkLst>
        </pc:picChg>
        <pc:picChg chg="del">
          <ac:chgData name="Odina Norbo'tayeva" userId="dbcdeb9d9dad59af" providerId="LiveId" clId="{7774B18C-BEE1-4194-B9A5-5F01FF00D78C}" dt="2025-11-28T11:19:51.190" v="119" actId="478"/>
          <ac:picMkLst>
            <pc:docMk/>
            <pc:sldMk cId="2657338685" sldId="428"/>
            <ac:picMk id="9" creationId="{00000000-0000-0000-0000-000000000000}"/>
          </ac:picMkLst>
        </pc:picChg>
        <pc:cxnChg chg="mod">
          <ac:chgData name="Odina Norbo'tayeva" userId="dbcdeb9d9dad59af" providerId="LiveId" clId="{7774B18C-BEE1-4194-B9A5-5F01FF00D78C}" dt="2025-11-28T11:19:35.338" v="115" actId="208"/>
          <ac:cxnSpMkLst>
            <pc:docMk/>
            <pc:sldMk cId="2657338685" sldId="42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774B18C-BEE1-4194-B9A5-5F01FF00D78C}" dt="2025-11-28T11:23:23.843" v="153" actId="207"/>
        <pc:sldMkLst>
          <pc:docMk/>
          <pc:sldMk cId="2593900826" sldId="429"/>
        </pc:sldMkLst>
        <pc:spChg chg="mod">
          <ac:chgData name="Odina Norbo'tayeva" userId="dbcdeb9d9dad59af" providerId="LiveId" clId="{7774B18C-BEE1-4194-B9A5-5F01FF00D78C}" dt="2025-11-28T11:23:23.843" v="153" actId="207"/>
          <ac:spMkLst>
            <pc:docMk/>
            <pc:sldMk cId="2593900826" sldId="429"/>
            <ac:spMk id="9" creationId="{00000000-0000-0000-0000-000000000000}"/>
          </ac:spMkLst>
        </pc:spChg>
        <pc:picChg chg="del">
          <ac:chgData name="Odina Norbo'tayeva" userId="dbcdeb9d9dad59af" providerId="LiveId" clId="{7774B18C-BEE1-4194-B9A5-5F01FF00D78C}" dt="2025-11-28T11:22:51.523" v="144" actId="478"/>
          <ac:picMkLst>
            <pc:docMk/>
            <pc:sldMk cId="2593900826" sldId="429"/>
            <ac:picMk id="4" creationId="{86F7EE52-3ED7-4099-9B2F-D7AB9ACE328B}"/>
          </ac:picMkLst>
        </pc:picChg>
      </pc:sldChg>
      <pc:sldChg chg="delSp modSp mod">
        <pc:chgData name="Odina Norbo'tayeva" userId="dbcdeb9d9dad59af" providerId="LiveId" clId="{7774B18C-BEE1-4194-B9A5-5F01FF00D78C}" dt="2025-11-28T11:25:48.139" v="176" actId="208"/>
        <pc:sldMkLst>
          <pc:docMk/>
          <pc:sldMk cId="3453607609" sldId="430"/>
        </pc:sldMkLst>
        <pc:spChg chg="mod">
          <ac:chgData name="Odina Norbo'tayeva" userId="dbcdeb9d9dad59af" providerId="LiveId" clId="{7774B18C-BEE1-4194-B9A5-5F01FF00D78C}" dt="2025-11-28T11:25:24.546" v="170" actId="207"/>
          <ac:spMkLst>
            <pc:docMk/>
            <pc:sldMk cId="3453607609" sldId="430"/>
            <ac:spMk id="5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25:33.695" v="173" actId="207"/>
          <ac:spMkLst>
            <pc:docMk/>
            <pc:sldMk cId="3453607609" sldId="430"/>
            <ac:spMk id="10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25:36.404" v="174" actId="207"/>
          <ac:spMkLst>
            <pc:docMk/>
            <pc:sldMk cId="3453607609" sldId="430"/>
            <ac:spMk id="13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25:30.968" v="172" actId="207"/>
          <ac:spMkLst>
            <pc:docMk/>
            <pc:sldMk cId="3453607609" sldId="430"/>
            <ac:spMk id="15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25:21.712" v="169" actId="207"/>
          <ac:spMkLst>
            <pc:docMk/>
            <pc:sldMk cId="3453607609" sldId="430"/>
            <ac:spMk id="17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25:27.083" v="171" actId="207"/>
          <ac:spMkLst>
            <pc:docMk/>
            <pc:sldMk cId="3453607609" sldId="430"/>
            <ac:spMk id="19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25:17.681" v="168" actId="113"/>
          <ac:spMkLst>
            <pc:docMk/>
            <pc:sldMk cId="3453607609" sldId="430"/>
            <ac:spMk id="23" creationId="{00000000-0000-0000-0000-000000000000}"/>
          </ac:spMkLst>
        </pc:spChg>
        <pc:picChg chg="del">
          <ac:chgData name="Odina Norbo'tayeva" userId="dbcdeb9d9dad59af" providerId="LiveId" clId="{7774B18C-BEE1-4194-B9A5-5F01FF00D78C}" dt="2025-11-28T11:25:05.001" v="165" actId="478"/>
          <ac:picMkLst>
            <pc:docMk/>
            <pc:sldMk cId="3453607609" sldId="430"/>
            <ac:picMk id="4" creationId="{86F7EE52-3ED7-4099-9B2F-D7AB9ACE328B}"/>
          </ac:picMkLst>
        </pc:picChg>
        <pc:picChg chg="mod">
          <ac:chgData name="Odina Norbo'tayeva" userId="dbcdeb9d9dad59af" providerId="LiveId" clId="{7774B18C-BEE1-4194-B9A5-5F01FF00D78C}" dt="2025-11-28T11:25:41.771" v="175" actId="1440"/>
          <ac:picMkLst>
            <pc:docMk/>
            <pc:sldMk cId="3453607609" sldId="430"/>
            <ac:picMk id="21" creationId="{00000000-0000-0000-0000-000000000000}"/>
          </ac:picMkLst>
        </pc:picChg>
        <pc:cxnChg chg="mod">
          <ac:chgData name="Odina Norbo'tayeva" userId="dbcdeb9d9dad59af" providerId="LiveId" clId="{7774B18C-BEE1-4194-B9A5-5F01FF00D78C}" dt="2025-11-28T11:25:48.139" v="176" actId="208"/>
          <ac:cxnSpMkLst>
            <pc:docMk/>
            <pc:sldMk cId="3453607609" sldId="430"/>
            <ac:cxnSpMk id="7" creationId="{00000000-0000-0000-0000-000000000000}"/>
          </ac:cxnSpMkLst>
        </pc:cxnChg>
      </pc:sldChg>
      <pc:sldChg chg="modSp del mod">
        <pc:chgData name="Odina Norbo'tayeva" userId="dbcdeb9d9dad59af" providerId="LiveId" clId="{7774B18C-BEE1-4194-B9A5-5F01FF00D78C}" dt="2025-11-28T11:32:51.628" v="231" actId="47"/>
        <pc:sldMkLst>
          <pc:docMk/>
          <pc:sldMk cId="903902817" sldId="431"/>
        </pc:sldMkLst>
        <pc:grpChg chg="mod">
          <ac:chgData name="Odina Norbo'tayeva" userId="dbcdeb9d9dad59af" providerId="LiveId" clId="{7774B18C-BEE1-4194-B9A5-5F01FF00D78C}" dt="2025-11-28T11:31:08.129" v="214" actId="1076"/>
          <ac:grpSpMkLst>
            <pc:docMk/>
            <pc:sldMk cId="903902817" sldId="431"/>
            <ac:grpSpMk id="9" creationId="{00000000-0000-0000-0000-000000000000}"/>
          </ac:grpSpMkLst>
        </pc:grpChg>
      </pc:sldChg>
      <pc:sldChg chg="delSp modSp mod">
        <pc:chgData name="Odina Norbo'tayeva" userId="dbcdeb9d9dad59af" providerId="LiveId" clId="{7774B18C-BEE1-4194-B9A5-5F01FF00D78C}" dt="2025-11-28T11:35:37.552" v="250" actId="208"/>
        <pc:sldMkLst>
          <pc:docMk/>
          <pc:sldMk cId="2990474124" sldId="432"/>
        </pc:sldMkLst>
        <pc:spChg chg="mod">
          <ac:chgData name="Odina Norbo'tayeva" userId="dbcdeb9d9dad59af" providerId="LiveId" clId="{7774B18C-BEE1-4194-B9A5-5F01FF00D78C}" dt="2025-11-28T11:35:28.951" v="249" actId="113"/>
          <ac:spMkLst>
            <pc:docMk/>
            <pc:sldMk cId="2990474124" sldId="432"/>
            <ac:spMk id="8" creationId="{00000000-0000-0000-0000-000000000000}"/>
          </ac:spMkLst>
        </pc:spChg>
        <pc:graphicFrameChg chg="mod modGraphic">
          <ac:chgData name="Odina Norbo'tayeva" userId="dbcdeb9d9dad59af" providerId="LiveId" clId="{7774B18C-BEE1-4194-B9A5-5F01FF00D78C}" dt="2025-11-28T11:35:28.951" v="249" actId="113"/>
          <ac:graphicFrameMkLst>
            <pc:docMk/>
            <pc:sldMk cId="2990474124" sldId="432"/>
            <ac:graphicFrameMk id="15" creationId="{00000000-0000-0000-0000-000000000000}"/>
          </ac:graphicFrameMkLst>
        </pc:graphicFrameChg>
        <pc:picChg chg="del">
          <ac:chgData name="Odina Norbo'tayeva" userId="dbcdeb9d9dad59af" providerId="LiveId" clId="{7774B18C-BEE1-4194-B9A5-5F01FF00D78C}" dt="2025-11-28T11:34:12.306" v="241" actId="478"/>
          <ac:picMkLst>
            <pc:docMk/>
            <pc:sldMk cId="2990474124" sldId="432"/>
            <ac:picMk id="4" creationId="{86F7EE52-3ED7-4099-9B2F-D7AB9ACE328B}"/>
          </ac:picMkLst>
        </pc:picChg>
        <pc:cxnChg chg="mod">
          <ac:chgData name="Odina Norbo'tayeva" userId="dbcdeb9d9dad59af" providerId="LiveId" clId="{7774B18C-BEE1-4194-B9A5-5F01FF00D78C}" dt="2025-11-28T11:35:37.552" v="250" actId="208"/>
          <ac:cxnSpMkLst>
            <pc:docMk/>
            <pc:sldMk cId="2990474124" sldId="432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774B18C-BEE1-4194-B9A5-5F01FF00D78C}" dt="2025-11-28T11:36:29.375" v="261" actId="113"/>
        <pc:sldMkLst>
          <pc:docMk/>
          <pc:sldMk cId="3308605022" sldId="433"/>
        </pc:sldMkLst>
        <pc:spChg chg="mod">
          <ac:chgData name="Odina Norbo'tayeva" userId="dbcdeb9d9dad59af" providerId="LiveId" clId="{7774B18C-BEE1-4194-B9A5-5F01FF00D78C}" dt="2025-11-28T11:36:24.031" v="260" actId="113"/>
          <ac:spMkLst>
            <pc:docMk/>
            <pc:sldMk cId="3308605022" sldId="433"/>
            <ac:spMk id="2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36:29.375" v="261" actId="113"/>
          <ac:spMkLst>
            <pc:docMk/>
            <pc:sldMk cId="3308605022" sldId="433"/>
            <ac:spMk id="8" creationId="{00000000-0000-0000-0000-000000000000}"/>
          </ac:spMkLst>
        </pc:spChg>
        <pc:picChg chg="del">
          <ac:chgData name="Odina Norbo'tayeva" userId="dbcdeb9d9dad59af" providerId="LiveId" clId="{7774B18C-BEE1-4194-B9A5-5F01FF00D78C}" dt="2025-11-28T11:35:48.477" v="251" actId="478"/>
          <ac:picMkLst>
            <pc:docMk/>
            <pc:sldMk cId="3308605022" sldId="433"/>
            <ac:picMk id="4" creationId="{86F7EE52-3ED7-4099-9B2F-D7AB9ACE328B}"/>
          </ac:picMkLst>
        </pc:picChg>
        <pc:cxnChg chg="mod">
          <ac:chgData name="Odina Norbo'tayeva" userId="dbcdeb9d9dad59af" providerId="LiveId" clId="{7774B18C-BEE1-4194-B9A5-5F01FF00D78C}" dt="2025-11-28T11:35:59.878" v="253"/>
          <ac:cxnSpMkLst>
            <pc:docMk/>
            <pc:sldMk cId="3308605022" sldId="433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774B18C-BEE1-4194-B9A5-5F01FF00D78C}" dt="2025-11-28T11:37:11.362" v="273"/>
        <pc:sldMkLst>
          <pc:docMk/>
          <pc:sldMk cId="4185629398" sldId="434"/>
        </pc:sldMkLst>
        <pc:spChg chg="mod">
          <ac:chgData name="Odina Norbo'tayeva" userId="dbcdeb9d9dad59af" providerId="LiveId" clId="{7774B18C-BEE1-4194-B9A5-5F01FF00D78C}" dt="2025-11-28T11:37:11.362" v="273"/>
          <ac:spMkLst>
            <pc:docMk/>
            <pc:sldMk cId="4185629398" sldId="434"/>
            <ac:spMk id="2" creationId="{00000000-0000-0000-0000-000000000000}"/>
          </ac:spMkLst>
        </pc:spChg>
        <pc:picChg chg="del">
          <ac:chgData name="Odina Norbo'tayeva" userId="dbcdeb9d9dad59af" providerId="LiveId" clId="{7774B18C-BEE1-4194-B9A5-5F01FF00D78C}" dt="2025-11-28T11:36:32.439" v="262" actId="478"/>
          <ac:picMkLst>
            <pc:docMk/>
            <pc:sldMk cId="4185629398" sldId="434"/>
            <ac:picMk id="4" creationId="{86F7EE52-3ED7-4099-9B2F-D7AB9ACE328B}"/>
          </ac:picMkLst>
        </pc:picChg>
        <pc:cxnChg chg="del">
          <ac:chgData name="Odina Norbo'tayeva" userId="dbcdeb9d9dad59af" providerId="LiveId" clId="{7774B18C-BEE1-4194-B9A5-5F01FF00D78C}" dt="2025-11-28T11:36:36.531" v="263" actId="478"/>
          <ac:cxnSpMkLst>
            <pc:docMk/>
            <pc:sldMk cId="4185629398" sldId="434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774B18C-BEE1-4194-B9A5-5F01FF00D78C}" dt="2025-11-28T11:22:39.748" v="143" actId="113"/>
        <pc:sldMkLst>
          <pc:docMk/>
          <pc:sldMk cId="1216705567" sldId="439"/>
        </pc:sldMkLst>
        <pc:spChg chg="mod">
          <ac:chgData name="Odina Norbo'tayeva" userId="dbcdeb9d9dad59af" providerId="LiveId" clId="{7774B18C-BEE1-4194-B9A5-5F01FF00D78C}" dt="2025-11-28T11:22:39.748" v="143" actId="113"/>
          <ac:spMkLst>
            <pc:docMk/>
            <pc:sldMk cId="1216705567" sldId="439"/>
            <ac:spMk id="7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16:10.064" v="79" actId="207"/>
          <ac:spMkLst>
            <pc:docMk/>
            <pc:sldMk cId="1216705567" sldId="439"/>
            <ac:spMk id="9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14:59.978" v="68"/>
          <ac:spMkLst>
            <pc:docMk/>
            <pc:sldMk cId="1216705567" sldId="439"/>
            <ac:spMk id="10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14:59.978" v="68"/>
          <ac:spMkLst>
            <pc:docMk/>
            <pc:sldMk cId="1216705567" sldId="439"/>
            <ac:spMk id="11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14:59.978" v="68"/>
          <ac:spMkLst>
            <pc:docMk/>
            <pc:sldMk cId="1216705567" sldId="439"/>
            <ac:spMk id="12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14:59.978" v="68"/>
          <ac:spMkLst>
            <pc:docMk/>
            <pc:sldMk cId="1216705567" sldId="439"/>
            <ac:spMk id="13" creationId="{00000000-0000-0000-0000-000000000000}"/>
          </ac:spMkLst>
        </pc:spChg>
        <pc:picChg chg="del mod">
          <ac:chgData name="Odina Norbo'tayeva" userId="dbcdeb9d9dad59af" providerId="LiveId" clId="{7774B18C-BEE1-4194-B9A5-5F01FF00D78C}" dt="2025-11-28T11:15:05.686" v="69" actId="478"/>
          <ac:picMkLst>
            <pc:docMk/>
            <pc:sldMk cId="1216705567" sldId="439"/>
            <ac:picMk id="3" creationId="{86F7EE52-3ED7-4099-9B2F-D7AB9ACE328B}"/>
          </ac:picMkLst>
        </pc:picChg>
        <pc:picChg chg="mod">
          <ac:chgData name="Odina Norbo'tayeva" userId="dbcdeb9d9dad59af" providerId="LiveId" clId="{7774B18C-BEE1-4194-B9A5-5F01FF00D78C}" dt="2025-11-28T11:16:12.281" v="80" actId="1076"/>
          <ac:picMkLst>
            <pc:docMk/>
            <pc:sldMk cId="1216705567" sldId="439"/>
            <ac:picMk id="18" creationId="{00000000-0000-0000-0000-000000000000}"/>
          </ac:picMkLst>
        </pc:picChg>
        <pc:cxnChg chg="mod">
          <ac:chgData name="Odina Norbo'tayeva" userId="dbcdeb9d9dad59af" providerId="LiveId" clId="{7774B18C-BEE1-4194-B9A5-5F01FF00D78C}" dt="2025-11-28T11:16:34.415" v="82" actId="14100"/>
          <ac:cxnSpMkLst>
            <pc:docMk/>
            <pc:sldMk cId="1216705567" sldId="439"/>
            <ac:cxnSpMk id="5" creationId="{00000000-0000-0000-0000-000000000000}"/>
          </ac:cxnSpMkLst>
        </pc:cxnChg>
      </pc:sldChg>
      <pc:sldChg chg="addSp delSp modSp mod">
        <pc:chgData name="Odina Norbo'tayeva" userId="dbcdeb9d9dad59af" providerId="LiveId" clId="{7774B18C-BEE1-4194-B9A5-5F01FF00D78C}" dt="2025-11-28T11:22:27.503" v="141" actId="113"/>
        <pc:sldMkLst>
          <pc:docMk/>
          <pc:sldMk cId="333348754" sldId="440"/>
        </pc:sldMkLst>
        <pc:spChg chg="mod">
          <ac:chgData name="Odina Norbo'tayeva" userId="dbcdeb9d9dad59af" providerId="LiveId" clId="{7774B18C-BEE1-4194-B9A5-5F01FF00D78C}" dt="2025-11-28T11:22:27.503" v="141" actId="113"/>
          <ac:spMkLst>
            <pc:docMk/>
            <pc:sldMk cId="333348754" sldId="440"/>
            <ac:spMk id="7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18:43.555" v="106"/>
          <ac:spMkLst>
            <pc:docMk/>
            <pc:sldMk cId="333348754" sldId="440"/>
            <ac:spMk id="10" creationId="{00000000-0000-0000-0000-000000000000}"/>
          </ac:spMkLst>
        </pc:spChg>
        <pc:grpChg chg="mod">
          <ac:chgData name="Odina Norbo'tayeva" userId="dbcdeb9d9dad59af" providerId="LiveId" clId="{7774B18C-BEE1-4194-B9A5-5F01FF00D78C}" dt="2025-11-28T11:18:16.606" v="99" actId="1076"/>
          <ac:grpSpMkLst>
            <pc:docMk/>
            <pc:sldMk cId="333348754" sldId="440"/>
            <ac:grpSpMk id="8" creationId="{00000000-0000-0000-0000-000000000000}"/>
          </ac:grpSpMkLst>
        </pc:grpChg>
        <pc:graphicFrameChg chg="mod">
          <ac:chgData name="Odina Norbo'tayeva" userId="dbcdeb9d9dad59af" providerId="LiveId" clId="{7774B18C-BEE1-4194-B9A5-5F01FF00D78C}" dt="2025-11-28T11:18:29.254" v="102"/>
          <ac:graphicFrameMkLst>
            <pc:docMk/>
            <pc:sldMk cId="333348754" sldId="440"/>
            <ac:graphicFrameMk id="9" creationId="{00000000-0000-0000-0000-000000000000}"/>
          </ac:graphicFrameMkLst>
        </pc:graphicFrameChg>
        <pc:picChg chg="del mod">
          <ac:chgData name="Odina Norbo'tayeva" userId="dbcdeb9d9dad59af" providerId="LiveId" clId="{7774B18C-BEE1-4194-B9A5-5F01FF00D78C}" dt="2025-11-28T11:18:47.837" v="107" actId="478"/>
          <ac:picMkLst>
            <pc:docMk/>
            <pc:sldMk cId="333348754" sldId="440"/>
            <ac:picMk id="3" creationId="{86F7EE52-3ED7-4099-9B2F-D7AB9ACE328B}"/>
          </ac:picMkLst>
        </pc:picChg>
        <pc:picChg chg="del mod">
          <ac:chgData name="Odina Norbo'tayeva" userId="dbcdeb9d9dad59af" providerId="LiveId" clId="{7774B18C-BEE1-4194-B9A5-5F01FF00D78C}" dt="2025-11-28T11:18:13.306" v="98" actId="478"/>
          <ac:picMkLst>
            <pc:docMk/>
            <pc:sldMk cId="333348754" sldId="440"/>
            <ac:picMk id="11" creationId="{00000000-0000-0000-0000-000000000000}"/>
          </ac:picMkLst>
        </pc:picChg>
        <pc:cxnChg chg="add mod">
          <ac:chgData name="Odina Norbo'tayeva" userId="dbcdeb9d9dad59af" providerId="LiveId" clId="{7774B18C-BEE1-4194-B9A5-5F01FF00D78C}" dt="2025-11-28T11:19:12.190" v="111"/>
          <ac:cxnSpMkLst>
            <pc:docMk/>
            <pc:sldMk cId="333348754" sldId="440"/>
            <ac:cxnSpMk id="2" creationId="{BD8D505C-80E8-01B5-CD8E-0AE86104D17E}"/>
          </ac:cxnSpMkLst>
        </pc:cxnChg>
        <pc:cxnChg chg="del">
          <ac:chgData name="Odina Norbo'tayeva" userId="dbcdeb9d9dad59af" providerId="LiveId" clId="{7774B18C-BEE1-4194-B9A5-5F01FF00D78C}" dt="2025-11-28T11:18:49.963" v="108" actId="478"/>
          <ac:cxnSpMkLst>
            <pc:docMk/>
            <pc:sldMk cId="333348754" sldId="440"/>
            <ac:cxnSpMk id="5" creationId="{00000000-0000-0000-0000-000000000000}"/>
          </ac:cxnSpMkLst>
        </pc:cxnChg>
      </pc:sldChg>
      <pc:sldChg chg="addSp delSp modSp mod">
        <pc:chgData name="Odina Norbo'tayeva" userId="dbcdeb9d9dad59af" providerId="LiveId" clId="{7774B18C-BEE1-4194-B9A5-5F01FF00D78C}" dt="2025-11-28T11:22:11.828" v="139" actId="113"/>
        <pc:sldMkLst>
          <pc:docMk/>
          <pc:sldMk cId="231669683" sldId="441"/>
        </pc:sldMkLst>
        <pc:spChg chg="mod">
          <ac:chgData name="Odina Norbo'tayeva" userId="dbcdeb9d9dad59af" providerId="LiveId" clId="{7774B18C-BEE1-4194-B9A5-5F01FF00D78C}" dt="2025-11-28T11:22:11.828" v="139" actId="113"/>
          <ac:spMkLst>
            <pc:docMk/>
            <pc:sldMk cId="231669683" sldId="441"/>
            <ac:spMk id="6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20:59.655" v="132" actId="207"/>
          <ac:spMkLst>
            <pc:docMk/>
            <pc:sldMk cId="231669683" sldId="441"/>
            <ac:spMk id="7" creationId="{00000000-0000-0000-0000-000000000000}"/>
          </ac:spMkLst>
        </pc:spChg>
        <pc:picChg chg="del">
          <ac:chgData name="Odina Norbo'tayeva" userId="dbcdeb9d9dad59af" providerId="LiveId" clId="{7774B18C-BEE1-4194-B9A5-5F01FF00D78C}" dt="2025-11-28T11:21:02.438" v="133" actId="478"/>
          <ac:picMkLst>
            <pc:docMk/>
            <pc:sldMk cId="231669683" sldId="441"/>
            <ac:picMk id="5" creationId="{86F7EE52-3ED7-4099-9B2F-D7AB9ACE328B}"/>
          </ac:picMkLst>
        </pc:picChg>
        <pc:cxnChg chg="add mod">
          <ac:chgData name="Odina Norbo'tayeva" userId="dbcdeb9d9dad59af" providerId="LiveId" clId="{7774B18C-BEE1-4194-B9A5-5F01FF00D78C}" dt="2025-11-28T11:21:10.759" v="135"/>
          <ac:cxnSpMkLst>
            <pc:docMk/>
            <pc:sldMk cId="231669683" sldId="441"/>
            <ac:cxnSpMk id="2" creationId="{90A8A655-D99B-EEC5-630E-D00B4D3B17B9}"/>
          </ac:cxnSpMkLst>
        </pc:cxnChg>
        <pc:cxnChg chg="del">
          <ac:chgData name="Odina Norbo'tayeva" userId="dbcdeb9d9dad59af" providerId="LiveId" clId="{7774B18C-BEE1-4194-B9A5-5F01FF00D78C}" dt="2025-11-28T11:21:09.605" v="134" actId="478"/>
          <ac:cxnSpMkLst>
            <pc:docMk/>
            <pc:sldMk cId="231669683" sldId="441"/>
            <ac:cxnSpMk id="4" creationId="{00000000-0000-0000-0000-000000000000}"/>
          </ac:cxnSpMkLst>
        </pc:cxnChg>
      </pc:sldChg>
      <pc:sldChg chg="addSp delSp modSp mod">
        <pc:chgData name="Odina Norbo'tayeva" userId="dbcdeb9d9dad59af" providerId="LiveId" clId="{7774B18C-BEE1-4194-B9A5-5F01FF00D78C}" dt="2025-11-28T11:24:46.365" v="164"/>
        <pc:sldMkLst>
          <pc:docMk/>
          <pc:sldMk cId="1131129478" sldId="442"/>
        </pc:sldMkLst>
        <pc:spChg chg="mod">
          <ac:chgData name="Odina Norbo'tayeva" userId="dbcdeb9d9dad59af" providerId="LiveId" clId="{7774B18C-BEE1-4194-B9A5-5F01FF00D78C}" dt="2025-11-28T11:24:25.713" v="161"/>
          <ac:spMkLst>
            <pc:docMk/>
            <pc:sldMk cId="1131129478" sldId="442"/>
            <ac:spMk id="6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24:10.740" v="158" actId="207"/>
          <ac:spMkLst>
            <pc:docMk/>
            <pc:sldMk cId="1131129478" sldId="442"/>
            <ac:spMk id="12" creationId="{00000000-0000-0000-0000-000000000000}"/>
          </ac:spMkLst>
        </pc:spChg>
        <pc:picChg chg="del">
          <ac:chgData name="Odina Norbo'tayeva" userId="dbcdeb9d9dad59af" providerId="LiveId" clId="{7774B18C-BEE1-4194-B9A5-5F01FF00D78C}" dt="2025-11-28T11:24:28.033" v="162" actId="478"/>
          <ac:picMkLst>
            <pc:docMk/>
            <pc:sldMk cId="1131129478" sldId="442"/>
            <ac:picMk id="3" creationId="{86F7EE52-3ED7-4099-9B2F-D7AB9ACE328B}"/>
          </ac:picMkLst>
        </pc:picChg>
        <pc:picChg chg="mod">
          <ac:chgData name="Odina Norbo'tayeva" userId="dbcdeb9d9dad59af" providerId="LiveId" clId="{7774B18C-BEE1-4194-B9A5-5F01FF00D78C}" dt="2025-11-28T11:23:47.783" v="154" actId="1440"/>
          <ac:picMkLst>
            <pc:docMk/>
            <pc:sldMk cId="1131129478" sldId="442"/>
            <ac:picMk id="10" creationId="{00000000-0000-0000-0000-000000000000}"/>
          </ac:picMkLst>
        </pc:picChg>
        <pc:cxnChg chg="add mod">
          <ac:chgData name="Odina Norbo'tayeva" userId="dbcdeb9d9dad59af" providerId="LiveId" clId="{7774B18C-BEE1-4194-B9A5-5F01FF00D78C}" dt="2025-11-28T11:24:46.365" v="164"/>
          <ac:cxnSpMkLst>
            <pc:docMk/>
            <pc:sldMk cId="1131129478" sldId="442"/>
            <ac:cxnSpMk id="2" creationId="{9967C663-3D9A-0F1A-E5F4-4F13B4D2347B}"/>
          </ac:cxnSpMkLst>
        </pc:cxnChg>
        <pc:cxnChg chg="del">
          <ac:chgData name="Odina Norbo'tayeva" userId="dbcdeb9d9dad59af" providerId="LiveId" clId="{7774B18C-BEE1-4194-B9A5-5F01FF00D78C}" dt="2025-11-28T11:24:30.779" v="163" actId="478"/>
          <ac:cxnSpMkLst>
            <pc:docMk/>
            <pc:sldMk cId="1131129478" sldId="442"/>
            <ac:cxnSpMk id="5" creationId="{00000000-0000-0000-0000-000000000000}"/>
          </ac:cxnSpMkLst>
        </pc:cxnChg>
      </pc:sldChg>
      <pc:sldChg chg="delSp modSp mod">
        <pc:chgData name="Odina Norbo'tayeva" userId="dbcdeb9d9dad59af" providerId="LiveId" clId="{7774B18C-BEE1-4194-B9A5-5F01FF00D78C}" dt="2025-11-28T11:30:31.776" v="211" actId="1076"/>
        <pc:sldMkLst>
          <pc:docMk/>
          <pc:sldMk cId="765827337" sldId="443"/>
        </pc:sldMkLst>
        <pc:spChg chg="mod">
          <ac:chgData name="Odina Norbo'tayeva" userId="dbcdeb9d9dad59af" providerId="LiveId" clId="{7774B18C-BEE1-4194-B9A5-5F01FF00D78C}" dt="2025-11-28T11:29:04.959" v="204" actId="2711"/>
          <ac:spMkLst>
            <pc:docMk/>
            <pc:sldMk cId="765827337" sldId="443"/>
            <ac:spMk id="7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29:12.919" v="205" actId="2711"/>
          <ac:spMkLst>
            <pc:docMk/>
            <pc:sldMk cId="765827337" sldId="443"/>
            <ac:spMk id="8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29:43.177" v="206" actId="2711"/>
          <ac:spMkLst>
            <pc:docMk/>
            <pc:sldMk cId="765827337" sldId="443"/>
            <ac:spMk id="9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30:31.776" v="211" actId="1076"/>
          <ac:spMkLst>
            <pc:docMk/>
            <pc:sldMk cId="765827337" sldId="443"/>
            <ac:spMk id="11" creationId="{00000000-0000-0000-0000-000000000000}"/>
          </ac:spMkLst>
        </pc:spChg>
        <pc:graphicFrameChg chg="mod">
          <ac:chgData name="Odina Norbo'tayeva" userId="dbcdeb9d9dad59af" providerId="LiveId" clId="{7774B18C-BEE1-4194-B9A5-5F01FF00D78C}" dt="2025-11-28T11:28:47.114" v="203" actId="2711"/>
          <ac:graphicFrameMkLst>
            <pc:docMk/>
            <pc:sldMk cId="765827337" sldId="443"/>
            <ac:graphicFrameMk id="6" creationId="{00000000-0000-0000-0000-000000000000}"/>
          </ac:graphicFrameMkLst>
        </pc:graphicFrameChg>
        <pc:picChg chg="del">
          <ac:chgData name="Odina Norbo'tayeva" userId="dbcdeb9d9dad59af" providerId="LiveId" clId="{7774B18C-BEE1-4194-B9A5-5F01FF00D78C}" dt="2025-11-28T11:26:33.430" v="183" actId="478"/>
          <ac:picMkLst>
            <pc:docMk/>
            <pc:sldMk cId="765827337" sldId="443"/>
            <ac:picMk id="3" creationId="{86F7EE52-3ED7-4099-9B2F-D7AB9ACE328B}"/>
          </ac:picMkLst>
        </pc:picChg>
        <pc:picChg chg="mod">
          <ac:chgData name="Odina Norbo'tayeva" userId="dbcdeb9d9dad59af" providerId="LiveId" clId="{7774B18C-BEE1-4194-B9A5-5F01FF00D78C}" dt="2025-11-28T11:26:52.664" v="190" actId="1440"/>
          <ac:picMkLst>
            <pc:docMk/>
            <pc:sldMk cId="765827337" sldId="443"/>
            <ac:picMk id="10" creationId="{00000000-0000-0000-0000-000000000000}"/>
          </ac:picMkLst>
        </pc:picChg>
        <pc:cxnChg chg="mod">
          <ac:chgData name="Odina Norbo'tayeva" userId="dbcdeb9d9dad59af" providerId="LiveId" clId="{7774B18C-BEE1-4194-B9A5-5F01FF00D78C}" dt="2025-11-28T11:26:47.092" v="189" actId="208"/>
          <ac:cxnSpMkLst>
            <pc:docMk/>
            <pc:sldMk cId="765827337" sldId="443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7774B18C-BEE1-4194-B9A5-5F01FF00D78C}" dt="2025-11-28T11:26:28.861" v="182" actId="208"/>
        <pc:sldMkLst>
          <pc:docMk/>
          <pc:sldMk cId="3976701706" sldId="444"/>
        </pc:sldMkLst>
        <pc:spChg chg="mod">
          <ac:chgData name="Odina Norbo'tayeva" userId="dbcdeb9d9dad59af" providerId="LiveId" clId="{7774B18C-BEE1-4194-B9A5-5F01FF00D78C}" dt="2025-11-28T11:26:24.819" v="181" actId="1076"/>
          <ac:spMkLst>
            <pc:docMk/>
            <pc:sldMk cId="3976701706" sldId="444"/>
            <ac:spMk id="5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26:16.735" v="180" actId="207"/>
          <ac:spMkLst>
            <pc:docMk/>
            <pc:sldMk cId="3976701706" sldId="444"/>
            <ac:spMk id="6" creationId="{00000000-0000-0000-0000-000000000000}"/>
          </ac:spMkLst>
        </pc:spChg>
        <pc:picChg chg="del">
          <ac:chgData name="Odina Norbo'tayeva" userId="dbcdeb9d9dad59af" providerId="LiveId" clId="{7774B18C-BEE1-4194-B9A5-5F01FF00D78C}" dt="2025-11-28T11:25:54.874" v="177" actId="478"/>
          <ac:picMkLst>
            <pc:docMk/>
            <pc:sldMk cId="3976701706" sldId="444"/>
            <ac:picMk id="3" creationId="{86F7EE52-3ED7-4099-9B2F-D7AB9ACE328B}"/>
          </ac:picMkLst>
        </pc:picChg>
        <pc:cxnChg chg="mod">
          <ac:chgData name="Odina Norbo'tayeva" userId="dbcdeb9d9dad59af" providerId="LiveId" clId="{7774B18C-BEE1-4194-B9A5-5F01FF00D78C}" dt="2025-11-28T11:26:28.861" v="182" actId="208"/>
          <ac:cxnSpMkLst>
            <pc:docMk/>
            <pc:sldMk cId="3976701706" sldId="444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7774B18C-BEE1-4194-B9A5-5F01FF00D78C}" dt="2025-11-28T11:33:37.249" v="239" actId="1076"/>
        <pc:sldMkLst>
          <pc:docMk/>
          <pc:sldMk cId="4026435006" sldId="445"/>
        </pc:sldMkLst>
        <pc:spChg chg="mod">
          <ac:chgData name="Odina Norbo'tayeva" userId="dbcdeb9d9dad59af" providerId="LiveId" clId="{7774B18C-BEE1-4194-B9A5-5F01FF00D78C}" dt="2025-11-28T11:33:28.254" v="237" actId="14100"/>
          <ac:spMkLst>
            <pc:docMk/>
            <pc:sldMk cId="4026435006" sldId="445"/>
            <ac:spMk id="3" creationId="{00000000-0000-0000-0000-000000000000}"/>
          </ac:spMkLst>
        </pc:spChg>
        <pc:spChg chg="mod">
          <ac:chgData name="Odina Norbo'tayeva" userId="dbcdeb9d9dad59af" providerId="LiveId" clId="{7774B18C-BEE1-4194-B9A5-5F01FF00D78C}" dt="2025-11-28T11:33:37.249" v="239" actId="1076"/>
          <ac:spMkLst>
            <pc:docMk/>
            <pc:sldMk cId="4026435006" sldId="445"/>
            <ac:spMk id="6" creationId="{00000000-0000-0000-0000-000000000000}"/>
          </ac:spMkLst>
        </pc:spChg>
        <pc:picChg chg="del">
          <ac:chgData name="Odina Norbo'tayeva" userId="dbcdeb9d9dad59af" providerId="LiveId" clId="{7774B18C-BEE1-4194-B9A5-5F01FF00D78C}" dt="2025-11-28T11:32:56.527" v="232" actId="478"/>
          <ac:picMkLst>
            <pc:docMk/>
            <pc:sldMk cId="4026435006" sldId="445"/>
            <ac:picMk id="4" creationId="{86F7EE52-3ED7-4099-9B2F-D7AB9ACE328B}"/>
          </ac:picMkLst>
        </pc:picChg>
        <pc:cxnChg chg="mod">
          <ac:chgData name="Odina Norbo'tayeva" userId="dbcdeb9d9dad59af" providerId="LiveId" clId="{7774B18C-BEE1-4194-B9A5-5F01FF00D78C}" dt="2025-11-28T11:33:28.254" v="237" actId="14100"/>
          <ac:cxnSpMkLst>
            <pc:docMk/>
            <pc:sldMk cId="4026435006" sldId="445"/>
            <ac:cxnSpMk id="5" creationId="{00000000-0000-0000-0000-000000000000}"/>
          </ac:cxnSpMkLst>
        </pc:cxnChg>
      </pc:sldChg>
      <pc:sldChg chg="modSp add mod">
        <pc:chgData name="Odina Norbo'tayeva" userId="dbcdeb9d9dad59af" providerId="LiveId" clId="{7774B18C-BEE1-4194-B9A5-5F01FF00D78C}" dt="2025-11-28T11:32:47.777" v="230" actId="207"/>
        <pc:sldMkLst>
          <pc:docMk/>
          <pc:sldMk cId="2987135099" sldId="446"/>
        </pc:sldMkLst>
        <pc:graphicFrameChg chg="mod modGraphic">
          <ac:chgData name="Odina Norbo'tayeva" userId="dbcdeb9d9dad59af" providerId="LiveId" clId="{7774B18C-BEE1-4194-B9A5-5F01FF00D78C}" dt="2025-11-28T11:32:47.777" v="230" actId="207"/>
          <ac:graphicFrameMkLst>
            <pc:docMk/>
            <pc:sldMk cId="2987135099" sldId="446"/>
            <ac:graphicFrameMk id="6" creationId="{00000000-0000-0000-0000-000000000000}"/>
          </ac:graphicFrameMkLst>
        </pc:graphicFrameChg>
      </pc:sldChg>
      <pc:sldChg chg="add del">
        <pc:chgData name="Odina Norbo'tayeva" userId="dbcdeb9d9dad59af" providerId="LiveId" clId="{7774B18C-BEE1-4194-B9A5-5F01FF00D78C}" dt="2025-11-28T11:19:01.258" v="110"/>
        <pc:sldMkLst>
          <pc:docMk/>
          <pc:sldMk cId="4243472680" sldId="446"/>
        </pc:sldMkLst>
      </pc:sldChg>
    </pc:docChg>
  </pc:docChgLst>
</pc:chgInfo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DDD7D1-5D2C-4615-9459-322FD31CFE47}" type="doc">
      <dgm:prSet loTypeId="urn:microsoft.com/office/officeart/2005/8/layout/radial4" loCatId="relationship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0AC70636-854B-41CC-BF7D-581D158D06BD}">
      <dgm:prSet phldrT="[Текст]" custT="1"/>
      <dgm:spPr/>
      <dgm:t>
        <a:bodyPr/>
        <a:lstStyle/>
        <a:p>
          <a:r>
            <a:rPr lang="en-US" sz="2400" dirty="0" err="1"/>
            <a:t>Asar</a:t>
          </a:r>
          <a:r>
            <a:rPr lang="en-US" sz="2400" dirty="0"/>
            <a:t> </a:t>
          </a:r>
          <a:r>
            <a:rPr lang="en-US" sz="2400" dirty="0" err="1"/>
            <a:t>obrazlari</a:t>
          </a:r>
          <a:endParaRPr lang="ru-RU" sz="2400" dirty="0"/>
        </a:p>
      </dgm:t>
    </dgm:pt>
    <dgm:pt modelId="{CE2D03B2-7E61-4FCB-825F-9BF6A971C40A}" type="parTrans" cxnId="{4AAB3764-D846-4C03-B71E-793280DBDDFA}">
      <dgm:prSet/>
      <dgm:spPr/>
      <dgm:t>
        <a:bodyPr/>
        <a:lstStyle/>
        <a:p>
          <a:endParaRPr lang="ru-RU"/>
        </a:p>
      </dgm:t>
    </dgm:pt>
    <dgm:pt modelId="{704A2B9A-D653-455C-A122-7724C11CD3B0}" type="sibTrans" cxnId="{4AAB3764-D846-4C03-B71E-793280DBDDFA}">
      <dgm:prSet/>
      <dgm:spPr/>
      <dgm:t>
        <a:bodyPr/>
        <a:lstStyle/>
        <a:p>
          <a:endParaRPr lang="ru-RU"/>
        </a:p>
      </dgm:t>
    </dgm:pt>
    <dgm:pt modelId="{30E642C3-423A-4298-801D-3FE0061D5E4C}">
      <dgm:prSet phldrT="[Текст]" custT="1"/>
      <dgm:spPr/>
      <dgm:t>
        <a:bodyPr/>
        <a:lstStyle/>
        <a:p>
          <a:r>
            <a:rPr lang="en-US" sz="2400" b="0" dirty="0" err="1"/>
            <a:t>Gilden</a:t>
          </a:r>
          <a:r>
            <a:rPr lang="en-US" sz="2400" b="0" dirty="0"/>
            <a:t>-stern</a:t>
          </a:r>
          <a:endParaRPr lang="ru-RU" sz="2400" b="0" dirty="0"/>
        </a:p>
      </dgm:t>
    </dgm:pt>
    <dgm:pt modelId="{5DE47B15-92B0-460C-A565-85AC32966811}" type="parTrans" cxnId="{F9C6C52B-029D-4376-845F-6CBA41134891}">
      <dgm:prSet/>
      <dgm:spPr/>
      <dgm:t>
        <a:bodyPr/>
        <a:lstStyle/>
        <a:p>
          <a:endParaRPr lang="ru-RU"/>
        </a:p>
      </dgm:t>
    </dgm:pt>
    <dgm:pt modelId="{E44F297B-E30A-40B6-8F6F-AC9C255B8631}" type="sibTrans" cxnId="{F9C6C52B-029D-4376-845F-6CBA41134891}">
      <dgm:prSet/>
      <dgm:spPr/>
      <dgm:t>
        <a:bodyPr/>
        <a:lstStyle/>
        <a:p>
          <a:endParaRPr lang="ru-RU"/>
        </a:p>
      </dgm:t>
    </dgm:pt>
    <dgm:pt modelId="{1F3BADB7-AC8D-4BB8-B773-C04C967823FD}">
      <dgm:prSet phldrT="[Текст]" custT="1"/>
      <dgm:spPr/>
      <dgm:t>
        <a:bodyPr/>
        <a:lstStyle/>
        <a:p>
          <a:r>
            <a:rPr lang="en-US" sz="2400" b="0" dirty="0" err="1"/>
            <a:t>Poloniy</a:t>
          </a:r>
          <a:endParaRPr lang="ru-RU" sz="2400" b="0" dirty="0"/>
        </a:p>
      </dgm:t>
    </dgm:pt>
    <dgm:pt modelId="{7A0E913E-D160-48E7-A96E-B9F184F2858F}" type="parTrans" cxnId="{57A1DCEF-0430-4C7E-A1F5-B92C85E0B46D}">
      <dgm:prSet/>
      <dgm:spPr/>
      <dgm:t>
        <a:bodyPr/>
        <a:lstStyle/>
        <a:p>
          <a:endParaRPr lang="ru-RU"/>
        </a:p>
      </dgm:t>
    </dgm:pt>
    <dgm:pt modelId="{74CD6D12-4682-46FA-9728-C322AD281360}" type="sibTrans" cxnId="{57A1DCEF-0430-4C7E-A1F5-B92C85E0B46D}">
      <dgm:prSet/>
      <dgm:spPr/>
      <dgm:t>
        <a:bodyPr/>
        <a:lstStyle/>
        <a:p>
          <a:endParaRPr lang="ru-RU"/>
        </a:p>
      </dgm:t>
    </dgm:pt>
    <dgm:pt modelId="{099C1159-8C16-48DD-A48D-3B99CB2B9C66}">
      <dgm:prSet phldrT="[Текст]"/>
      <dgm:spPr/>
      <dgm:t>
        <a:bodyPr/>
        <a:lstStyle/>
        <a:p>
          <a:r>
            <a:rPr lang="en-US" dirty="0" err="1"/>
            <a:t>Ofeliya</a:t>
          </a:r>
          <a:endParaRPr lang="ru-RU" dirty="0"/>
        </a:p>
      </dgm:t>
    </dgm:pt>
    <dgm:pt modelId="{4BDC21F3-E2DC-4BD2-8D97-4750146BA208}" type="parTrans" cxnId="{3BE6287B-FB1E-4FAA-80D4-56D43E67A13F}">
      <dgm:prSet/>
      <dgm:spPr/>
      <dgm:t>
        <a:bodyPr/>
        <a:lstStyle/>
        <a:p>
          <a:endParaRPr lang="ru-RU"/>
        </a:p>
      </dgm:t>
    </dgm:pt>
    <dgm:pt modelId="{C7F3E469-2A71-4E4E-BF79-9CC77136BEA8}" type="sibTrans" cxnId="{3BE6287B-FB1E-4FAA-80D4-56D43E67A13F}">
      <dgm:prSet/>
      <dgm:spPr/>
      <dgm:t>
        <a:bodyPr/>
        <a:lstStyle/>
        <a:p>
          <a:endParaRPr lang="ru-RU"/>
        </a:p>
      </dgm:t>
    </dgm:pt>
    <dgm:pt modelId="{F430A573-EF67-4D50-9BCB-387908C1C2B8}">
      <dgm:prSet/>
      <dgm:spPr/>
      <dgm:t>
        <a:bodyPr/>
        <a:lstStyle/>
        <a:p>
          <a:r>
            <a:rPr lang="en-US" dirty="0"/>
            <a:t>Hamlet</a:t>
          </a:r>
          <a:endParaRPr lang="ru-RU" dirty="0"/>
        </a:p>
      </dgm:t>
    </dgm:pt>
    <dgm:pt modelId="{D045D71A-044E-41AD-A214-547BE5E6972C}" type="parTrans" cxnId="{F38ABB08-07A8-4527-B972-E4A89395310F}">
      <dgm:prSet/>
      <dgm:spPr/>
      <dgm:t>
        <a:bodyPr/>
        <a:lstStyle/>
        <a:p>
          <a:endParaRPr lang="ru-RU"/>
        </a:p>
      </dgm:t>
    </dgm:pt>
    <dgm:pt modelId="{94FECD67-B693-46E6-8D31-E7175CD010BE}" type="sibTrans" cxnId="{F38ABB08-07A8-4527-B972-E4A89395310F}">
      <dgm:prSet/>
      <dgm:spPr/>
      <dgm:t>
        <a:bodyPr/>
        <a:lstStyle/>
        <a:p>
          <a:endParaRPr lang="ru-RU"/>
        </a:p>
      </dgm:t>
    </dgm:pt>
    <dgm:pt modelId="{8F12ABDA-6FA9-4F6B-A4D5-85AFD4B538D9}">
      <dgm:prSet/>
      <dgm:spPr/>
      <dgm:t>
        <a:bodyPr/>
        <a:lstStyle/>
        <a:p>
          <a:r>
            <a:rPr lang="en-US" dirty="0" err="1"/>
            <a:t>Klavdiy</a:t>
          </a:r>
          <a:endParaRPr lang="ru-RU" dirty="0"/>
        </a:p>
      </dgm:t>
    </dgm:pt>
    <dgm:pt modelId="{1F8A8D38-9315-4EDB-95EF-76483F9A69F2}" type="parTrans" cxnId="{6FD72690-238A-4494-AAA4-DA2071AAAE77}">
      <dgm:prSet/>
      <dgm:spPr/>
      <dgm:t>
        <a:bodyPr/>
        <a:lstStyle/>
        <a:p>
          <a:endParaRPr lang="ru-RU"/>
        </a:p>
      </dgm:t>
    </dgm:pt>
    <dgm:pt modelId="{9D70F1F7-0394-4B07-A124-4F3BC424C36F}" type="sibTrans" cxnId="{6FD72690-238A-4494-AAA4-DA2071AAAE77}">
      <dgm:prSet/>
      <dgm:spPr/>
      <dgm:t>
        <a:bodyPr/>
        <a:lstStyle/>
        <a:p>
          <a:endParaRPr lang="ru-RU"/>
        </a:p>
      </dgm:t>
    </dgm:pt>
    <dgm:pt modelId="{217A634A-EC96-411E-9319-557B902D9CAE}">
      <dgm:prSet/>
      <dgm:spPr/>
      <dgm:t>
        <a:bodyPr/>
        <a:lstStyle/>
        <a:p>
          <a:r>
            <a:rPr lang="en-US" dirty="0" err="1"/>
            <a:t>Laert</a:t>
          </a:r>
          <a:endParaRPr lang="ru-RU" dirty="0"/>
        </a:p>
      </dgm:t>
    </dgm:pt>
    <dgm:pt modelId="{EC2E9F99-693E-42A1-ACD5-7198557C5AAE}" type="parTrans" cxnId="{51E2334A-5095-43C1-982D-A413AE9EE4D1}">
      <dgm:prSet/>
      <dgm:spPr/>
      <dgm:t>
        <a:bodyPr/>
        <a:lstStyle/>
        <a:p>
          <a:endParaRPr lang="ru-RU"/>
        </a:p>
      </dgm:t>
    </dgm:pt>
    <dgm:pt modelId="{A7591AC8-4D4B-4D32-8ED7-6965B6977912}" type="sibTrans" cxnId="{51E2334A-5095-43C1-982D-A413AE9EE4D1}">
      <dgm:prSet/>
      <dgm:spPr/>
      <dgm:t>
        <a:bodyPr/>
        <a:lstStyle/>
        <a:p>
          <a:endParaRPr lang="ru-RU"/>
        </a:p>
      </dgm:t>
    </dgm:pt>
    <dgm:pt modelId="{640D5045-0BA7-4359-84EC-E0781E619EE8}">
      <dgm:prSet/>
      <dgm:spPr/>
      <dgm:t>
        <a:bodyPr/>
        <a:lstStyle/>
        <a:p>
          <a:r>
            <a:rPr lang="en-US" dirty="0" err="1"/>
            <a:t>Gertruda</a:t>
          </a:r>
          <a:endParaRPr lang="ru-RU" dirty="0"/>
        </a:p>
      </dgm:t>
    </dgm:pt>
    <dgm:pt modelId="{CB465259-A4E5-4F7B-90D1-5E0FD0860D9B}" type="parTrans" cxnId="{030E0EE3-A2A8-485C-BD64-EFE0636195B0}">
      <dgm:prSet/>
      <dgm:spPr/>
      <dgm:t>
        <a:bodyPr/>
        <a:lstStyle/>
        <a:p>
          <a:endParaRPr lang="ru-RU"/>
        </a:p>
      </dgm:t>
    </dgm:pt>
    <dgm:pt modelId="{BF5A5C32-9659-4AC7-8F48-7E4214A55AED}" type="sibTrans" cxnId="{030E0EE3-A2A8-485C-BD64-EFE0636195B0}">
      <dgm:prSet/>
      <dgm:spPr/>
      <dgm:t>
        <a:bodyPr/>
        <a:lstStyle/>
        <a:p>
          <a:endParaRPr lang="ru-RU"/>
        </a:p>
      </dgm:t>
    </dgm:pt>
    <dgm:pt modelId="{F497331B-742D-47FA-90A7-FE0A935BAE0E}">
      <dgm:prSet/>
      <dgm:spPr/>
      <dgm:t>
        <a:bodyPr/>
        <a:lstStyle/>
        <a:p>
          <a:r>
            <a:rPr lang="en-US" dirty="0" err="1"/>
            <a:t>Horatsio</a:t>
          </a:r>
          <a:endParaRPr lang="ru-RU" dirty="0"/>
        </a:p>
      </dgm:t>
    </dgm:pt>
    <dgm:pt modelId="{B3EDCA58-7804-473C-9EDC-EC7B249BF5B3}" type="parTrans" cxnId="{F7ED8ED6-4CCD-48A7-8896-F723D4C10C66}">
      <dgm:prSet/>
      <dgm:spPr/>
      <dgm:t>
        <a:bodyPr/>
        <a:lstStyle/>
        <a:p>
          <a:endParaRPr lang="ru-RU"/>
        </a:p>
      </dgm:t>
    </dgm:pt>
    <dgm:pt modelId="{9036F21B-4F22-40E5-B188-4F849F0AEB1E}" type="sibTrans" cxnId="{F7ED8ED6-4CCD-48A7-8896-F723D4C10C66}">
      <dgm:prSet/>
      <dgm:spPr/>
      <dgm:t>
        <a:bodyPr/>
        <a:lstStyle/>
        <a:p>
          <a:endParaRPr lang="ru-RU"/>
        </a:p>
      </dgm:t>
    </dgm:pt>
    <dgm:pt modelId="{B0D68EAB-8904-4C5F-908E-E9A9DD59D34F}">
      <dgm:prSet/>
      <dgm:spPr/>
      <dgm:t>
        <a:bodyPr/>
        <a:lstStyle/>
        <a:p>
          <a:r>
            <a:rPr lang="en-US" dirty="0" err="1"/>
            <a:t>Marsel</a:t>
          </a:r>
          <a:endParaRPr lang="ru-RU" dirty="0"/>
        </a:p>
      </dgm:t>
    </dgm:pt>
    <dgm:pt modelId="{6D7E994B-5F81-4883-AB30-206E13D7DBE0}" type="parTrans" cxnId="{9C07574F-100E-422B-AB8F-385DA5CF60FA}">
      <dgm:prSet/>
      <dgm:spPr/>
      <dgm:t>
        <a:bodyPr/>
        <a:lstStyle/>
        <a:p>
          <a:endParaRPr lang="ru-RU"/>
        </a:p>
      </dgm:t>
    </dgm:pt>
    <dgm:pt modelId="{55B03D15-9F44-4796-A48D-B4AF03C62F91}" type="sibTrans" cxnId="{9C07574F-100E-422B-AB8F-385DA5CF60FA}">
      <dgm:prSet/>
      <dgm:spPr/>
      <dgm:t>
        <a:bodyPr/>
        <a:lstStyle/>
        <a:p>
          <a:endParaRPr lang="ru-RU"/>
        </a:p>
      </dgm:t>
    </dgm:pt>
    <dgm:pt modelId="{76973CBD-351E-4C99-B71D-582783E45912}">
      <dgm:prSet custT="1"/>
      <dgm:spPr/>
      <dgm:t>
        <a:bodyPr/>
        <a:lstStyle/>
        <a:p>
          <a:r>
            <a:rPr lang="en-US" sz="2400" b="0" dirty="0" err="1"/>
            <a:t>Rozen-krans</a:t>
          </a:r>
          <a:endParaRPr lang="ru-RU" sz="2400" b="0" dirty="0"/>
        </a:p>
      </dgm:t>
    </dgm:pt>
    <dgm:pt modelId="{B3654B4F-EA6D-4677-B4F2-9852CD168F7E}" type="parTrans" cxnId="{AC733037-4278-4388-8AEE-1B519F8E88EF}">
      <dgm:prSet/>
      <dgm:spPr/>
      <dgm:t>
        <a:bodyPr/>
        <a:lstStyle/>
        <a:p>
          <a:endParaRPr lang="ru-RU"/>
        </a:p>
      </dgm:t>
    </dgm:pt>
    <dgm:pt modelId="{88C83C9B-0409-4E46-BAEF-6139F287E3EF}" type="sibTrans" cxnId="{AC733037-4278-4388-8AEE-1B519F8E88EF}">
      <dgm:prSet/>
      <dgm:spPr/>
      <dgm:t>
        <a:bodyPr/>
        <a:lstStyle/>
        <a:p>
          <a:endParaRPr lang="ru-RU"/>
        </a:p>
      </dgm:t>
    </dgm:pt>
    <dgm:pt modelId="{F09563C7-79A1-490A-80AE-9905B7349389}" type="pres">
      <dgm:prSet presAssocID="{81DDD7D1-5D2C-4615-9459-322FD31CFE4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825006B-CDDD-456C-A3A7-C460E5C83CA0}" type="pres">
      <dgm:prSet presAssocID="{0AC70636-854B-41CC-BF7D-581D158D06BD}" presName="centerShape" presStyleLbl="node0" presStyleIdx="0" presStyleCnt="1" custScaleX="150799"/>
      <dgm:spPr/>
    </dgm:pt>
    <dgm:pt modelId="{688350D6-F005-4432-9BAF-10ACF7647B6E}" type="pres">
      <dgm:prSet presAssocID="{5DE47B15-92B0-460C-A565-85AC32966811}" presName="parTrans" presStyleLbl="bgSibTrans2D1" presStyleIdx="0" presStyleCnt="10"/>
      <dgm:spPr/>
    </dgm:pt>
    <dgm:pt modelId="{F73829A0-2192-444C-B7E3-D04115BF0E6A}" type="pres">
      <dgm:prSet presAssocID="{30E642C3-423A-4298-801D-3FE0061D5E4C}" presName="node" presStyleLbl="node1" presStyleIdx="0" presStyleCnt="10" custScaleX="138273">
        <dgm:presLayoutVars>
          <dgm:bulletEnabled val="1"/>
        </dgm:presLayoutVars>
      </dgm:prSet>
      <dgm:spPr/>
    </dgm:pt>
    <dgm:pt modelId="{3B275925-2F12-4D4E-8607-B56B3C3EA3C8}" type="pres">
      <dgm:prSet presAssocID="{B3654B4F-EA6D-4677-B4F2-9852CD168F7E}" presName="parTrans" presStyleLbl="bgSibTrans2D1" presStyleIdx="1" presStyleCnt="10"/>
      <dgm:spPr/>
    </dgm:pt>
    <dgm:pt modelId="{0E5A2CCF-0987-4F12-92B3-D4F2919ED7EE}" type="pres">
      <dgm:prSet presAssocID="{76973CBD-351E-4C99-B71D-582783E45912}" presName="node" presStyleLbl="node1" presStyleIdx="1" presStyleCnt="10" custScaleX="138273">
        <dgm:presLayoutVars>
          <dgm:bulletEnabled val="1"/>
        </dgm:presLayoutVars>
      </dgm:prSet>
      <dgm:spPr/>
    </dgm:pt>
    <dgm:pt modelId="{89B84645-7CAD-464C-9D60-B890DAA00002}" type="pres">
      <dgm:prSet presAssocID="{7A0E913E-D160-48E7-A96E-B9F184F2858F}" presName="parTrans" presStyleLbl="bgSibTrans2D1" presStyleIdx="2" presStyleCnt="10" custLinFactNeighborX="0" custLinFactNeighborY="0"/>
      <dgm:spPr/>
    </dgm:pt>
    <dgm:pt modelId="{CD825E51-25CF-4BCD-A2C6-EE01A8BB40F1}" type="pres">
      <dgm:prSet presAssocID="{1F3BADB7-AC8D-4BB8-B773-C04C967823FD}" presName="node" presStyleLbl="node1" presStyleIdx="2" presStyleCnt="10" custScaleX="138273">
        <dgm:presLayoutVars>
          <dgm:bulletEnabled val="1"/>
        </dgm:presLayoutVars>
      </dgm:prSet>
      <dgm:spPr/>
    </dgm:pt>
    <dgm:pt modelId="{FD94A431-DB27-4B59-94AA-B862DA57356E}" type="pres">
      <dgm:prSet presAssocID="{4BDC21F3-E2DC-4BD2-8D97-4750146BA208}" presName="parTrans" presStyleLbl="bgSibTrans2D1" presStyleIdx="3" presStyleCnt="10"/>
      <dgm:spPr/>
    </dgm:pt>
    <dgm:pt modelId="{50A62BD2-9BC5-4C21-AC7E-B91EBD8C4B32}" type="pres">
      <dgm:prSet presAssocID="{099C1159-8C16-48DD-A48D-3B99CB2B9C66}" presName="node" presStyleLbl="node1" presStyleIdx="3" presStyleCnt="10" custScaleX="138273">
        <dgm:presLayoutVars>
          <dgm:bulletEnabled val="1"/>
        </dgm:presLayoutVars>
      </dgm:prSet>
      <dgm:spPr/>
    </dgm:pt>
    <dgm:pt modelId="{547688EE-C530-4296-8C79-6EB1AA82A036}" type="pres">
      <dgm:prSet presAssocID="{D045D71A-044E-41AD-A214-547BE5E6972C}" presName="parTrans" presStyleLbl="bgSibTrans2D1" presStyleIdx="4" presStyleCnt="10" custLinFactNeighborX="0" custLinFactNeighborY="0"/>
      <dgm:spPr/>
    </dgm:pt>
    <dgm:pt modelId="{F5AEEAB8-4430-47AF-906A-BF527FB47B22}" type="pres">
      <dgm:prSet presAssocID="{F430A573-EF67-4D50-9BCB-387908C1C2B8}" presName="node" presStyleLbl="node1" presStyleIdx="4" presStyleCnt="10" custScaleX="138273">
        <dgm:presLayoutVars>
          <dgm:bulletEnabled val="1"/>
        </dgm:presLayoutVars>
      </dgm:prSet>
      <dgm:spPr/>
    </dgm:pt>
    <dgm:pt modelId="{F3681380-0A02-4A47-B16D-A4DEB0EF506B}" type="pres">
      <dgm:prSet presAssocID="{1F8A8D38-9315-4EDB-95EF-76483F9A69F2}" presName="parTrans" presStyleLbl="bgSibTrans2D1" presStyleIdx="5" presStyleCnt="10"/>
      <dgm:spPr/>
    </dgm:pt>
    <dgm:pt modelId="{0E511494-82DA-4F34-BE50-7BC72090AABA}" type="pres">
      <dgm:prSet presAssocID="{8F12ABDA-6FA9-4F6B-A4D5-85AFD4B538D9}" presName="node" presStyleLbl="node1" presStyleIdx="5" presStyleCnt="10" custScaleX="138273">
        <dgm:presLayoutVars>
          <dgm:bulletEnabled val="1"/>
        </dgm:presLayoutVars>
      </dgm:prSet>
      <dgm:spPr/>
    </dgm:pt>
    <dgm:pt modelId="{FB36C0F0-7D7B-4A6C-BB8D-CD1DE44C412C}" type="pres">
      <dgm:prSet presAssocID="{CB465259-A4E5-4F7B-90D1-5E0FD0860D9B}" presName="parTrans" presStyleLbl="bgSibTrans2D1" presStyleIdx="6" presStyleCnt="10" custLinFactNeighborX="0" custLinFactNeighborY="0"/>
      <dgm:spPr/>
    </dgm:pt>
    <dgm:pt modelId="{629B2C64-3CF9-48F2-A8F9-9E99B563B7B0}" type="pres">
      <dgm:prSet presAssocID="{640D5045-0BA7-4359-84EC-E0781E619EE8}" presName="node" presStyleLbl="node1" presStyleIdx="6" presStyleCnt="10" custScaleX="138273">
        <dgm:presLayoutVars>
          <dgm:bulletEnabled val="1"/>
        </dgm:presLayoutVars>
      </dgm:prSet>
      <dgm:spPr/>
    </dgm:pt>
    <dgm:pt modelId="{AFB80813-F22B-4FF5-AD92-0237D8F7A615}" type="pres">
      <dgm:prSet presAssocID="{EC2E9F99-693E-42A1-ACD5-7198557C5AAE}" presName="parTrans" presStyleLbl="bgSibTrans2D1" presStyleIdx="7" presStyleCnt="10"/>
      <dgm:spPr/>
    </dgm:pt>
    <dgm:pt modelId="{D19E5C5F-5FF9-40DD-B7D8-136FF740E67F}" type="pres">
      <dgm:prSet presAssocID="{217A634A-EC96-411E-9319-557B902D9CAE}" presName="node" presStyleLbl="node1" presStyleIdx="7" presStyleCnt="10" custScaleX="138273">
        <dgm:presLayoutVars>
          <dgm:bulletEnabled val="1"/>
        </dgm:presLayoutVars>
      </dgm:prSet>
      <dgm:spPr/>
    </dgm:pt>
    <dgm:pt modelId="{2AC4B029-204C-46F7-9BF8-4B2B7D87ADF5}" type="pres">
      <dgm:prSet presAssocID="{B3EDCA58-7804-473C-9EDC-EC7B249BF5B3}" presName="parTrans" presStyleLbl="bgSibTrans2D1" presStyleIdx="8" presStyleCnt="10" custLinFactNeighborX="0" custLinFactNeighborY="0"/>
      <dgm:spPr/>
    </dgm:pt>
    <dgm:pt modelId="{6C6C2B38-9BF6-4CC2-BB01-4F8AB0D0CF2A}" type="pres">
      <dgm:prSet presAssocID="{F497331B-742D-47FA-90A7-FE0A935BAE0E}" presName="node" presStyleLbl="node1" presStyleIdx="8" presStyleCnt="10" custScaleX="138273">
        <dgm:presLayoutVars>
          <dgm:bulletEnabled val="1"/>
        </dgm:presLayoutVars>
      </dgm:prSet>
      <dgm:spPr/>
    </dgm:pt>
    <dgm:pt modelId="{C3ADDE4E-2E35-4CA3-9DFC-17001F75933C}" type="pres">
      <dgm:prSet presAssocID="{6D7E994B-5F81-4883-AB30-206E13D7DBE0}" presName="parTrans" presStyleLbl="bgSibTrans2D1" presStyleIdx="9" presStyleCnt="10"/>
      <dgm:spPr/>
    </dgm:pt>
    <dgm:pt modelId="{A2293A47-4B0D-47DF-8912-A2A6B1807DE4}" type="pres">
      <dgm:prSet presAssocID="{B0D68EAB-8904-4C5F-908E-E9A9DD59D34F}" presName="node" presStyleLbl="node1" presStyleIdx="9" presStyleCnt="10" custScaleX="138273">
        <dgm:presLayoutVars>
          <dgm:bulletEnabled val="1"/>
        </dgm:presLayoutVars>
      </dgm:prSet>
      <dgm:spPr/>
    </dgm:pt>
  </dgm:ptLst>
  <dgm:cxnLst>
    <dgm:cxn modelId="{F38ABB08-07A8-4527-B972-E4A89395310F}" srcId="{0AC70636-854B-41CC-BF7D-581D158D06BD}" destId="{F430A573-EF67-4D50-9BCB-387908C1C2B8}" srcOrd="4" destOrd="0" parTransId="{D045D71A-044E-41AD-A214-547BE5E6972C}" sibTransId="{94FECD67-B693-46E6-8D31-E7175CD010BE}"/>
    <dgm:cxn modelId="{E7F0340F-B33C-43A7-8531-A72406FAC51E}" type="presOf" srcId="{7A0E913E-D160-48E7-A96E-B9F184F2858F}" destId="{89B84645-7CAD-464C-9D60-B890DAA00002}" srcOrd="0" destOrd="0" presId="urn:microsoft.com/office/officeart/2005/8/layout/radial4"/>
    <dgm:cxn modelId="{BB2CE913-8095-4F0C-B6F9-8FA169715B08}" type="presOf" srcId="{F497331B-742D-47FA-90A7-FE0A935BAE0E}" destId="{6C6C2B38-9BF6-4CC2-BB01-4F8AB0D0CF2A}" srcOrd="0" destOrd="0" presId="urn:microsoft.com/office/officeart/2005/8/layout/radial4"/>
    <dgm:cxn modelId="{3215951A-B969-47E8-BC8F-043D135A4281}" type="presOf" srcId="{5DE47B15-92B0-460C-A565-85AC32966811}" destId="{688350D6-F005-4432-9BAF-10ACF7647B6E}" srcOrd="0" destOrd="0" presId="urn:microsoft.com/office/officeart/2005/8/layout/radial4"/>
    <dgm:cxn modelId="{516D971E-86FB-42BE-A1F4-1C7609DECB73}" type="presOf" srcId="{4BDC21F3-E2DC-4BD2-8D97-4750146BA208}" destId="{FD94A431-DB27-4B59-94AA-B862DA57356E}" srcOrd="0" destOrd="0" presId="urn:microsoft.com/office/officeart/2005/8/layout/radial4"/>
    <dgm:cxn modelId="{CFF4DC25-3476-4E6F-94B4-A1E8583025F7}" type="presOf" srcId="{F430A573-EF67-4D50-9BCB-387908C1C2B8}" destId="{F5AEEAB8-4430-47AF-906A-BF527FB47B22}" srcOrd="0" destOrd="0" presId="urn:microsoft.com/office/officeart/2005/8/layout/radial4"/>
    <dgm:cxn modelId="{F9C6C52B-029D-4376-845F-6CBA41134891}" srcId="{0AC70636-854B-41CC-BF7D-581D158D06BD}" destId="{30E642C3-423A-4298-801D-3FE0061D5E4C}" srcOrd="0" destOrd="0" parTransId="{5DE47B15-92B0-460C-A565-85AC32966811}" sibTransId="{E44F297B-E30A-40B6-8F6F-AC9C255B8631}"/>
    <dgm:cxn modelId="{AC733037-4278-4388-8AEE-1B519F8E88EF}" srcId="{0AC70636-854B-41CC-BF7D-581D158D06BD}" destId="{76973CBD-351E-4C99-B71D-582783E45912}" srcOrd="1" destOrd="0" parTransId="{B3654B4F-EA6D-4677-B4F2-9852CD168F7E}" sibTransId="{88C83C9B-0409-4E46-BAEF-6139F287E3EF}"/>
    <dgm:cxn modelId="{76EA145D-EEA7-4345-923C-678D6546C6CE}" type="presOf" srcId="{0AC70636-854B-41CC-BF7D-581D158D06BD}" destId="{2825006B-CDDD-456C-A3A7-C460E5C83CA0}" srcOrd="0" destOrd="0" presId="urn:microsoft.com/office/officeart/2005/8/layout/radial4"/>
    <dgm:cxn modelId="{AE352064-3F7D-4AB1-A019-299E2D775EBB}" type="presOf" srcId="{217A634A-EC96-411E-9319-557B902D9CAE}" destId="{D19E5C5F-5FF9-40DD-B7D8-136FF740E67F}" srcOrd="0" destOrd="0" presId="urn:microsoft.com/office/officeart/2005/8/layout/radial4"/>
    <dgm:cxn modelId="{426E3764-4B60-4E16-BD48-B1FD83E1D92F}" type="presOf" srcId="{6D7E994B-5F81-4883-AB30-206E13D7DBE0}" destId="{C3ADDE4E-2E35-4CA3-9DFC-17001F75933C}" srcOrd="0" destOrd="0" presId="urn:microsoft.com/office/officeart/2005/8/layout/radial4"/>
    <dgm:cxn modelId="{4AAB3764-D846-4C03-B71E-793280DBDDFA}" srcId="{81DDD7D1-5D2C-4615-9459-322FD31CFE47}" destId="{0AC70636-854B-41CC-BF7D-581D158D06BD}" srcOrd="0" destOrd="0" parTransId="{CE2D03B2-7E61-4FCB-825F-9BF6A971C40A}" sibTransId="{704A2B9A-D653-455C-A122-7724C11CD3B0}"/>
    <dgm:cxn modelId="{51E2334A-5095-43C1-982D-A413AE9EE4D1}" srcId="{0AC70636-854B-41CC-BF7D-581D158D06BD}" destId="{217A634A-EC96-411E-9319-557B902D9CAE}" srcOrd="7" destOrd="0" parTransId="{EC2E9F99-693E-42A1-ACD5-7198557C5AAE}" sibTransId="{A7591AC8-4D4B-4D32-8ED7-6965B6977912}"/>
    <dgm:cxn modelId="{9C07574F-100E-422B-AB8F-385DA5CF60FA}" srcId="{0AC70636-854B-41CC-BF7D-581D158D06BD}" destId="{B0D68EAB-8904-4C5F-908E-E9A9DD59D34F}" srcOrd="9" destOrd="0" parTransId="{6D7E994B-5F81-4883-AB30-206E13D7DBE0}" sibTransId="{55B03D15-9F44-4796-A48D-B4AF03C62F91}"/>
    <dgm:cxn modelId="{D0C42053-7842-4D5A-9B58-67C4B400F37F}" type="presOf" srcId="{B3654B4F-EA6D-4677-B4F2-9852CD168F7E}" destId="{3B275925-2F12-4D4E-8607-B56B3C3EA3C8}" srcOrd="0" destOrd="0" presId="urn:microsoft.com/office/officeart/2005/8/layout/radial4"/>
    <dgm:cxn modelId="{3BE6287B-FB1E-4FAA-80D4-56D43E67A13F}" srcId="{0AC70636-854B-41CC-BF7D-581D158D06BD}" destId="{099C1159-8C16-48DD-A48D-3B99CB2B9C66}" srcOrd="3" destOrd="0" parTransId="{4BDC21F3-E2DC-4BD2-8D97-4750146BA208}" sibTransId="{C7F3E469-2A71-4E4E-BF79-9CC77136BEA8}"/>
    <dgm:cxn modelId="{91E83F7C-7A64-41C1-8FFB-0DFDB20CD5FD}" type="presOf" srcId="{D045D71A-044E-41AD-A214-547BE5E6972C}" destId="{547688EE-C530-4296-8C79-6EB1AA82A036}" srcOrd="0" destOrd="0" presId="urn:microsoft.com/office/officeart/2005/8/layout/radial4"/>
    <dgm:cxn modelId="{AA56A182-1B3A-4BBF-95D4-9717BB2E80EA}" type="presOf" srcId="{CB465259-A4E5-4F7B-90D1-5E0FD0860D9B}" destId="{FB36C0F0-7D7B-4A6C-BB8D-CD1DE44C412C}" srcOrd="0" destOrd="0" presId="urn:microsoft.com/office/officeart/2005/8/layout/radial4"/>
    <dgm:cxn modelId="{83473683-4742-4AF1-A972-C5AD28289BFA}" type="presOf" srcId="{8F12ABDA-6FA9-4F6B-A4D5-85AFD4B538D9}" destId="{0E511494-82DA-4F34-BE50-7BC72090AABA}" srcOrd="0" destOrd="0" presId="urn:microsoft.com/office/officeart/2005/8/layout/radial4"/>
    <dgm:cxn modelId="{40798F8F-5313-44E6-8649-0825F2DCD12D}" type="presOf" srcId="{1F8A8D38-9315-4EDB-95EF-76483F9A69F2}" destId="{F3681380-0A02-4A47-B16D-A4DEB0EF506B}" srcOrd="0" destOrd="0" presId="urn:microsoft.com/office/officeart/2005/8/layout/radial4"/>
    <dgm:cxn modelId="{6FD72690-238A-4494-AAA4-DA2071AAAE77}" srcId="{0AC70636-854B-41CC-BF7D-581D158D06BD}" destId="{8F12ABDA-6FA9-4F6B-A4D5-85AFD4B538D9}" srcOrd="5" destOrd="0" parTransId="{1F8A8D38-9315-4EDB-95EF-76483F9A69F2}" sibTransId="{9D70F1F7-0394-4B07-A124-4F3BC424C36F}"/>
    <dgm:cxn modelId="{DCCA7095-33A1-4CB2-966E-F1DD91813034}" type="presOf" srcId="{81DDD7D1-5D2C-4615-9459-322FD31CFE47}" destId="{F09563C7-79A1-490A-80AE-9905B7349389}" srcOrd="0" destOrd="0" presId="urn:microsoft.com/office/officeart/2005/8/layout/radial4"/>
    <dgm:cxn modelId="{D4E01297-4CB1-4909-AB37-EC561E439FDF}" type="presOf" srcId="{B3EDCA58-7804-473C-9EDC-EC7B249BF5B3}" destId="{2AC4B029-204C-46F7-9BF8-4B2B7D87ADF5}" srcOrd="0" destOrd="0" presId="urn:microsoft.com/office/officeart/2005/8/layout/radial4"/>
    <dgm:cxn modelId="{750BC49F-B9E6-4EFE-83DB-D122AED64979}" type="presOf" srcId="{EC2E9F99-693E-42A1-ACD5-7198557C5AAE}" destId="{AFB80813-F22B-4FF5-AD92-0237D8F7A615}" srcOrd="0" destOrd="0" presId="urn:microsoft.com/office/officeart/2005/8/layout/radial4"/>
    <dgm:cxn modelId="{E0C5CBB2-D0A4-43E1-8BDD-69D1BE7F8DB2}" type="presOf" srcId="{099C1159-8C16-48DD-A48D-3B99CB2B9C66}" destId="{50A62BD2-9BC5-4C21-AC7E-B91EBD8C4B32}" srcOrd="0" destOrd="0" presId="urn:microsoft.com/office/officeart/2005/8/layout/radial4"/>
    <dgm:cxn modelId="{5B3E0CB6-CFDA-41B6-8DC9-94761E51D831}" type="presOf" srcId="{640D5045-0BA7-4359-84EC-E0781E619EE8}" destId="{629B2C64-3CF9-48F2-A8F9-9E99B563B7B0}" srcOrd="0" destOrd="0" presId="urn:microsoft.com/office/officeart/2005/8/layout/radial4"/>
    <dgm:cxn modelId="{7C297ABC-406E-444E-9486-AB0875CC6977}" type="presOf" srcId="{B0D68EAB-8904-4C5F-908E-E9A9DD59D34F}" destId="{A2293A47-4B0D-47DF-8912-A2A6B1807DE4}" srcOrd="0" destOrd="0" presId="urn:microsoft.com/office/officeart/2005/8/layout/radial4"/>
    <dgm:cxn modelId="{6160CCC1-950C-4931-88F3-D5DB9B07E800}" type="presOf" srcId="{30E642C3-423A-4298-801D-3FE0061D5E4C}" destId="{F73829A0-2192-444C-B7E3-D04115BF0E6A}" srcOrd="0" destOrd="0" presId="urn:microsoft.com/office/officeart/2005/8/layout/radial4"/>
    <dgm:cxn modelId="{F7ED8ED6-4CCD-48A7-8896-F723D4C10C66}" srcId="{0AC70636-854B-41CC-BF7D-581D158D06BD}" destId="{F497331B-742D-47FA-90A7-FE0A935BAE0E}" srcOrd="8" destOrd="0" parTransId="{B3EDCA58-7804-473C-9EDC-EC7B249BF5B3}" sibTransId="{9036F21B-4F22-40E5-B188-4F849F0AEB1E}"/>
    <dgm:cxn modelId="{033D53E1-667D-484B-9B2F-147CE77D9ED4}" type="presOf" srcId="{76973CBD-351E-4C99-B71D-582783E45912}" destId="{0E5A2CCF-0987-4F12-92B3-D4F2919ED7EE}" srcOrd="0" destOrd="0" presId="urn:microsoft.com/office/officeart/2005/8/layout/radial4"/>
    <dgm:cxn modelId="{030E0EE3-A2A8-485C-BD64-EFE0636195B0}" srcId="{0AC70636-854B-41CC-BF7D-581D158D06BD}" destId="{640D5045-0BA7-4359-84EC-E0781E619EE8}" srcOrd="6" destOrd="0" parTransId="{CB465259-A4E5-4F7B-90D1-5E0FD0860D9B}" sibTransId="{BF5A5C32-9659-4AC7-8F48-7E4214A55AED}"/>
    <dgm:cxn modelId="{0BCDD9E4-569D-4AAB-939D-01672802182E}" type="presOf" srcId="{1F3BADB7-AC8D-4BB8-B773-C04C967823FD}" destId="{CD825E51-25CF-4BCD-A2C6-EE01A8BB40F1}" srcOrd="0" destOrd="0" presId="urn:microsoft.com/office/officeart/2005/8/layout/radial4"/>
    <dgm:cxn modelId="{57A1DCEF-0430-4C7E-A1F5-B92C85E0B46D}" srcId="{0AC70636-854B-41CC-BF7D-581D158D06BD}" destId="{1F3BADB7-AC8D-4BB8-B773-C04C967823FD}" srcOrd="2" destOrd="0" parTransId="{7A0E913E-D160-48E7-A96E-B9F184F2858F}" sibTransId="{74CD6D12-4682-46FA-9728-C322AD281360}"/>
    <dgm:cxn modelId="{E64A5051-C733-4722-B40E-ABCF8AA02BA2}" type="presParOf" srcId="{F09563C7-79A1-490A-80AE-9905B7349389}" destId="{2825006B-CDDD-456C-A3A7-C460E5C83CA0}" srcOrd="0" destOrd="0" presId="urn:microsoft.com/office/officeart/2005/8/layout/radial4"/>
    <dgm:cxn modelId="{1BDCFA45-7742-4E8C-88E3-A4169F824F97}" type="presParOf" srcId="{F09563C7-79A1-490A-80AE-9905B7349389}" destId="{688350D6-F005-4432-9BAF-10ACF7647B6E}" srcOrd="1" destOrd="0" presId="urn:microsoft.com/office/officeart/2005/8/layout/radial4"/>
    <dgm:cxn modelId="{7D9AC9CA-5510-4456-9474-49F95C91552E}" type="presParOf" srcId="{F09563C7-79A1-490A-80AE-9905B7349389}" destId="{F73829A0-2192-444C-B7E3-D04115BF0E6A}" srcOrd="2" destOrd="0" presId="urn:microsoft.com/office/officeart/2005/8/layout/radial4"/>
    <dgm:cxn modelId="{B7CD40E5-FAC9-40B2-B31D-1ED33CE44A12}" type="presParOf" srcId="{F09563C7-79A1-490A-80AE-9905B7349389}" destId="{3B275925-2F12-4D4E-8607-B56B3C3EA3C8}" srcOrd="3" destOrd="0" presId="urn:microsoft.com/office/officeart/2005/8/layout/radial4"/>
    <dgm:cxn modelId="{9EABA00D-D50B-4E73-92FB-AFB358F51D47}" type="presParOf" srcId="{F09563C7-79A1-490A-80AE-9905B7349389}" destId="{0E5A2CCF-0987-4F12-92B3-D4F2919ED7EE}" srcOrd="4" destOrd="0" presId="urn:microsoft.com/office/officeart/2005/8/layout/radial4"/>
    <dgm:cxn modelId="{C5CC7C89-7548-4F20-85B8-F4E4690468AE}" type="presParOf" srcId="{F09563C7-79A1-490A-80AE-9905B7349389}" destId="{89B84645-7CAD-464C-9D60-B890DAA00002}" srcOrd="5" destOrd="0" presId="urn:microsoft.com/office/officeart/2005/8/layout/radial4"/>
    <dgm:cxn modelId="{C8430F6A-6FCC-4C41-852E-F77AC1831C1C}" type="presParOf" srcId="{F09563C7-79A1-490A-80AE-9905B7349389}" destId="{CD825E51-25CF-4BCD-A2C6-EE01A8BB40F1}" srcOrd="6" destOrd="0" presId="urn:microsoft.com/office/officeart/2005/8/layout/radial4"/>
    <dgm:cxn modelId="{9FEC627F-D9C5-47E2-B161-8237271B7AED}" type="presParOf" srcId="{F09563C7-79A1-490A-80AE-9905B7349389}" destId="{FD94A431-DB27-4B59-94AA-B862DA57356E}" srcOrd="7" destOrd="0" presId="urn:microsoft.com/office/officeart/2005/8/layout/radial4"/>
    <dgm:cxn modelId="{8FEB3D7E-AA97-4D02-8BAC-FCA8B4244EBB}" type="presParOf" srcId="{F09563C7-79A1-490A-80AE-9905B7349389}" destId="{50A62BD2-9BC5-4C21-AC7E-B91EBD8C4B32}" srcOrd="8" destOrd="0" presId="urn:microsoft.com/office/officeart/2005/8/layout/radial4"/>
    <dgm:cxn modelId="{B8FB1AD0-0522-4298-8A69-B0E988D1D90D}" type="presParOf" srcId="{F09563C7-79A1-490A-80AE-9905B7349389}" destId="{547688EE-C530-4296-8C79-6EB1AA82A036}" srcOrd="9" destOrd="0" presId="urn:microsoft.com/office/officeart/2005/8/layout/radial4"/>
    <dgm:cxn modelId="{54C10CDC-8C1F-4B09-A321-8725E1C7C1EC}" type="presParOf" srcId="{F09563C7-79A1-490A-80AE-9905B7349389}" destId="{F5AEEAB8-4430-47AF-906A-BF527FB47B22}" srcOrd="10" destOrd="0" presId="urn:microsoft.com/office/officeart/2005/8/layout/radial4"/>
    <dgm:cxn modelId="{22B15C91-A9E8-4684-A60F-9953E79A8563}" type="presParOf" srcId="{F09563C7-79A1-490A-80AE-9905B7349389}" destId="{F3681380-0A02-4A47-B16D-A4DEB0EF506B}" srcOrd="11" destOrd="0" presId="urn:microsoft.com/office/officeart/2005/8/layout/radial4"/>
    <dgm:cxn modelId="{6B4761F4-D749-4B56-A51B-6AA720A1833F}" type="presParOf" srcId="{F09563C7-79A1-490A-80AE-9905B7349389}" destId="{0E511494-82DA-4F34-BE50-7BC72090AABA}" srcOrd="12" destOrd="0" presId="urn:microsoft.com/office/officeart/2005/8/layout/radial4"/>
    <dgm:cxn modelId="{DA9E299C-6E64-4829-BBD3-77E18FFDA990}" type="presParOf" srcId="{F09563C7-79A1-490A-80AE-9905B7349389}" destId="{FB36C0F0-7D7B-4A6C-BB8D-CD1DE44C412C}" srcOrd="13" destOrd="0" presId="urn:microsoft.com/office/officeart/2005/8/layout/radial4"/>
    <dgm:cxn modelId="{2892D0BF-A880-4F6D-A3ED-2C01F5777AAB}" type="presParOf" srcId="{F09563C7-79A1-490A-80AE-9905B7349389}" destId="{629B2C64-3CF9-48F2-A8F9-9E99B563B7B0}" srcOrd="14" destOrd="0" presId="urn:microsoft.com/office/officeart/2005/8/layout/radial4"/>
    <dgm:cxn modelId="{35B92C9F-6125-4D1F-8351-26FC4680A56B}" type="presParOf" srcId="{F09563C7-79A1-490A-80AE-9905B7349389}" destId="{AFB80813-F22B-4FF5-AD92-0237D8F7A615}" srcOrd="15" destOrd="0" presId="urn:microsoft.com/office/officeart/2005/8/layout/radial4"/>
    <dgm:cxn modelId="{E15DF76E-2EF2-4C4E-A703-E1ECF4151FFF}" type="presParOf" srcId="{F09563C7-79A1-490A-80AE-9905B7349389}" destId="{D19E5C5F-5FF9-40DD-B7D8-136FF740E67F}" srcOrd="16" destOrd="0" presId="urn:microsoft.com/office/officeart/2005/8/layout/radial4"/>
    <dgm:cxn modelId="{D30FE4F7-8E65-4152-84D0-7C16820D3352}" type="presParOf" srcId="{F09563C7-79A1-490A-80AE-9905B7349389}" destId="{2AC4B029-204C-46F7-9BF8-4B2B7D87ADF5}" srcOrd="17" destOrd="0" presId="urn:microsoft.com/office/officeart/2005/8/layout/radial4"/>
    <dgm:cxn modelId="{2E3372A3-58CB-4797-ABC8-890B1A6F71E7}" type="presParOf" srcId="{F09563C7-79A1-490A-80AE-9905B7349389}" destId="{6C6C2B38-9BF6-4CC2-BB01-4F8AB0D0CF2A}" srcOrd="18" destOrd="0" presId="urn:microsoft.com/office/officeart/2005/8/layout/radial4"/>
    <dgm:cxn modelId="{C37FA437-E62C-4E16-BDAA-D653DBFBB912}" type="presParOf" srcId="{F09563C7-79A1-490A-80AE-9905B7349389}" destId="{C3ADDE4E-2E35-4CA3-9DFC-17001F75933C}" srcOrd="19" destOrd="0" presId="urn:microsoft.com/office/officeart/2005/8/layout/radial4"/>
    <dgm:cxn modelId="{A46A376D-FBE3-4D94-BEF6-7F509557813B}" type="presParOf" srcId="{F09563C7-79A1-490A-80AE-9905B7349389}" destId="{A2293A47-4B0D-47DF-8912-A2A6B1807DE4}" srcOrd="2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72677E-5C74-439C-A475-03CF5AC4E76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BB2836-E90A-4803-8347-EEBEC183C164}">
      <dgm:prSet phldrT="[Текст]"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E0018532-CC12-48BB-ABEB-294696AAE810}" type="parTrans" cxnId="{B2958EF0-C850-4E4B-9F8D-9E6F0A99A355}">
      <dgm:prSet/>
      <dgm:spPr/>
      <dgm:t>
        <a:bodyPr/>
        <a:lstStyle/>
        <a:p>
          <a:endParaRPr lang="ru-RU"/>
        </a:p>
      </dgm:t>
    </dgm:pt>
    <dgm:pt modelId="{9DF49AF1-39DE-4AF2-A783-ABD4039858D6}" type="sibTrans" cxnId="{B2958EF0-C850-4E4B-9F8D-9E6F0A99A355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1007DD0-C763-42CE-8920-26E473E59034}">
      <dgm:prSet phldrT="[Текст]"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BC5B1690-4BF5-4CA1-B36D-3DEBFB0678ED}" type="parTrans" cxnId="{F1A4DD2C-0C6A-434C-A5F8-F27D48A79E71}">
      <dgm:prSet/>
      <dgm:spPr/>
      <dgm:t>
        <a:bodyPr/>
        <a:lstStyle/>
        <a:p>
          <a:endParaRPr lang="ru-RU"/>
        </a:p>
      </dgm:t>
    </dgm:pt>
    <dgm:pt modelId="{E79EF2B4-9EE9-402A-837C-8B6C82B09900}" type="sibTrans" cxnId="{F1A4DD2C-0C6A-434C-A5F8-F27D48A79E71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AEEC1ED8-62AE-4C41-9485-8C2DAC452AEB}">
      <dgm:prSet phldrT="[Текст]"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A6B3A58A-D1BD-498A-BA7C-ED0DA662BEF8}" type="parTrans" cxnId="{9420B468-87AE-4148-A032-3F94D8FCF155}">
      <dgm:prSet/>
      <dgm:spPr/>
      <dgm:t>
        <a:bodyPr/>
        <a:lstStyle/>
        <a:p>
          <a:endParaRPr lang="ru-RU"/>
        </a:p>
      </dgm:t>
    </dgm:pt>
    <dgm:pt modelId="{752329C6-2321-4397-91EA-C6E4FE7497DE}" type="sibTrans" cxnId="{9420B468-87AE-4148-A032-3F94D8FCF155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E65F6820-D5C2-4C7B-9358-B66ED8A741ED}">
      <dgm:prSet phldrT="[Текст]"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966B4E40-DF33-4320-94E3-364DABD9C410}" type="parTrans" cxnId="{B9B26715-C033-4B32-97EF-B72FD1AA2CD0}">
      <dgm:prSet/>
      <dgm:spPr/>
      <dgm:t>
        <a:bodyPr/>
        <a:lstStyle/>
        <a:p>
          <a:endParaRPr lang="ru-RU"/>
        </a:p>
      </dgm:t>
    </dgm:pt>
    <dgm:pt modelId="{68DE0925-53C2-4334-9A6E-A7BCE7429A0C}" type="sibTrans" cxnId="{B9B26715-C033-4B32-97EF-B72FD1AA2CD0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A25ECB85-18EB-4F09-9309-C63B0678CB30}">
      <dgm:prSet phldrT="[Текст]"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9576FEE7-720D-4438-987E-8505524A5080}" type="parTrans" cxnId="{AE590EA6-C5AE-442D-A546-E7554E5CD4E7}">
      <dgm:prSet/>
      <dgm:spPr/>
      <dgm:t>
        <a:bodyPr/>
        <a:lstStyle/>
        <a:p>
          <a:endParaRPr lang="ru-RU"/>
        </a:p>
      </dgm:t>
    </dgm:pt>
    <dgm:pt modelId="{0C4A2634-87A3-4BBB-B92B-636E548181B8}" type="sibTrans" cxnId="{AE590EA6-C5AE-442D-A546-E7554E5CD4E7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8840AE93-0489-4337-B35E-6002629F3FFC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58A59A57-497B-4D83-AE6B-2EA1ADD92A07}" type="parTrans" cxnId="{E74D7DB8-BC2C-4E78-A886-1D7233E8D39A}">
      <dgm:prSet/>
      <dgm:spPr/>
      <dgm:t>
        <a:bodyPr/>
        <a:lstStyle/>
        <a:p>
          <a:endParaRPr lang="ru-RU"/>
        </a:p>
      </dgm:t>
    </dgm:pt>
    <dgm:pt modelId="{D4958CE9-6160-4F9A-B738-4F83725B55E8}" type="sibTrans" cxnId="{E74D7DB8-BC2C-4E78-A886-1D7233E8D39A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67ADB9C3-4AD5-4CCE-BB02-D05A359E0423}" type="pres">
      <dgm:prSet presAssocID="{5472677E-5C74-439C-A475-03CF5AC4E767}" presName="cycle" presStyleCnt="0">
        <dgm:presLayoutVars>
          <dgm:dir/>
          <dgm:resizeHandles val="exact"/>
        </dgm:presLayoutVars>
      </dgm:prSet>
      <dgm:spPr/>
    </dgm:pt>
    <dgm:pt modelId="{DD885F04-223B-4B35-9C38-0974F9241B21}" type="pres">
      <dgm:prSet presAssocID="{6EBB2836-E90A-4803-8347-EEBEC183C164}" presName="node" presStyleLbl="node1" presStyleIdx="0" presStyleCnt="6" custScaleX="194343" custRadScaleRad="104375" custRadScaleInc="-953">
        <dgm:presLayoutVars>
          <dgm:bulletEnabled val="1"/>
        </dgm:presLayoutVars>
      </dgm:prSet>
      <dgm:spPr/>
    </dgm:pt>
    <dgm:pt modelId="{A81D91BA-0924-4C1D-971C-2D43DEF2A167}" type="pres">
      <dgm:prSet presAssocID="{9DF49AF1-39DE-4AF2-A783-ABD4039858D6}" presName="sibTrans" presStyleLbl="sibTrans2D1" presStyleIdx="0" presStyleCnt="6"/>
      <dgm:spPr/>
    </dgm:pt>
    <dgm:pt modelId="{55956C1F-D105-410C-902B-1AB739C72042}" type="pres">
      <dgm:prSet presAssocID="{9DF49AF1-39DE-4AF2-A783-ABD4039858D6}" presName="connectorText" presStyleLbl="sibTrans2D1" presStyleIdx="0" presStyleCnt="6"/>
      <dgm:spPr/>
    </dgm:pt>
    <dgm:pt modelId="{BF70AB00-289A-4275-B0C8-7D4B48BA52AC}" type="pres">
      <dgm:prSet presAssocID="{91007DD0-C763-42CE-8920-26E473E59034}" presName="node" presStyleLbl="node1" presStyleIdx="1" presStyleCnt="6" custScaleX="213214" custRadScaleRad="158342" custRadScaleInc="17978">
        <dgm:presLayoutVars>
          <dgm:bulletEnabled val="1"/>
        </dgm:presLayoutVars>
      </dgm:prSet>
      <dgm:spPr/>
    </dgm:pt>
    <dgm:pt modelId="{001FD652-2B0B-4CA0-94C7-42EACE0378E8}" type="pres">
      <dgm:prSet presAssocID="{E79EF2B4-9EE9-402A-837C-8B6C82B09900}" presName="sibTrans" presStyleLbl="sibTrans2D1" presStyleIdx="1" presStyleCnt="6"/>
      <dgm:spPr/>
    </dgm:pt>
    <dgm:pt modelId="{4D934357-C6FC-4230-A98A-8018AEBD5C2B}" type="pres">
      <dgm:prSet presAssocID="{E79EF2B4-9EE9-402A-837C-8B6C82B09900}" presName="connectorText" presStyleLbl="sibTrans2D1" presStyleIdx="1" presStyleCnt="6"/>
      <dgm:spPr/>
    </dgm:pt>
    <dgm:pt modelId="{80985806-B247-49B0-BEB7-DB6C0726286A}" type="pres">
      <dgm:prSet presAssocID="{8840AE93-0489-4337-B35E-6002629F3FFC}" presName="node" presStyleLbl="node1" presStyleIdx="2" presStyleCnt="6" custScaleX="221672" custRadScaleRad="149842" custRadScaleInc="-61313">
        <dgm:presLayoutVars>
          <dgm:bulletEnabled val="1"/>
        </dgm:presLayoutVars>
      </dgm:prSet>
      <dgm:spPr/>
    </dgm:pt>
    <dgm:pt modelId="{5ABF7D48-888E-4915-B038-EB422887A070}" type="pres">
      <dgm:prSet presAssocID="{D4958CE9-6160-4F9A-B738-4F83725B55E8}" presName="sibTrans" presStyleLbl="sibTrans2D1" presStyleIdx="2" presStyleCnt="6"/>
      <dgm:spPr/>
    </dgm:pt>
    <dgm:pt modelId="{9B9926D6-2016-496E-9C9B-401E927AFB57}" type="pres">
      <dgm:prSet presAssocID="{D4958CE9-6160-4F9A-B738-4F83725B55E8}" presName="connectorText" presStyleLbl="sibTrans2D1" presStyleIdx="2" presStyleCnt="6"/>
      <dgm:spPr/>
    </dgm:pt>
    <dgm:pt modelId="{0FC59BC1-5D2A-4C3A-8032-490DB8BF2FE2}" type="pres">
      <dgm:prSet presAssocID="{AEEC1ED8-62AE-4C41-9485-8C2DAC452AEB}" presName="node" presStyleLbl="node1" presStyleIdx="3" presStyleCnt="6" custScaleX="200176" custRadScaleRad="105100" custRadScaleInc="-30945">
        <dgm:presLayoutVars>
          <dgm:bulletEnabled val="1"/>
        </dgm:presLayoutVars>
      </dgm:prSet>
      <dgm:spPr/>
    </dgm:pt>
    <dgm:pt modelId="{E823502F-25ED-4DEE-A3DA-E3AA56A3C985}" type="pres">
      <dgm:prSet presAssocID="{752329C6-2321-4397-91EA-C6E4FE7497DE}" presName="sibTrans" presStyleLbl="sibTrans2D1" presStyleIdx="3" presStyleCnt="6"/>
      <dgm:spPr/>
    </dgm:pt>
    <dgm:pt modelId="{713846DF-4464-4DA3-BBE9-B75530751C84}" type="pres">
      <dgm:prSet presAssocID="{752329C6-2321-4397-91EA-C6E4FE7497DE}" presName="connectorText" presStyleLbl="sibTrans2D1" presStyleIdx="3" presStyleCnt="6"/>
      <dgm:spPr/>
    </dgm:pt>
    <dgm:pt modelId="{29D4D672-0AA3-4BB0-927E-AF2F13156E0A}" type="pres">
      <dgm:prSet presAssocID="{E65F6820-D5C2-4C7B-9358-B66ED8A741ED}" presName="node" presStyleLbl="node1" presStyleIdx="4" presStyleCnt="6" custScaleX="200601" custRadScaleRad="129236" custRadScaleInc="40543">
        <dgm:presLayoutVars>
          <dgm:bulletEnabled val="1"/>
        </dgm:presLayoutVars>
      </dgm:prSet>
      <dgm:spPr/>
    </dgm:pt>
    <dgm:pt modelId="{9E7DA422-FF6F-4FF5-815E-E0592B9EA9DE}" type="pres">
      <dgm:prSet presAssocID="{68DE0925-53C2-4334-9A6E-A7BCE7429A0C}" presName="sibTrans" presStyleLbl="sibTrans2D1" presStyleIdx="4" presStyleCnt="6"/>
      <dgm:spPr/>
    </dgm:pt>
    <dgm:pt modelId="{2E1B2A6C-0BCA-4BD4-B427-1B20119D0D15}" type="pres">
      <dgm:prSet presAssocID="{68DE0925-53C2-4334-9A6E-A7BCE7429A0C}" presName="connectorText" presStyleLbl="sibTrans2D1" presStyleIdx="4" presStyleCnt="6"/>
      <dgm:spPr/>
    </dgm:pt>
    <dgm:pt modelId="{BE2A9211-2F67-4588-A28E-5BEE8DDF7131}" type="pres">
      <dgm:prSet presAssocID="{A25ECB85-18EB-4F09-9309-C63B0678CB30}" presName="node" presStyleLbl="node1" presStyleIdx="5" presStyleCnt="6" custScaleX="189349" custRadScaleRad="138003" custRadScaleInc="-24090">
        <dgm:presLayoutVars>
          <dgm:bulletEnabled val="1"/>
        </dgm:presLayoutVars>
      </dgm:prSet>
      <dgm:spPr/>
    </dgm:pt>
    <dgm:pt modelId="{BE9A115F-271D-4DE1-957F-74B20A55ECED}" type="pres">
      <dgm:prSet presAssocID="{0C4A2634-87A3-4BBB-B92B-636E548181B8}" presName="sibTrans" presStyleLbl="sibTrans2D1" presStyleIdx="5" presStyleCnt="6"/>
      <dgm:spPr/>
    </dgm:pt>
    <dgm:pt modelId="{0064FB7B-453A-4EEC-8239-FF794C4E9428}" type="pres">
      <dgm:prSet presAssocID="{0C4A2634-87A3-4BBB-B92B-636E548181B8}" presName="connectorText" presStyleLbl="sibTrans2D1" presStyleIdx="5" presStyleCnt="6"/>
      <dgm:spPr/>
    </dgm:pt>
  </dgm:ptLst>
  <dgm:cxnLst>
    <dgm:cxn modelId="{F0E4CD0A-A13C-4A7E-9C27-7AA8901E0418}" type="presOf" srcId="{9DF49AF1-39DE-4AF2-A783-ABD4039858D6}" destId="{55956C1F-D105-410C-902B-1AB739C72042}" srcOrd="1" destOrd="0" presId="urn:microsoft.com/office/officeart/2005/8/layout/cycle2"/>
    <dgm:cxn modelId="{B9B26715-C033-4B32-97EF-B72FD1AA2CD0}" srcId="{5472677E-5C74-439C-A475-03CF5AC4E767}" destId="{E65F6820-D5C2-4C7B-9358-B66ED8A741ED}" srcOrd="4" destOrd="0" parTransId="{966B4E40-DF33-4320-94E3-364DABD9C410}" sibTransId="{68DE0925-53C2-4334-9A6E-A7BCE7429A0C}"/>
    <dgm:cxn modelId="{28C3B322-FD46-47EB-A163-7F35117CE080}" type="presOf" srcId="{6EBB2836-E90A-4803-8347-EEBEC183C164}" destId="{DD885F04-223B-4B35-9C38-0974F9241B21}" srcOrd="0" destOrd="0" presId="urn:microsoft.com/office/officeart/2005/8/layout/cycle2"/>
    <dgm:cxn modelId="{F1A4DD2C-0C6A-434C-A5F8-F27D48A79E71}" srcId="{5472677E-5C74-439C-A475-03CF5AC4E767}" destId="{91007DD0-C763-42CE-8920-26E473E59034}" srcOrd="1" destOrd="0" parTransId="{BC5B1690-4BF5-4CA1-B36D-3DEBFB0678ED}" sibTransId="{E79EF2B4-9EE9-402A-837C-8B6C82B09900}"/>
    <dgm:cxn modelId="{8ADCA934-C9BD-4C78-B765-D6128660EB42}" type="presOf" srcId="{D4958CE9-6160-4F9A-B738-4F83725B55E8}" destId="{9B9926D6-2016-496E-9C9B-401E927AFB57}" srcOrd="1" destOrd="0" presId="urn:microsoft.com/office/officeart/2005/8/layout/cycle2"/>
    <dgm:cxn modelId="{13799F3F-4E2B-4B42-824F-D7556ADF29ED}" type="presOf" srcId="{68DE0925-53C2-4334-9A6E-A7BCE7429A0C}" destId="{2E1B2A6C-0BCA-4BD4-B427-1B20119D0D15}" srcOrd="1" destOrd="0" presId="urn:microsoft.com/office/officeart/2005/8/layout/cycle2"/>
    <dgm:cxn modelId="{66BCED41-E259-4948-8A8E-A6D54CE8A506}" type="presOf" srcId="{E79EF2B4-9EE9-402A-837C-8B6C82B09900}" destId="{4D934357-C6FC-4230-A98A-8018AEBD5C2B}" srcOrd="1" destOrd="0" presId="urn:microsoft.com/office/officeart/2005/8/layout/cycle2"/>
    <dgm:cxn modelId="{DDD18B45-3600-4D23-B7F7-10D3107D32E3}" type="presOf" srcId="{0C4A2634-87A3-4BBB-B92B-636E548181B8}" destId="{0064FB7B-453A-4EEC-8239-FF794C4E9428}" srcOrd="1" destOrd="0" presId="urn:microsoft.com/office/officeart/2005/8/layout/cycle2"/>
    <dgm:cxn modelId="{F65C4C68-F8E3-4959-AE41-B8C173BAF940}" type="presOf" srcId="{A25ECB85-18EB-4F09-9309-C63B0678CB30}" destId="{BE2A9211-2F67-4588-A28E-5BEE8DDF7131}" srcOrd="0" destOrd="0" presId="urn:microsoft.com/office/officeart/2005/8/layout/cycle2"/>
    <dgm:cxn modelId="{9420B468-87AE-4148-A032-3F94D8FCF155}" srcId="{5472677E-5C74-439C-A475-03CF5AC4E767}" destId="{AEEC1ED8-62AE-4C41-9485-8C2DAC452AEB}" srcOrd="3" destOrd="0" parTransId="{A6B3A58A-D1BD-498A-BA7C-ED0DA662BEF8}" sibTransId="{752329C6-2321-4397-91EA-C6E4FE7497DE}"/>
    <dgm:cxn modelId="{D10CCE4D-6145-409A-A353-F5F06A64F096}" type="presOf" srcId="{0C4A2634-87A3-4BBB-B92B-636E548181B8}" destId="{BE9A115F-271D-4DE1-957F-74B20A55ECED}" srcOrd="0" destOrd="0" presId="urn:microsoft.com/office/officeart/2005/8/layout/cycle2"/>
    <dgm:cxn modelId="{EDC5705A-DB60-44AB-81ED-7D918053225A}" type="presOf" srcId="{9DF49AF1-39DE-4AF2-A783-ABD4039858D6}" destId="{A81D91BA-0924-4C1D-971C-2D43DEF2A167}" srcOrd="0" destOrd="0" presId="urn:microsoft.com/office/officeart/2005/8/layout/cycle2"/>
    <dgm:cxn modelId="{A85EB184-C9FA-4D5E-A419-E87A81CE8150}" type="presOf" srcId="{68DE0925-53C2-4334-9A6E-A7BCE7429A0C}" destId="{9E7DA422-FF6F-4FF5-815E-E0592B9EA9DE}" srcOrd="0" destOrd="0" presId="urn:microsoft.com/office/officeart/2005/8/layout/cycle2"/>
    <dgm:cxn modelId="{1C6CBA84-9345-409A-AE77-530A0A42F47C}" type="presOf" srcId="{D4958CE9-6160-4F9A-B738-4F83725B55E8}" destId="{5ABF7D48-888E-4915-B038-EB422887A070}" srcOrd="0" destOrd="0" presId="urn:microsoft.com/office/officeart/2005/8/layout/cycle2"/>
    <dgm:cxn modelId="{4AF0E988-A30F-472A-AE14-6C87EC79D753}" type="presOf" srcId="{5472677E-5C74-439C-A475-03CF5AC4E767}" destId="{67ADB9C3-4AD5-4CCE-BB02-D05A359E0423}" srcOrd="0" destOrd="0" presId="urn:microsoft.com/office/officeart/2005/8/layout/cycle2"/>
    <dgm:cxn modelId="{9DA4788B-2DAF-45D0-AA4A-BFE5B0E3F5E1}" type="presOf" srcId="{752329C6-2321-4397-91EA-C6E4FE7497DE}" destId="{E823502F-25ED-4DEE-A3DA-E3AA56A3C985}" srcOrd="0" destOrd="0" presId="urn:microsoft.com/office/officeart/2005/8/layout/cycle2"/>
    <dgm:cxn modelId="{A414D48D-5C71-4FFB-93ED-737B93A1F223}" type="presOf" srcId="{91007DD0-C763-42CE-8920-26E473E59034}" destId="{BF70AB00-289A-4275-B0C8-7D4B48BA52AC}" srcOrd="0" destOrd="0" presId="urn:microsoft.com/office/officeart/2005/8/layout/cycle2"/>
    <dgm:cxn modelId="{AE590EA6-C5AE-442D-A546-E7554E5CD4E7}" srcId="{5472677E-5C74-439C-A475-03CF5AC4E767}" destId="{A25ECB85-18EB-4F09-9309-C63B0678CB30}" srcOrd="5" destOrd="0" parTransId="{9576FEE7-720D-4438-987E-8505524A5080}" sibTransId="{0C4A2634-87A3-4BBB-B92B-636E548181B8}"/>
    <dgm:cxn modelId="{B1D6FAA8-3BC6-4057-AA3F-CA18329C3721}" type="presOf" srcId="{AEEC1ED8-62AE-4C41-9485-8C2DAC452AEB}" destId="{0FC59BC1-5D2A-4C3A-8032-490DB8BF2FE2}" srcOrd="0" destOrd="0" presId="urn:microsoft.com/office/officeart/2005/8/layout/cycle2"/>
    <dgm:cxn modelId="{29A6E2B0-4339-4F04-800A-6AF69C9E413D}" type="presOf" srcId="{E65F6820-D5C2-4C7B-9358-B66ED8A741ED}" destId="{29D4D672-0AA3-4BB0-927E-AF2F13156E0A}" srcOrd="0" destOrd="0" presId="urn:microsoft.com/office/officeart/2005/8/layout/cycle2"/>
    <dgm:cxn modelId="{E74D7DB8-BC2C-4E78-A886-1D7233E8D39A}" srcId="{5472677E-5C74-439C-A475-03CF5AC4E767}" destId="{8840AE93-0489-4337-B35E-6002629F3FFC}" srcOrd="2" destOrd="0" parTransId="{58A59A57-497B-4D83-AE6B-2EA1ADD92A07}" sibTransId="{D4958CE9-6160-4F9A-B738-4F83725B55E8}"/>
    <dgm:cxn modelId="{50B11BD7-CEE6-4F16-B8B1-4B92C5597F23}" type="presOf" srcId="{8840AE93-0489-4337-B35E-6002629F3FFC}" destId="{80985806-B247-49B0-BEB7-DB6C0726286A}" srcOrd="0" destOrd="0" presId="urn:microsoft.com/office/officeart/2005/8/layout/cycle2"/>
    <dgm:cxn modelId="{D58866DF-641E-4070-AA65-D74A4D4E0C0B}" type="presOf" srcId="{E79EF2B4-9EE9-402A-837C-8B6C82B09900}" destId="{001FD652-2B0B-4CA0-94C7-42EACE0378E8}" srcOrd="0" destOrd="0" presId="urn:microsoft.com/office/officeart/2005/8/layout/cycle2"/>
    <dgm:cxn modelId="{88BCA8DF-6BB5-44F5-8576-06A554EF6693}" type="presOf" srcId="{752329C6-2321-4397-91EA-C6E4FE7497DE}" destId="{713846DF-4464-4DA3-BBE9-B75530751C84}" srcOrd="1" destOrd="0" presId="urn:microsoft.com/office/officeart/2005/8/layout/cycle2"/>
    <dgm:cxn modelId="{B2958EF0-C850-4E4B-9F8D-9E6F0A99A355}" srcId="{5472677E-5C74-439C-A475-03CF5AC4E767}" destId="{6EBB2836-E90A-4803-8347-EEBEC183C164}" srcOrd="0" destOrd="0" parTransId="{E0018532-CC12-48BB-ABEB-294696AAE810}" sibTransId="{9DF49AF1-39DE-4AF2-A783-ABD4039858D6}"/>
    <dgm:cxn modelId="{0CDFFB17-E53C-437A-ADD5-11B1660356D5}" type="presParOf" srcId="{67ADB9C3-4AD5-4CCE-BB02-D05A359E0423}" destId="{DD885F04-223B-4B35-9C38-0974F9241B21}" srcOrd="0" destOrd="0" presId="urn:microsoft.com/office/officeart/2005/8/layout/cycle2"/>
    <dgm:cxn modelId="{661AAEAD-57ED-4643-BDB2-F7E121FA0F65}" type="presParOf" srcId="{67ADB9C3-4AD5-4CCE-BB02-D05A359E0423}" destId="{A81D91BA-0924-4C1D-971C-2D43DEF2A167}" srcOrd="1" destOrd="0" presId="urn:microsoft.com/office/officeart/2005/8/layout/cycle2"/>
    <dgm:cxn modelId="{9050C68E-7F62-4751-99C0-E902592075EF}" type="presParOf" srcId="{A81D91BA-0924-4C1D-971C-2D43DEF2A167}" destId="{55956C1F-D105-410C-902B-1AB739C72042}" srcOrd="0" destOrd="0" presId="urn:microsoft.com/office/officeart/2005/8/layout/cycle2"/>
    <dgm:cxn modelId="{89E04C03-F15F-4011-BD4F-470FA2CD246C}" type="presParOf" srcId="{67ADB9C3-4AD5-4CCE-BB02-D05A359E0423}" destId="{BF70AB00-289A-4275-B0C8-7D4B48BA52AC}" srcOrd="2" destOrd="0" presId="urn:microsoft.com/office/officeart/2005/8/layout/cycle2"/>
    <dgm:cxn modelId="{0E054846-EA41-4784-A619-5B918A41700C}" type="presParOf" srcId="{67ADB9C3-4AD5-4CCE-BB02-D05A359E0423}" destId="{001FD652-2B0B-4CA0-94C7-42EACE0378E8}" srcOrd="3" destOrd="0" presId="urn:microsoft.com/office/officeart/2005/8/layout/cycle2"/>
    <dgm:cxn modelId="{29B740B5-81F9-40FD-A43A-22174561036F}" type="presParOf" srcId="{001FD652-2B0B-4CA0-94C7-42EACE0378E8}" destId="{4D934357-C6FC-4230-A98A-8018AEBD5C2B}" srcOrd="0" destOrd="0" presId="urn:microsoft.com/office/officeart/2005/8/layout/cycle2"/>
    <dgm:cxn modelId="{35EDCADD-5601-4712-89D7-317C7724A3B4}" type="presParOf" srcId="{67ADB9C3-4AD5-4CCE-BB02-D05A359E0423}" destId="{80985806-B247-49B0-BEB7-DB6C0726286A}" srcOrd="4" destOrd="0" presId="urn:microsoft.com/office/officeart/2005/8/layout/cycle2"/>
    <dgm:cxn modelId="{F7E5ACAE-986A-48DB-AF30-1E432DAC545C}" type="presParOf" srcId="{67ADB9C3-4AD5-4CCE-BB02-D05A359E0423}" destId="{5ABF7D48-888E-4915-B038-EB422887A070}" srcOrd="5" destOrd="0" presId="urn:microsoft.com/office/officeart/2005/8/layout/cycle2"/>
    <dgm:cxn modelId="{29ED7063-CA79-49E2-8986-55C8DA300456}" type="presParOf" srcId="{5ABF7D48-888E-4915-B038-EB422887A070}" destId="{9B9926D6-2016-496E-9C9B-401E927AFB57}" srcOrd="0" destOrd="0" presId="urn:microsoft.com/office/officeart/2005/8/layout/cycle2"/>
    <dgm:cxn modelId="{0CE5F764-76A7-4AD9-8B15-B042882E43BC}" type="presParOf" srcId="{67ADB9C3-4AD5-4CCE-BB02-D05A359E0423}" destId="{0FC59BC1-5D2A-4C3A-8032-490DB8BF2FE2}" srcOrd="6" destOrd="0" presId="urn:microsoft.com/office/officeart/2005/8/layout/cycle2"/>
    <dgm:cxn modelId="{6786ED37-60B5-404A-B11F-91B2092D423B}" type="presParOf" srcId="{67ADB9C3-4AD5-4CCE-BB02-D05A359E0423}" destId="{E823502F-25ED-4DEE-A3DA-E3AA56A3C985}" srcOrd="7" destOrd="0" presId="urn:microsoft.com/office/officeart/2005/8/layout/cycle2"/>
    <dgm:cxn modelId="{5AAA1196-FA15-41A9-BD64-227435C6CAA9}" type="presParOf" srcId="{E823502F-25ED-4DEE-A3DA-E3AA56A3C985}" destId="{713846DF-4464-4DA3-BBE9-B75530751C84}" srcOrd="0" destOrd="0" presId="urn:microsoft.com/office/officeart/2005/8/layout/cycle2"/>
    <dgm:cxn modelId="{2CB40B8C-299E-4F0F-B5D8-95824B7CC2BE}" type="presParOf" srcId="{67ADB9C3-4AD5-4CCE-BB02-D05A359E0423}" destId="{29D4D672-0AA3-4BB0-927E-AF2F13156E0A}" srcOrd="8" destOrd="0" presId="urn:microsoft.com/office/officeart/2005/8/layout/cycle2"/>
    <dgm:cxn modelId="{4C9C4700-67CA-468F-B358-34D5DE47CEAB}" type="presParOf" srcId="{67ADB9C3-4AD5-4CCE-BB02-D05A359E0423}" destId="{9E7DA422-FF6F-4FF5-815E-E0592B9EA9DE}" srcOrd="9" destOrd="0" presId="urn:microsoft.com/office/officeart/2005/8/layout/cycle2"/>
    <dgm:cxn modelId="{C962821B-AB01-477F-9784-220897B79C29}" type="presParOf" srcId="{9E7DA422-FF6F-4FF5-815E-E0592B9EA9DE}" destId="{2E1B2A6C-0BCA-4BD4-B427-1B20119D0D15}" srcOrd="0" destOrd="0" presId="urn:microsoft.com/office/officeart/2005/8/layout/cycle2"/>
    <dgm:cxn modelId="{7363F645-F6E5-48D8-AF7B-62CAA115063C}" type="presParOf" srcId="{67ADB9C3-4AD5-4CCE-BB02-D05A359E0423}" destId="{BE2A9211-2F67-4588-A28E-5BEE8DDF7131}" srcOrd="10" destOrd="0" presId="urn:microsoft.com/office/officeart/2005/8/layout/cycle2"/>
    <dgm:cxn modelId="{DFA8F208-320A-48BA-9E8C-126732888F29}" type="presParOf" srcId="{67ADB9C3-4AD5-4CCE-BB02-D05A359E0423}" destId="{BE9A115F-271D-4DE1-957F-74B20A55ECED}" srcOrd="11" destOrd="0" presId="urn:microsoft.com/office/officeart/2005/8/layout/cycle2"/>
    <dgm:cxn modelId="{DBE00420-B2DD-4DBF-8C5C-F29308706E13}" type="presParOf" srcId="{BE9A115F-271D-4DE1-957F-74B20A55ECED}" destId="{0064FB7B-453A-4EEC-8239-FF794C4E9428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72677E-5C74-439C-A475-03CF5AC4E76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BB2836-E90A-4803-8347-EEBEC183C164}">
      <dgm:prSet phldrT="[Текст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Samimiy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018532-CC12-48BB-ABEB-294696AAE810}" type="parTrans" cxnId="{B2958EF0-C850-4E4B-9F8D-9E6F0A99A355}">
      <dgm:prSet/>
      <dgm:spPr/>
      <dgm:t>
        <a:bodyPr/>
        <a:lstStyle/>
        <a:p>
          <a:endParaRPr lang="ru-RU"/>
        </a:p>
      </dgm:t>
    </dgm:pt>
    <dgm:pt modelId="{9DF49AF1-39DE-4AF2-A783-ABD4039858D6}" type="sibTrans" cxnId="{B2958EF0-C850-4E4B-9F8D-9E6F0A99A355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1007DD0-C763-42CE-8920-26E473E59034}">
      <dgm:prSet phldrT="[Текст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Ta`sirchan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5B1690-4BF5-4CA1-B36D-3DEBFB0678ED}" type="parTrans" cxnId="{F1A4DD2C-0C6A-434C-A5F8-F27D48A79E71}">
      <dgm:prSet/>
      <dgm:spPr/>
      <dgm:t>
        <a:bodyPr/>
        <a:lstStyle/>
        <a:p>
          <a:endParaRPr lang="ru-RU"/>
        </a:p>
      </dgm:t>
    </dgm:pt>
    <dgm:pt modelId="{E79EF2B4-9EE9-402A-837C-8B6C82B09900}" type="sibTrans" cxnId="{F1A4DD2C-0C6A-434C-A5F8-F27D48A79E71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AEEC1ED8-62AE-4C41-9485-8C2DAC452AEB}">
      <dgm:prSet phldrT="[Текст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Oriyatli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B3A58A-D1BD-498A-BA7C-ED0DA662BEF8}" type="parTrans" cxnId="{9420B468-87AE-4148-A032-3F94D8FCF155}">
      <dgm:prSet/>
      <dgm:spPr/>
      <dgm:t>
        <a:bodyPr/>
        <a:lstStyle/>
        <a:p>
          <a:endParaRPr lang="ru-RU"/>
        </a:p>
      </dgm:t>
    </dgm:pt>
    <dgm:pt modelId="{752329C6-2321-4397-91EA-C6E4FE7497DE}" type="sibTrans" cxnId="{9420B468-87AE-4148-A032-3F94D8FCF155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E65F6820-D5C2-4C7B-9358-B66ED8A741ED}">
      <dgm:prSet phldrT="[Текст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Mehribon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o`g`il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6B4E40-DF33-4320-94E3-364DABD9C410}" type="parTrans" cxnId="{B9B26715-C033-4B32-97EF-B72FD1AA2CD0}">
      <dgm:prSet/>
      <dgm:spPr/>
      <dgm:t>
        <a:bodyPr/>
        <a:lstStyle/>
        <a:p>
          <a:endParaRPr lang="ru-RU"/>
        </a:p>
      </dgm:t>
    </dgm:pt>
    <dgm:pt modelId="{68DE0925-53C2-4334-9A6E-A7BCE7429A0C}" type="sibTrans" cxnId="{B9B26715-C033-4B32-97EF-B72FD1AA2CD0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A25ECB85-18EB-4F09-9309-C63B0678CB30}">
      <dgm:prSet phldrT="[Текст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Mulohazali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76FEE7-720D-4438-987E-8505524A5080}" type="parTrans" cxnId="{AE590EA6-C5AE-442D-A546-E7554E5CD4E7}">
      <dgm:prSet/>
      <dgm:spPr/>
      <dgm:t>
        <a:bodyPr/>
        <a:lstStyle/>
        <a:p>
          <a:endParaRPr lang="ru-RU"/>
        </a:p>
      </dgm:t>
    </dgm:pt>
    <dgm:pt modelId="{0C4A2634-87A3-4BBB-B92B-636E548181B8}" type="sibTrans" cxnId="{AE590EA6-C5AE-442D-A546-E7554E5CD4E7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8840AE93-0489-4337-B35E-6002629F3FFC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Adolatli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A59A57-497B-4D83-AE6B-2EA1ADD92A07}" type="parTrans" cxnId="{E74D7DB8-BC2C-4E78-A886-1D7233E8D39A}">
      <dgm:prSet/>
      <dgm:spPr/>
      <dgm:t>
        <a:bodyPr/>
        <a:lstStyle/>
        <a:p>
          <a:endParaRPr lang="ru-RU"/>
        </a:p>
      </dgm:t>
    </dgm:pt>
    <dgm:pt modelId="{D4958CE9-6160-4F9A-B738-4F83725B55E8}" type="sibTrans" cxnId="{E74D7DB8-BC2C-4E78-A886-1D7233E8D39A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67ADB9C3-4AD5-4CCE-BB02-D05A359E0423}" type="pres">
      <dgm:prSet presAssocID="{5472677E-5C74-439C-A475-03CF5AC4E767}" presName="cycle" presStyleCnt="0">
        <dgm:presLayoutVars>
          <dgm:dir/>
          <dgm:resizeHandles val="exact"/>
        </dgm:presLayoutVars>
      </dgm:prSet>
      <dgm:spPr/>
    </dgm:pt>
    <dgm:pt modelId="{DD885F04-223B-4B35-9C38-0974F9241B21}" type="pres">
      <dgm:prSet presAssocID="{6EBB2836-E90A-4803-8347-EEBEC183C164}" presName="node" presStyleLbl="node1" presStyleIdx="0" presStyleCnt="6" custScaleX="194343" custRadScaleRad="104375" custRadScaleInc="-953">
        <dgm:presLayoutVars>
          <dgm:bulletEnabled val="1"/>
        </dgm:presLayoutVars>
      </dgm:prSet>
      <dgm:spPr/>
    </dgm:pt>
    <dgm:pt modelId="{A81D91BA-0924-4C1D-971C-2D43DEF2A167}" type="pres">
      <dgm:prSet presAssocID="{9DF49AF1-39DE-4AF2-A783-ABD4039858D6}" presName="sibTrans" presStyleLbl="sibTrans2D1" presStyleIdx="0" presStyleCnt="6"/>
      <dgm:spPr/>
    </dgm:pt>
    <dgm:pt modelId="{55956C1F-D105-410C-902B-1AB739C72042}" type="pres">
      <dgm:prSet presAssocID="{9DF49AF1-39DE-4AF2-A783-ABD4039858D6}" presName="connectorText" presStyleLbl="sibTrans2D1" presStyleIdx="0" presStyleCnt="6"/>
      <dgm:spPr/>
    </dgm:pt>
    <dgm:pt modelId="{BF70AB00-289A-4275-B0C8-7D4B48BA52AC}" type="pres">
      <dgm:prSet presAssocID="{91007DD0-C763-42CE-8920-26E473E59034}" presName="node" presStyleLbl="node1" presStyleIdx="1" presStyleCnt="6" custScaleX="213214" custRadScaleRad="158342" custRadScaleInc="17978">
        <dgm:presLayoutVars>
          <dgm:bulletEnabled val="1"/>
        </dgm:presLayoutVars>
      </dgm:prSet>
      <dgm:spPr/>
    </dgm:pt>
    <dgm:pt modelId="{001FD652-2B0B-4CA0-94C7-42EACE0378E8}" type="pres">
      <dgm:prSet presAssocID="{E79EF2B4-9EE9-402A-837C-8B6C82B09900}" presName="sibTrans" presStyleLbl="sibTrans2D1" presStyleIdx="1" presStyleCnt="6"/>
      <dgm:spPr/>
    </dgm:pt>
    <dgm:pt modelId="{4D934357-C6FC-4230-A98A-8018AEBD5C2B}" type="pres">
      <dgm:prSet presAssocID="{E79EF2B4-9EE9-402A-837C-8B6C82B09900}" presName="connectorText" presStyleLbl="sibTrans2D1" presStyleIdx="1" presStyleCnt="6"/>
      <dgm:spPr/>
    </dgm:pt>
    <dgm:pt modelId="{80985806-B247-49B0-BEB7-DB6C0726286A}" type="pres">
      <dgm:prSet presAssocID="{8840AE93-0489-4337-B35E-6002629F3FFC}" presName="node" presStyleLbl="node1" presStyleIdx="2" presStyleCnt="6" custScaleX="221672" custRadScaleRad="149842" custRadScaleInc="-61313">
        <dgm:presLayoutVars>
          <dgm:bulletEnabled val="1"/>
        </dgm:presLayoutVars>
      </dgm:prSet>
      <dgm:spPr/>
    </dgm:pt>
    <dgm:pt modelId="{5ABF7D48-888E-4915-B038-EB422887A070}" type="pres">
      <dgm:prSet presAssocID="{D4958CE9-6160-4F9A-B738-4F83725B55E8}" presName="sibTrans" presStyleLbl="sibTrans2D1" presStyleIdx="2" presStyleCnt="6"/>
      <dgm:spPr/>
    </dgm:pt>
    <dgm:pt modelId="{9B9926D6-2016-496E-9C9B-401E927AFB57}" type="pres">
      <dgm:prSet presAssocID="{D4958CE9-6160-4F9A-B738-4F83725B55E8}" presName="connectorText" presStyleLbl="sibTrans2D1" presStyleIdx="2" presStyleCnt="6"/>
      <dgm:spPr/>
    </dgm:pt>
    <dgm:pt modelId="{0FC59BC1-5D2A-4C3A-8032-490DB8BF2FE2}" type="pres">
      <dgm:prSet presAssocID="{AEEC1ED8-62AE-4C41-9485-8C2DAC452AEB}" presName="node" presStyleLbl="node1" presStyleIdx="3" presStyleCnt="6" custScaleX="200176" custRadScaleRad="101486" custRadScaleInc="-32057">
        <dgm:presLayoutVars>
          <dgm:bulletEnabled val="1"/>
        </dgm:presLayoutVars>
      </dgm:prSet>
      <dgm:spPr/>
    </dgm:pt>
    <dgm:pt modelId="{E823502F-25ED-4DEE-A3DA-E3AA56A3C985}" type="pres">
      <dgm:prSet presAssocID="{752329C6-2321-4397-91EA-C6E4FE7497DE}" presName="sibTrans" presStyleLbl="sibTrans2D1" presStyleIdx="3" presStyleCnt="6"/>
      <dgm:spPr/>
    </dgm:pt>
    <dgm:pt modelId="{713846DF-4464-4DA3-BBE9-B75530751C84}" type="pres">
      <dgm:prSet presAssocID="{752329C6-2321-4397-91EA-C6E4FE7497DE}" presName="connectorText" presStyleLbl="sibTrans2D1" presStyleIdx="3" presStyleCnt="6"/>
      <dgm:spPr/>
    </dgm:pt>
    <dgm:pt modelId="{29D4D672-0AA3-4BB0-927E-AF2F13156E0A}" type="pres">
      <dgm:prSet presAssocID="{E65F6820-D5C2-4C7B-9358-B66ED8A741ED}" presName="node" presStyleLbl="node1" presStyleIdx="4" presStyleCnt="6" custScaleX="200601" custRadScaleRad="130596" custRadScaleInc="32446">
        <dgm:presLayoutVars>
          <dgm:bulletEnabled val="1"/>
        </dgm:presLayoutVars>
      </dgm:prSet>
      <dgm:spPr/>
    </dgm:pt>
    <dgm:pt modelId="{9E7DA422-FF6F-4FF5-815E-E0592B9EA9DE}" type="pres">
      <dgm:prSet presAssocID="{68DE0925-53C2-4334-9A6E-A7BCE7429A0C}" presName="sibTrans" presStyleLbl="sibTrans2D1" presStyleIdx="4" presStyleCnt="6"/>
      <dgm:spPr/>
    </dgm:pt>
    <dgm:pt modelId="{2E1B2A6C-0BCA-4BD4-B427-1B20119D0D15}" type="pres">
      <dgm:prSet presAssocID="{68DE0925-53C2-4334-9A6E-A7BCE7429A0C}" presName="connectorText" presStyleLbl="sibTrans2D1" presStyleIdx="4" presStyleCnt="6"/>
      <dgm:spPr/>
    </dgm:pt>
    <dgm:pt modelId="{BE2A9211-2F67-4588-A28E-5BEE8DDF7131}" type="pres">
      <dgm:prSet presAssocID="{A25ECB85-18EB-4F09-9309-C63B0678CB30}" presName="node" presStyleLbl="node1" presStyleIdx="5" presStyleCnt="6" custScaleX="189349" custRadScaleRad="138003" custRadScaleInc="-24090">
        <dgm:presLayoutVars>
          <dgm:bulletEnabled val="1"/>
        </dgm:presLayoutVars>
      </dgm:prSet>
      <dgm:spPr/>
    </dgm:pt>
    <dgm:pt modelId="{BE9A115F-271D-4DE1-957F-74B20A55ECED}" type="pres">
      <dgm:prSet presAssocID="{0C4A2634-87A3-4BBB-B92B-636E548181B8}" presName="sibTrans" presStyleLbl="sibTrans2D1" presStyleIdx="5" presStyleCnt="6"/>
      <dgm:spPr/>
    </dgm:pt>
    <dgm:pt modelId="{0064FB7B-453A-4EEC-8239-FF794C4E9428}" type="pres">
      <dgm:prSet presAssocID="{0C4A2634-87A3-4BBB-B92B-636E548181B8}" presName="connectorText" presStyleLbl="sibTrans2D1" presStyleIdx="5" presStyleCnt="6"/>
      <dgm:spPr/>
    </dgm:pt>
  </dgm:ptLst>
  <dgm:cxnLst>
    <dgm:cxn modelId="{F0E4CD0A-A13C-4A7E-9C27-7AA8901E0418}" type="presOf" srcId="{9DF49AF1-39DE-4AF2-A783-ABD4039858D6}" destId="{55956C1F-D105-410C-902B-1AB739C72042}" srcOrd="1" destOrd="0" presId="urn:microsoft.com/office/officeart/2005/8/layout/cycle2"/>
    <dgm:cxn modelId="{B9B26715-C033-4B32-97EF-B72FD1AA2CD0}" srcId="{5472677E-5C74-439C-A475-03CF5AC4E767}" destId="{E65F6820-D5C2-4C7B-9358-B66ED8A741ED}" srcOrd="4" destOrd="0" parTransId="{966B4E40-DF33-4320-94E3-364DABD9C410}" sibTransId="{68DE0925-53C2-4334-9A6E-A7BCE7429A0C}"/>
    <dgm:cxn modelId="{28C3B322-FD46-47EB-A163-7F35117CE080}" type="presOf" srcId="{6EBB2836-E90A-4803-8347-EEBEC183C164}" destId="{DD885F04-223B-4B35-9C38-0974F9241B21}" srcOrd="0" destOrd="0" presId="urn:microsoft.com/office/officeart/2005/8/layout/cycle2"/>
    <dgm:cxn modelId="{F1A4DD2C-0C6A-434C-A5F8-F27D48A79E71}" srcId="{5472677E-5C74-439C-A475-03CF5AC4E767}" destId="{91007DD0-C763-42CE-8920-26E473E59034}" srcOrd="1" destOrd="0" parTransId="{BC5B1690-4BF5-4CA1-B36D-3DEBFB0678ED}" sibTransId="{E79EF2B4-9EE9-402A-837C-8B6C82B09900}"/>
    <dgm:cxn modelId="{8ADCA934-C9BD-4C78-B765-D6128660EB42}" type="presOf" srcId="{D4958CE9-6160-4F9A-B738-4F83725B55E8}" destId="{9B9926D6-2016-496E-9C9B-401E927AFB57}" srcOrd="1" destOrd="0" presId="urn:microsoft.com/office/officeart/2005/8/layout/cycle2"/>
    <dgm:cxn modelId="{13799F3F-4E2B-4B42-824F-D7556ADF29ED}" type="presOf" srcId="{68DE0925-53C2-4334-9A6E-A7BCE7429A0C}" destId="{2E1B2A6C-0BCA-4BD4-B427-1B20119D0D15}" srcOrd="1" destOrd="0" presId="urn:microsoft.com/office/officeart/2005/8/layout/cycle2"/>
    <dgm:cxn modelId="{66BCED41-E259-4948-8A8E-A6D54CE8A506}" type="presOf" srcId="{E79EF2B4-9EE9-402A-837C-8B6C82B09900}" destId="{4D934357-C6FC-4230-A98A-8018AEBD5C2B}" srcOrd="1" destOrd="0" presId="urn:microsoft.com/office/officeart/2005/8/layout/cycle2"/>
    <dgm:cxn modelId="{DDD18B45-3600-4D23-B7F7-10D3107D32E3}" type="presOf" srcId="{0C4A2634-87A3-4BBB-B92B-636E548181B8}" destId="{0064FB7B-453A-4EEC-8239-FF794C4E9428}" srcOrd="1" destOrd="0" presId="urn:microsoft.com/office/officeart/2005/8/layout/cycle2"/>
    <dgm:cxn modelId="{F65C4C68-F8E3-4959-AE41-B8C173BAF940}" type="presOf" srcId="{A25ECB85-18EB-4F09-9309-C63B0678CB30}" destId="{BE2A9211-2F67-4588-A28E-5BEE8DDF7131}" srcOrd="0" destOrd="0" presId="urn:microsoft.com/office/officeart/2005/8/layout/cycle2"/>
    <dgm:cxn modelId="{9420B468-87AE-4148-A032-3F94D8FCF155}" srcId="{5472677E-5C74-439C-A475-03CF5AC4E767}" destId="{AEEC1ED8-62AE-4C41-9485-8C2DAC452AEB}" srcOrd="3" destOrd="0" parTransId="{A6B3A58A-D1BD-498A-BA7C-ED0DA662BEF8}" sibTransId="{752329C6-2321-4397-91EA-C6E4FE7497DE}"/>
    <dgm:cxn modelId="{D10CCE4D-6145-409A-A353-F5F06A64F096}" type="presOf" srcId="{0C4A2634-87A3-4BBB-B92B-636E548181B8}" destId="{BE9A115F-271D-4DE1-957F-74B20A55ECED}" srcOrd="0" destOrd="0" presId="urn:microsoft.com/office/officeart/2005/8/layout/cycle2"/>
    <dgm:cxn modelId="{EDC5705A-DB60-44AB-81ED-7D918053225A}" type="presOf" srcId="{9DF49AF1-39DE-4AF2-A783-ABD4039858D6}" destId="{A81D91BA-0924-4C1D-971C-2D43DEF2A167}" srcOrd="0" destOrd="0" presId="urn:microsoft.com/office/officeart/2005/8/layout/cycle2"/>
    <dgm:cxn modelId="{A85EB184-C9FA-4D5E-A419-E87A81CE8150}" type="presOf" srcId="{68DE0925-53C2-4334-9A6E-A7BCE7429A0C}" destId="{9E7DA422-FF6F-4FF5-815E-E0592B9EA9DE}" srcOrd="0" destOrd="0" presId="urn:microsoft.com/office/officeart/2005/8/layout/cycle2"/>
    <dgm:cxn modelId="{1C6CBA84-9345-409A-AE77-530A0A42F47C}" type="presOf" srcId="{D4958CE9-6160-4F9A-B738-4F83725B55E8}" destId="{5ABF7D48-888E-4915-B038-EB422887A070}" srcOrd="0" destOrd="0" presId="urn:microsoft.com/office/officeart/2005/8/layout/cycle2"/>
    <dgm:cxn modelId="{4AF0E988-A30F-472A-AE14-6C87EC79D753}" type="presOf" srcId="{5472677E-5C74-439C-A475-03CF5AC4E767}" destId="{67ADB9C3-4AD5-4CCE-BB02-D05A359E0423}" srcOrd="0" destOrd="0" presId="urn:microsoft.com/office/officeart/2005/8/layout/cycle2"/>
    <dgm:cxn modelId="{9DA4788B-2DAF-45D0-AA4A-BFE5B0E3F5E1}" type="presOf" srcId="{752329C6-2321-4397-91EA-C6E4FE7497DE}" destId="{E823502F-25ED-4DEE-A3DA-E3AA56A3C985}" srcOrd="0" destOrd="0" presId="urn:microsoft.com/office/officeart/2005/8/layout/cycle2"/>
    <dgm:cxn modelId="{A414D48D-5C71-4FFB-93ED-737B93A1F223}" type="presOf" srcId="{91007DD0-C763-42CE-8920-26E473E59034}" destId="{BF70AB00-289A-4275-B0C8-7D4B48BA52AC}" srcOrd="0" destOrd="0" presId="urn:microsoft.com/office/officeart/2005/8/layout/cycle2"/>
    <dgm:cxn modelId="{AE590EA6-C5AE-442D-A546-E7554E5CD4E7}" srcId="{5472677E-5C74-439C-A475-03CF5AC4E767}" destId="{A25ECB85-18EB-4F09-9309-C63B0678CB30}" srcOrd="5" destOrd="0" parTransId="{9576FEE7-720D-4438-987E-8505524A5080}" sibTransId="{0C4A2634-87A3-4BBB-B92B-636E548181B8}"/>
    <dgm:cxn modelId="{B1D6FAA8-3BC6-4057-AA3F-CA18329C3721}" type="presOf" srcId="{AEEC1ED8-62AE-4C41-9485-8C2DAC452AEB}" destId="{0FC59BC1-5D2A-4C3A-8032-490DB8BF2FE2}" srcOrd="0" destOrd="0" presId="urn:microsoft.com/office/officeart/2005/8/layout/cycle2"/>
    <dgm:cxn modelId="{29A6E2B0-4339-4F04-800A-6AF69C9E413D}" type="presOf" srcId="{E65F6820-D5C2-4C7B-9358-B66ED8A741ED}" destId="{29D4D672-0AA3-4BB0-927E-AF2F13156E0A}" srcOrd="0" destOrd="0" presId="urn:microsoft.com/office/officeart/2005/8/layout/cycle2"/>
    <dgm:cxn modelId="{E74D7DB8-BC2C-4E78-A886-1D7233E8D39A}" srcId="{5472677E-5C74-439C-A475-03CF5AC4E767}" destId="{8840AE93-0489-4337-B35E-6002629F3FFC}" srcOrd="2" destOrd="0" parTransId="{58A59A57-497B-4D83-AE6B-2EA1ADD92A07}" sibTransId="{D4958CE9-6160-4F9A-B738-4F83725B55E8}"/>
    <dgm:cxn modelId="{50B11BD7-CEE6-4F16-B8B1-4B92C5597F23}" type="presOf" srcId="{8840AE93-0489-4337-B35E-6002629F3FFC}" destId="{80985806-B247-49B0-BEB7-DB6C0726286A}" srcOrd="0" destOrd="0" presId="urn:microsoft.com/office/officeart/2005/8/layout/cycle2"/>
    <dgm:cxn modelId="{D58866DF-641E-4070-AA65-D74A4D4E0C0B}" type="presOf" srcId="{E79EF2B4-9EE9-402A-837C-8B6C82B09900}" destId="{001FD652-2B0B-4CA0-94C7-42EACE0378E8}" srcOrd="0" destOrd="0" presId="urn:microsoft.com/office/officeart/2005/8/layout/cycle2"/>
    <dgm:cxn modelId="{88BCA8DF-6BB5-44F5-8576-06A554EF6693}" type="presOf" srcId="{752329C6-2321-4397-91EA-C6E4FE7497DE}" destId="{713846DF-4464-4DA3-BBE9-B75530751C84}" srcOrd="1" destOrd="0" presId="urn:microsoft.com/office/officeart/2005/8/layout/cycle2"/>
    <dgm:cxn modelId="{B2958EF0-C850-4E4B-9F8D-9E6F0A99A355}" srcId="{5472677E-5C74-439C-A475-03CF5AC4E767}" destId="{6EBB2836-E90A-4803-8347-EEBEC183C164}" srcOrd="0" destOrd="0" parTransId="{E0018532-CC12-48BB-ABEB-294696AAE810}" sibTransId="{9DF49AF1-39DE-4AF2-A783-ABD4039858D6}"/>
    <dgm:cxn modelId="{0CDFFB17-E53C-437A-ADD5-11B1660356D5}" type="presParOf" srcId="{67ADB9C3-4AD5-4CCE-BB02-D05A359E0423}" destId="{DD885F04-223B-4B35-9C38-0974F9241B21}" srcOrd="0" destOrd="0" presId="urn:microsoft.com/office/officeart/2005/8/layout/cycle2"/>
    <dgm:cxn modelId="{661AAEAD-57ED-4643-BDB2-F7E121FA0F65}" type="presParOf" srcId="{67ADB9C3-4AD5-4CCE-BB02-D05A359E0423}" destId="{A81D91BA-0924-4C1D-971C-2D43DEF2A167}" srcOrd="1" destOrd="0" presId="urn:microsoft.com/office/officeart/2005/8/layout/cycle2"/>
    <dgm:cxn modelId="{9050C68E-7F62-4751-99C0-E902592075EF}" type="presParOf" srcId="{A81D91BA-0924-4C1D-971C-2D43DEF2A167}" destId="{55956C1F-D105-410C-902B-1AB739C72042}" srcOrd="0" destOrd="0" presId="urn:microsoft.com/office/officeart/2005/8/layout/cycle2"/>
    <dgm:cxn modelId="{89E04C03-F15F-4011-BD4F-470FA2CD246C}" type="presParOf" srcId="{67ADB9C3-4AD5-4CCE-BB02-D05A359E0423}" destId="{BF70AB00-289A-4275-B0C8-7D4B48BA52AC}" srcOrd="2" destOrd="0" presId="urn:microsoft.com/office/officeart/2005/8/layout/cycle2"/>
    <dgm:cxn modelId="{0E054846-EA41-4784-A619-5B918A41700C}" type="presParOf" srcId="{67ADB9C3-4AD5-4CCE-BB02-D05A359E0423}" destId="{001FD652-2B0B-4CA0-94C7-42EACE0378E8}" srcOrd="3" destOrd="0" presId="urn:microsoft.com/office/officeart/2005/8/layout/cycle2"/>
    <dgm:cxn modelId="{29B740B5-81F9-40FD-A43A-22174561036F}" type="presParOf" srcId="{001FD652-2B0B-4CA0-94C7-42EACE0378E8}" destId="{4D934357-C6FC-4230-A98A-8018AEBD5C2B}" srcOrd="0" destOrd="0" presId="urn:microsoft.com/office/officeart/2005/8/layout/cycle2"/>
    <dgm:cxn modelId="{35EDCADD-5601-4712-89D7-317C7724A3B4}" type="presParOf" srcId="{67ADB9C3-4AD5-4CCE-BB02-D05A359E0423}" destId="{80985806-B247-49B0-BEB7-DB6C0726286A}" srcOrd="4" destOrd="0" presId="urn:microsoft.com/office/officeart/2005/8/layout/cycle2"/>
    <dgm:cxn modelId="{F7E5ACAE-986A-48DB-AF30-1E432DAC545C}" type="presParOf" srcId="{67ADB9C3-4AD5-4CCE-BB02-D05A359E0423}" destId="{5ABF7D48-888E-4915-B038-EB422887A070}" srcOrd="5" destOrd="0" presId="urn:microsoft.com/office/officeart/2005/8/layout/cycle2"/>
    <dgm:cxn modelId="{29ED7063-CA79-49E2-8986-55C8DA300456}" type="presParOf" srcId="{5ABF7D48-888E-4915-B038-EB422887A070}" destId="{9B9926D6-2016-496E-9C9B-401E927AFB57}" srcOrd="0" destOrd="0" presId="urn:microsoft.com/office/officeart/2005/8/layout/cycle2"/>
    <dgm:cxn modelId="{0CE5F764-76A7-4AD9-8B15-B042882E43BC}" type="presParOf" srcId="{67ADB9C3-4AD5-4CCE-BB02-D05A359E0423}" destId="{0FC59BC1-5D2A-4C3A-8032-490DB8BF2FE2}" srcOrd="6" destOrd="0" presId="urn:microsoft.com/office/officeart/2005/8/layout/cycle2"/>
    <dgm:cxn modelId="{6786ED37-60B5-404A-B11F-91B2092D423B}" type="presParOf" srcId="{67ADB9C3-4AD5-4CCE-BB02-D05A359E0423}" destId="{E823502F-25ED-4DEE-A3DA-E3AA56A3C985}" srcOrd="7" destOrd="0" presId="urn:microsoft.com/office/officeart/2005/8/layout/cycle2"/>
    <dgm:cxn modelId="{5AAA1196-FA15-41A9-BD64-227435C6CAA9}" type="presParOf" srcId="{E823502F-25ED-4DEE-A3DA-E3AA56A3C985}" destId="{713846DF-4464-4DA3-BBE9-B75530751C84}" srcOrd="0" destOrd="0" presId="urn:microsoft.com/office/officeart/2005/8/layout/cycle2"/>
    <dgm:cxn modelId="{2CB40B8C-299E-4F0F-B5D8-95824B7CC2BE}" type="presParOf" srcId="{67ADB9C3-4AD5-4CCE-BB02-D05A359E0423}" destId="{29D4D672-0AA3-4BB0-927E-AF2F13156E0A}" srcOrd="8" destOrd="0" presId="urn:microsoft.com/office/officeart/2005/8/layout/cycle2"/>
    <dgm:cxn modelId="{4C9C4700-67CA-468F-B358-34D5DE47CEAB}" type="presParOf" srcId="{67ADB9C3-4AD5-4CCE-BB02-D05A359E0423}" destId="{9E7DA422-FF6F-4FF5-815E-E0592B9EA9DE}" srcOrd="9" destOrd="0" presId="urn:microsoft.com/office/officeart/2005/8/layout/cycle2"/>
    <dgm:cxn modelId="{C962821B-AB01-477F-9784-220897B79C29}" type="presParOf" srcId="{9E7DA422-FF6F-4FF5-815E-E0592B9EA9DE}" destId="{2E1B2A6C-0BCA-4BD4-B427-1B20119D0D15}" srcOrd="0" destOrd="0" presId="urn:microsoft.com/office/officeart/2005/8/layout/cycle2"/>
    <dgm:cxn modelId="{7363F645-F6E5-48D8-AF7B-62CAA115063C}" type="presParOf" srcId="{67ADB9C3-4AD5-4CCE-BB02-D05A359E0423}" destId="{BE2A9211-2F67-4588-A28E-5BEE8DDF7131}" srcOrd="10" destOrd="0" presId="urn:microsoft.com/office/officeart/2005/8/layout/cycle2"/>
    <dgm:cxn modelId="{DFA8F208-320A-48BA-9E8C-126732888F29}" type="presParOf" srcId="{67ADB9C3-4AD5-4CCE-BB02-D05A359E0423}" destId="{BE9A115F-271D-4DE1-957F-74B20A55ECED}" srcOrd="11" destOrd="0" presId="urn:microsoft.com/office/officeart/2005/8/layout/cycle2"/>
    <dgm:cxn modelId="{DBE00420-B2DD-4DBF-8C5C-F29308706E13}" type="presParOf" srcId="{BE9A115F-271D-4DE1-957F-74B20A55ECED}" destId="{0064FB7B-453A-4EEC-8239-FF794C4E9428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2E4B71A-8511-4F11-954C-94F85C0B8907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0F4A1E-50C1-42C0-BE23-A8D74FF7AB9F}">
      <dgm:prSet phldrT="[Текст]"/>
      <dgm:spPr/>
      <dgm:t>
        <a:bodyPr/>
        <a:lstStyle/>
        <a:p>
          <a:r>
            <a:rPr lang="en-US" b="1" dirty="0" err="1">
              <a:solidFill>
                <a:schemeClr val="tx2"/>
              </a:solidFill>
            </a:rPr>
            <a:t>Akasini</a:t>
          </a:r>
          <a:r>
            <a:rPr lang="en-US" b="1" dirty="0">
              <a:solidFill>
                <a:schemeClr val="tx2"/>
              </a:solidFill>
            </a:rPr>
            <a:t> </a:t>
          </a:r>
          <a:r>
            <a:rPr lang="en-US" b="1" dirty="0" err="1">
              <a:solidFill>
                <a:schemeClr val="tx2"/>
              </a:solidFill>
            </a:rPr>
            <a:t>o`ldirdi</a:t>
          </a:r>
          <a:endParaRPr lang="ru-RU" b="1" dirty="0">
            <a:solidFill>
              <a:schemeClr val="tx2"/>
            </a:solidFill>
          </a:endParaRPr>
        </a:p>
      </dgm:t>
    </dgm:pt>
    <dgm:pt modelId="{47E9E967-8FB7-4910-A317-4E85BFAA1465}" type="parTrans" cxnId="{5E72B061-9857-4DCC-9BE8-DE0E534BED34}">
      <dgm:prSet/>
      <dgm:spPr/>
      <dgm:t>
        <a:bodyPr/>
        <a:lstStyle/>
        <a:p>
          <a:endParaRPr lang="ru-RU"/>
        </a:p>
      </dgm:t>
    </dgm:pt>
    <dgm:pt modelId="{CF44BDCE-92D8-4752-9C56-9B007B4557EF}" type="sibTrans" cxnId="{5E72B061-9857-4DCC-9BE8-DE0E534BED34}">
      <dgm:prSet/>
      <dgm:spPr/>
      <dgm:t>
        <a:bodyPr/>
        <a:lstStyle/>
        <a:p>
          <a:endParaRPr lang="ru-RU"/>
        </a:p>
      </dgm:t>
    </dgm:pt>
    <dgm:pt modelId="{B6E7B2EE-79A8-4964-8EDE-19D6F2AD5B1F}">
      <dgm:prSet phldrT="[Текст]"/>
      <dgm:spPr/>
      <dgm:t>
        <a:bodyPr/>
        <a:lstStyle/>
        <a:p>
          <a:r>
            <a:rPr lang="en-US" b="1" dirty="0" err="1">
              <a:solidFill>
                <a:schemeClr val="tx2"/>
              </a:solidFill>
            </a:rPr>
            <a:t>Taxtni</a:t>
          </a:r>
          <a:r>
            <a:rPr lang="en-US" b="1" dirty="0">
              <a:solidFill>
                <a:schemeClr val="tx2"/>
              </a:solidFill>
            </a:rPr>
            <a:t> </a:t>
          </a:r>
          <a:r>
            <a:rPr lang="en-US" b="1" dirty="0" err="1">
              <a:solidFill>
                <a:schemeClr val="tx2"/>
              </a:solidFill>
            </a:rPr>
            <a:t>egalladi</a:t>
          </a:r>
          <a:endParaRPr lang="ru-RU" b="1" dirty="0">
            <a:solidFill>
              <a:schemeClr val="tx2"/>
            </a:solidFill>
          </a:endParaRPr>
        </a:p>
      </dgm:t>
    </dgm:pt>
    <dgm:pt modelId="{535AECBB-333E-4A95-B241-4F1450A5D7F8}" type="parTrans" cxnId="{34038FFB-6548-4122-B13A-F3F19A981C38}">
      <dgm:prSet/>
      <dgm:spPr/>
      <dgm:t>
        <a:bodyPr/>
        <a:lstStyle/>
        <a:p>
          <a:endParaRPr lang="ru-RU"/>
        </a:p>
      </dgm:t>
    </dgm:pt>
    <dgm:pt modelId="{F46C4F08-7C09-41E5-9822-88E3299920F8}" type="sibTrans" cxnId="{34038FFB-6548-4122-B13A-F3F19A981C38}">
      <dgm:prSet/>
      <dgm:spPr/>
      <dgm:t>
        <a:bodyPr/>
        <a:lstStyle/>
        <a:p>
          <a:endParaRPr lang="ru-RU"/>
        </a:p>
      </dgm:t>
    </dgm:pt>
    <dgm:pt modelId="{8796F740-DBED-4663-9F51-715AA3481F30}">
      <dgm:prSet phldrT="[Текст]"/>
      <dgm:spPr/>
      <dgm:t>
        <a:bodyPr/>
        <a:lstStyle/>
        <a:p>
          <a:r>
            <a:rPr lang="en-US" b="1" dirty="0" err="1">
              <a:solidFill>
                <a:schemeClr val="tx2"/>
              </a:solidFill>
            </a:rPr>
            <a:t>Gertrudaga</a:t>
          </a:r>
          <a:r>
            <a:rPr lang="en-US" b="1" dirty="0">
              <a:solidFill>
                <a:schemeClr val="tx2"/>
              </a:solidFill>
            </a:rPr>
            <a:t> </a:t>
          </a:r>
          <a:r>
            <a:rPr lang="en-US" b="1" dirty="0" err="1">
              <a:solidFill>
                <a:schemeClr val="tx2"/>
              </a:solidFill>
            </a:rPr>
            <a:t>uylandi</a:t>
          </a:r>
          <a:endParaRPr lang="ru-RU" b="1" dirty="0">
            <a:solidFill>
              <a:schemeClr val="tx2"/>
            </a:solidFill>
          </a:endParaRPr>
        </a:p>
      </dgm:t>
    </dgm:pt>
    <dgm:pt modelId="{7AF91EAB-D053-46DB-8DBD-45AA380C2CEE}" type="parTrans" cxnId="{715FFE92-4876-40F3-A6AF-C10C6A1A607B}">
      <dgm:prSet/>
      <dgm:spPr/>
      <dgm:t>
        <a:bodyPr/>
        <a:lstStyle/>
        <a:p>
          <a:endParaRPr lang="ru-RU"/>
        </a:p>
      </dgm:t>
    </dgm:pt>
    <dgm:pt modelId="{A0A9AF69-A4E1-46DF-ACAF-50D5E57F582F}" type="sibTrans" cxnId="{715FFE92-4876-40F3-A6AF-C10C6A1A607B}">
      <dgm:prSet/>
      <dgm:spPr/>
      <dgm:t>
        <a:bodyPr/>
        <a:lstStyle/>
        <a:p>
          <a:endParaRPr lang="ru-RU"/>
        </a:p>
      </dgm:t>
    </dgm:pt>
    <dgm:pt modelId="{2B605326-E714-4E49-B9A1-F74CCDCDBB4E}" type="pres">
      <dgm:prSet presAssocID="{32E4B71A-8511-4F11-954C-94F85C0B8907}" presName="rootnode" presStyleCnt="0">
        <dgm:presLayoutVars>
          <dgm:chMax/>
          <dgm:chPref/>
          <dgm:dir/>
          <dgm:animLvl val="lvl"/>
        </dgm:presLayoutVars>
      </dgm:prSet>
      <dgm:spPr/>
    </dgm:pt>
    <dgm:pt modelId="{2658ADE6-ADC8-49C3-BE77-24A788B6F4F5}" type="pres">
      <dgm:prSet presAssocID="{650F4A1E-50C1-42C0-BE23-A8D74FF7AB9F}" presName="composite" presStyleCnt="0"/>
      <dgm:spPr/>
    </dgm:pt>
    <dgm:pt modelId="{B65CCF78-7F66-495C-8DB5-07698FC36B1E}" type="pres">
      <dgm:prSet presAssocID="{650F4A1E-50C1-42C0-BE23-A8D74FF7AB9F}" presName="LShape" presStyleLbl="alignNode1" presStyleIdx="0" presStyleCnt="5" custLinFactNeighborX="-2581"/>
      <dgm:spPr>
        <a:solidFill>
          <a:schemeClr val="accent4">
            <a:lumMod val="75000"/>
          </a:schemeClr>
        </a:solidFill>
        <a:ln>
          <a:solidFill>
            <a:schemeClr val="accent3">
              <a:lumMod val="75000"/>
            </a:schemeClr>
          </a:solidFill>
        </a:ln>
      </dgm:spPr>
    </dgm:pt>
    <dgm:pt modelId="{808B769B-D6AB-4E0A-B429-FC3584916B29}" type="pres">
      <dgm:prSet presAssocID="{650F4A1E-50C1-42C0-BE23-A8D74FF7AB9F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6A19E7FE-3695-4776-A4E1-6191891A4268}" type="pres">
      <dgm:prSet presAssocID="{650F4A1E-50C1-42C0-BE23-A8D74FF7AB9F}" presName="Triangle" presStyleLbl="alignNode1" presStyleIdx="1" presStyleCnt="5" custLinFactNeighborX="-15149"/>
      <dgm:spPr>
        <a:solidFill>
          <a:schemeClr val="accent4">
            <a:lumMod val="75000"/>
          </a:schemeClr>
        </a:solidFill>
        <a:ln>
          <a:solidFill>
            <a:schemeClr val="accent3">
              <a:lumMod val="75000"/>
            </a:schemeClr>
          </a:solidFill>
        </a:ln>
      </dgm:spPr>
    </dgm:pt>
    <dgm:pt modelId="{9328DE2F-C527-45AD-A71B-26A11CD19F09}" type="pres">
      <dgm:prSet presAssocID="{CF44BDCE-92D8-4752-9C56-9B007B4557EF}" presName="sibTrans" presStyleCnt="0"/>
      <dgm:spPr/>
    </dgm:pt>
    <dgm:pt modelId="{6FD646A8-A1DB-4FF5-A378-7A1687F3D9E2}" type="pres">
      <dgm:prSet presAssocID="{CF44BDCE-92D8-4752-9C56-9B007B4557EF}" presName="space" presStyleCnt="0"/>
      <dgm:spPr/>
    </dgm:pt>
    <dgm:pt modelId="{9724D4F6-1A56-4EFE-A2A8-642A90F54D20}" type="pres">
      <dgm:prSet presAssocID="{B6E7B2EE-79A8-4964-8EDE-19D6F2AD5B1F}" presName="composite" presStyleCnt="0"/>
      <dgm:spPr/>
    </dgm:pt>
    <dgm:pt modelId="{B380F0CF-0128-4996-92BD-55C0B87FCB6F}" type="pres">
      <dgm:prSet presAssocID="{B6E7B2EE-79A8-4964-8EDE-19D6F2AD5B1F}" presName="LShape" presStyleLbl="alignNode1" presStyleIdx="2" presStyleCnt="5" custLinFactNeighborX="-2581"/>
      <dgm:spPr>
        <a:solidFill>
          <a:schemeClr val="accent4">
            <a:lumMod val="75000"/>
          </a:schemeClr>
        </a:solidFill>
        <a:ln>
          <a:solidFill>
            <a:schemeClr val="accent3">
              <a:lumMod val="75000"/>
            </a:schemeClr>
          </a:solidFill>
        </a:ln>
      </dgm:spPr>
    </dgm:pt>
    <dgm:pt modelId="{F453ABE6-0DDD-4C93-962D-2BCFD3C7E605}" type="pres">
      <dgm:prSet presAssocID="{B6E7B2EE-79A8-4964-8EDE-19D6F2AD5B1F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0F31E113-FB0A-4F09-AE83-67B3B5743513}" type="pres">
      <dgm:prSet presAssocID="{B6E7B2EE-79A8-4964-8EDE-19D6F2AD5B1F}" presName="Triangle" presStyleLbl="alignNode1" presStyleIdx="3" presStyleCnt="5" custLinFactNeighborX="-15149"/>
      <dgm:spPr>
        <a:solidFill>
          <a:schemeClr val="accent4">
            <a:lumMod val="75000"/>
          </a:schemeClr>
        </a:solidFill>
        <a:ln>
          <a:solidFill>
            <a:schemeClr val="accent3">
              <a:lumMod val="75000"/>
            </a:schemeClr>
          </a:solidFill>
        </a:ln>
      </dgm:spPr>
    </dgm:pt>
    <dgm:pt modelId="{2AA0EE5C-8317-4121-92BD-D883566CB52D}" type="pres">
      <dgm:prSet presAssocID="{F46C4F08-7C09-41E5-9822-88E3299920F8}" presName="sibTrans" presStyleCnt="0"/>
      <dgm:spPr/>
    </dgm:pt>
    <dgm:pt modelId="{1C3F6252-0189-439A-98BC-8C2552618A70}" type="pres">
      <dgm:prSet presAssocID="{F46C4F08-7C09-41E5-9822-88E3299920F8}" presName="space" presStyleCnt="0"/>
      <dgm:spPr/>
    </dgm:pt>
    <dgm:pt modelId="{8A241D78-53A2-4E59-9813-CF88A160AAE8}" type="pres">
      <dgm:prSet presAssocID="{8796F740-DBED-4663-9F51-715AA3481F30}" presName="composite" presStyleCnt="0"/>
      <dgm:spPr/>
    </dgm:pt>
    <dgm:pt modelId="{7FCBDC49-EF7A-4E4E-9E7E-BBDBB6AD8091}" type="pres">
      <dgm:prSet presAssocID="{8796F740-DBED-4663-9F51-715AA3481F30}" presName="LShape" presStyleLbl="alignNode1" presStyleIdx="4" presStyleCnt="5"/>
      <dgm:spPr>
        <a:solidFill>
          <a:schemeClr val="accent4">
            <a:lumMod val="75000"/>
          </a:schemeClr>
        </a:solidFill>
        <a:ln>
          <a:solidFill>
            <a:schemeClr val="accent3">
              <a:lumMod val="75000"/>
            </a:schemeClr>
          </a:solidFill>
        </a:ln>
      </dgm:spPr>
    </dgm:pt>
    <dgm:pt modelId="{8B071A12-6C6E-4EDA-8ABB-9C201DBA1171}" type="pres">
      <dgm:prSet presAssocID="{8796F740-DBED-4663-9F51-715AA3481F30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74EEDD26-A1B8-4031-A55A-42928E8EA734}" type="presOf" srcId="{650F4A1E-50C1-42C0-BE23-A8D74FF7AB9F}" destId="{808B769B-D6AB-4E0A-B429-FC3584916B29}" srcOrd="0" destOrd="0" presId="urn:microsoft.com/office/officeart/2009/3/layout/StepUpProcess"/>
    <dgm:cxn modelId="{64889537-7749-4D1B-969E-9A32689DAED1}" type="presOf" srcId="{B6E7B2EE-79A8-4964-8EDE-19D6F2AD5B1F}" destId="{F453ABE6-0DDD-4C93-962D-2BCFD3C7E605}" srcOrd="0" destOrd="0" presId="urn:microsoft.com/office/officeart/2009/3/layout/StepUpProcess"/>
    <dgm:cxn modelId="{5E72B061-9857-4DCC-9BE8-DE0E534BED34}" srcId="{32E4B71A-8511-4F11-954C-94F85C0B8907}" destId="{650F4A1E-50C1-42C0-BE23-A8D74FF7AB9F}" srcOrd="0" destOrd="0" parTransId="{47E9E967-8FB7-4910-A317-4E85BFAA1465}" sibTransId="{CF44BDCE-92D8-4752-9C56-9B007B4557EF}"/>
    <dgm:cxn modelId="{77775F8D-6D99-4B81-9622-B588A489C557}" type="presOf" srcId="{8796F740-DBED-4663-9F51-715AA3481F30}" destId="{8B071A12-6C6E-4EDA-8ABB-9C201DBA1171}" srcOrd="0" destOrd="0" presId="urn:microsoft.com/office/officeart/2009/3/layout/StepUpProcess"/>
    <dgm:cxn modelId="{715FFE92-4876-40F3-A6AF-C10C6A1A607B}" srcId="{32E4B71A-8511-4F11-954C-94F85C0B8907}" destId="{8796F740-DBED-4663-9F51-715AA3481F30}" srcOrd="2" destOrd="0" parTransId="{7AF91EAB-D053-46DB-8DBD-45AA380C2CEE}" sibTransId="{A0A9AF69-A4E1-46DF-ACAF-50D5E57F582F}"/>
    <dgm:cxn modelId="{871E55B4-05B8-4DCB-BBE1-EDD0AD1CF3D5}" type="presOf" srcId="{32E4B71A-8511-4F11-954C-94F85C0B8907}" destId="{2B605326-E714-4E49-B9A1-F74CCDCDBB4E}" srcOrd="0" destOrd="0" presId="urn:microsoft.com/office/officeart/2009/3/layout/StepUpProcess"/>
    <dgm:cxn modelId="{34038FFB-6548-4122-B13A-F3F19A981C38}" srcId="{32E4B71A-8511-4F11-954C-94F85C0B8907}" destId="{B6E7B2EE-79A8-4964-8EDE-19D6F2AD5B1F}" srcOrd="1" destOrd="0" parTransId="{535AECBB-333E-4A95-B241-4F1450A5D7F8}" sibTransId="{F46C4F08-7C09-41E5-9822-88E3299920F8}"/>
    <dgm:cxn modelId="{9C60FDAF-EC64-4AC4-9B8C-B7D7FE45AE69}" type="presParOf" srcId="{2B605326-E714-4E49-B9A1-F74CCDCDBB4E}" destId="{2658ADE6-ADC8-49C3-BE77-24A788B6F4F5}" srcOrd="0" destOrd="0" presId="urn:microsoft.com/office/officeart/2009/3/layout/StepUpProcess"/>
    <dgm:cxn modelId="{34A124B8-F8DA-4295-9356-8D6049C8C717}" type="presParOf" srcId="{2658ADE6-ADC8-49C3-BE77-24A788B6F4F5}" destId="{B65CCF78-7F66-495C-8DB5-07698FC36B1E}" srcOrd="0" destOrd="0" presId="urn:microsoft.com/office/officeart/2009/3/layout/StepUpProcess"/>
    <dgm:cxn modelId="{A74C1C42-8270-4730-8251-96F4743CBDDA}" type="presParOf" srcId="{2658ADE6-ADC8-49C3-BE77-24A788B6F4F5}" destId="{808B769B-D6AB-4E0A-B429-FC3584916B29}" srcOrd="1" destOrd="0" presId="urn:microsoft.com/office/officeart/2009/3/layout/StepUpProcess"/>
    <dgm:cxn modelId="{C99D6608-23A0-4AAC-AF79-98176DFC9F1D}" type="presParOf" srcId="{2658ADE6-ADC8-49C3-BE77-24A788B6F4F5}" destId="{6A19E7FE-3695-4776-A4E1-6191891A4268}" srcOrd="2" destOrd="0" presId="urn:microsoft.com/office/officeart/2009/3/layout/StepUpProcess"/>
    <dgm:cxn modelId="{451831FD-0105-4346-8CDC-BFD3A97FCCC8}" type="presParOf" srcId="{2B605326-E714-4E49-B9A1-F74CCDCDBB4E}" destId="{9328DE2F-C527-45AD-A71B-26A11CD19F09}" srcOrd="1" destOrd="0" presId="urn:microsoft.com/office/officeart/2009/3/layout/StepUpProcess"/>
    <dgm:cxn modelId="{5698C7FD-85E4-4AA4-B419-55C345B2659C}" type="presParOf" srcId="{9328DE2F-C527-45AD-A71B-26A11CD19F09}" destId="{6FD646A8-A1DB-4FF5-A378-7A1687F3D9E2}" srcOrd="0" destOrd="0" presId="urn:microsoft.com/office/officeart/2009/3/layout/StepUpProcess"/>
    <dgm:cxn modelId="{9FC9DF70-8E58-4691-BFCC-71CA96C59B89}" type="presParOf" srcId="{2B605326-E714-4E49-B9A1-F74CCDCDBB4E}" destId="{9724D4F6-1A56-4EFE-A2A8-642A90F54D20}" srcOrd="2" destOrd="0" presId="urn:microsoft.com/office/officeart/2009/3/layout/StepUpProcess"/>
    <dgm:cxn modelId="{10D835A1-74C8-4D0C-B8C9-450C3E759D00}" type="presParOf" srcId="{9724D4F6-1A56-4EFE-A2A8-642A90F54D20}" destId="{B380F0CF-0128-4996-92BD-55C0B87FCB6F}" srcOrd="0" destOrd="0" presId="urn:microsoft.com/office/officeart/2009/3/layout/StepUpProcess"/>
    <dgm:cxn modelId="{DCA2F7C7-B251-46CD-AD48-600D1B7EA5E0}" type="presParOf" srcId="{9724D4F6-1A56-4EFE-A2A8-642A90F54D20}" destId="{F453ABE6-0DDD-4C93-962D-2BCFD3C7E605}" srcOrd="1" destOrd="0" presId="urn:microsoft.com/office/officeart/2009/3/layout/StepUpProcess"/>
    <dgm:cxn modelId="{CC52D947-646B-4442-9292-5863A1D908B5}" type="presParOf" srcId="{9724D4F6-1A56-4EFE-A2A8-642A90F54D20}" destId="{0F31E113-FB0A-4F09-AE83-67B3B5743513}" srcOrd="2" destOrd="0" presId="urn:microsoft.com/office/officeart/2009/3/layout/StepUpProcess"/>
    <dgm:cxn modelId="{BC2EEF75-FB49-406F-A246-1C04D8A11F83}" type="presParOf" srcId="{2B605326-E714-4E49-B9A1-F74CCDCDBB4E}" destId="{2AA0EE5C-8317-4121-92BD-D883566CB52D}" srcOrd="3" destOrd="0" presId="urn:microsoft.com/office/officeart/2009/3/layout/StepUpProcess"/>
    <dgm:cxn modelId="{0EABF081-CDCC-4BF4-9A72-FB3468CCC0F4}" type="presParOf" srcId="{2AA0EE5C-8317-4121-92BD-D883566CB52D}" destId="{1C3F6252-0189-439A-98BC-8C2552618A70}" srcOrd="0" destOrd="0" presId="urn:microsoft.com/office/officeart/2009/3/layout/StepUpProcess"/>
    <dgm:cxn modelId="{B81A0B3D-35C4-487A-95EE-63A715B568E2}" type="presParOf" srcId="{2B605326-E714-4E49-B9A1-F74CCDCDBB4E}" destId="{8A241D78-53A2-4E59-9813-CF88A160AAE8}" srcOrd="4" destOrd="0" presId="urn:microsoft.com/office/officeart/2009/3/layout/StepUpProcess"/>
    <dgm:cxn modelId="{822FCEA7-9565-4D35-8241-897A4723979A}" type="presParOf" srcId="{8A241D78-53A2-4E59-9813-CF88A160AAE8}" destId="{7FCBDC49-EF7A-4E4E-9E7E-BBDBB6AD8091}" srcOrd="0" destOrd="0" presId="urn:microsoft.com/office/officeart/2009/3/layout/StepUpProcess"/>
    <dgm:cxn modelId="{67DDB254-1449-4EB3-BBFE-A47553415E9A}" type="presParOf" srcId="{8A241D78-53A2-4E59-9813-CF88A160AAE8}" destId="{8B071A12-6C6E-4EDA-8ABB-9C201DBA1171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16DFCC0-0E4D-421F-8334-92986961A4F0}" type="doc">
      <dgm:prSet loTypeId="urn:microsoft.com/office/officeart/2005/8/layout/vList4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1E71F0EB-0779-4D47-B984-B9A666F2CF53}">
      <dgm:prSet phldrT="[Текст]" custT="1"/>
      <dgm:spPr/>
      <dgm:t>
        <a:bodyPr/>
        <a:lstStyle/>
        <a:p>
          <a:r>
            <a:rPr lang="en-US" sz="4400" dirty="0">
              <a:latin typeface="Times New Roman" panose="02020603050405020304" pitchFamily="18" charset="0"/>
              <a:cs typeface="Times New Roman" panose="02020603050405020304" pitchFamily="18" charset="0"/>
            </a:rPr>
            <a:t>O‘Z HAYOTI HAQIDA</a:t>
          </a:r>
          <a:endParaRPr lang="ru-RU" sz="4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07C6B9-8A16-48C0-AF1D-753C1671C70D}" type="parTrans" cxnId="{0AB363EB-3535-4944-A41D-9AA03A72909B}">
      <dgm:prSet/>
      <dgm:spPr/>
      <dgm:t>
        <a:bodyPr/>
        <a:lstStyle/>
        <a:p>
          <a:endParaRPr lang="ru-RU"/>
        </a:p>
      </dgm:t>
    </dgm:pt>
    <dgm:pt modelId="{6262B3DA-6086-4A24-890F-4BF02EEDF141}" type="sibTrans" cxnId="{0AB363EB-3535-4944-A41D-9AA03A72909B}">
      <dgm:prSet/>
      <dgm:spPr/>
      <dgm:t>
        <a:bodyPr/>
        <a:lstStyle/>
        <a:p>
          <a:endParaRPr lang="ru-RU"/>
        </a:p>
      </dgm:t>
    </dgm:pt>
    <dgm:pt modelId="{EB4087B9-828C-41EA-9B7D-D8340E332A0C}">
      <dgm:prSet phldrT="[Текст]" custT="1"/>
      <dgm:spPr/>
      <dgm:t>
        <a:bodyPr/>
        <a:lstStyle/>
        <a:p>
          <a:r>
            <a:rPr lang="en-US" sz="4400" dirty="0">
              <a:latin typeface="Times New Roman" panose="02020603050405020304" pitchFamily="18" charset="0"/>
              <a:cs typeface="Times New Roman" panose="02020603050405020304" pitchFamily="18" charset="0"/>
            </a:rPr>
            <a:t>IDROKI HAQIDA </a:t>
          </a:r>
          <a:endParaRPr lang="ru-RU" sz="4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CF6F69-5112-4698-946F-03659E3C692C}" type="parTrans" cxnId="{4634D310-54DC-42FE-914E-7D9F2587E2DE}">
      <dgm:prSet/>
      <dgm:spPr/>
      <dgm:t>
        <a:bodyPr/>
        <a:lstStyle/>
        <a:p>
          <a:endParaRPr lang="ru-RU"/>
        </a:p>
      </dgm:t>
    </dgm:pt>
    <dgm:pt modelId="{1AFB74B4-7EB9-44A2-9013-C1A51151346A}" type="sibTrans" cxnId="{4634D310-54DC-42FE-914E-7D9F2587E2DE}">
      <dgm:prSet/>
      <dgm:spPr/>
      <dgm:t>
        <a:bodyPr/>
        <a:lstStyle/>
        <a:p>
          <a:endParaRPr lang="ru-RU"/>
        </a:p>
      </dgm:t>
    </dgm:pt>
    <dgm:pt modelId="{76987E60-34EC-4DC9-BC7B-ED92FC323C66}">
      <dgm:prSet phldrT="[Текст]" custT="1"/>
      <dgm:spPr/>
      <dgm:t>
        <a:bodyPr/>
        <a:lstStyle/>
        <a:p>
          <a:r>
            <a:rPr lang="en-US" sz="4400" dirty="0">
              <a:latin typeface="Times New Roman" panose="02020603050405020304" pitchFamily="18" charset="0"/>
              <a:cs typeface="Times New Roman" panose="02020603050405020304" pitchFamily="18" charset="0"/>
            </a:rPr>
            <a:t>QISMAT HAQIDA</a:t>
          </a:r>
          <a:endParaRPr lang="ru-RU" sz="4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B13F27-2C28-4535-B63F-6F978D078BC3}" type="sibTrans" cxnId="{0BA2B3DB-64D3-48CA-A250-09460829D0B9}">
      <dgm:prSet/>
      <dgm:spPr/>
      <dgm:t>
        <a:bodyPr/>
        <a:lstStyle/>
        <a:p>
          <a:endParaRPr lang="ru-RU"/>
        </a:p>
      </dgm:t>
    </dgm:pt>
    <dgm:pt modelId="{50FAC113-6ACF-498B-838B-17A5C34AEAB3}" type="parTrans" cxnId="{0BA2B3DB-64D3-48CA-A250-09460829D0B9}">
      <dgm:prSet/>
      <dgm:spPr/>
      <dgm:t>
        <a:bodyPr/>
        <a:lstStyle/>
        <a:p>
          <a:endParaRPr lang="ru-RU"/>
        </a:p>
      </dgm:t>
    </dgm:pt>
    <dgm:pt modelId="{17A8AE70-7B92-4F64-970D-E803466D2576}" type="pres">
      <dgm:prSet presAssocID="{C16DFCC0-0E4D-421F-8334-92986961A4F0}" presName="linear" presStyleCnt="0">
        <dgm:presLayoutVars>
          <dgm:dir/>
          <dgm:resizeHandles val="exact"/>
        </dgm:presLayoutVars>
      </dgm:prSet>
      <dgm:spPr/>
    </dgm:pt>
    <dgm:pt modelId="{A9016B64-8E96-4DB1-AD54-296F78ACFC93}" type="pres">
      <dgm:prSet presAssocID="{1E71F0EB-0779-4D47-B984-B9A666F2CF53}" presName="comp" presStyleCnt="0"/>
      <dgm:spPr/>
    </dgm:pt>
    <dgm:pt modelId="{74CDC34C-BBE1-4221-998F-80C2E6F3FB58}" type="pres">
      <dgm:prSet presAssocID="{1E71F0EB-0779-4D47-B984-B9A666F2CF53}" presName="box" presStyleLbl="node1" presStyleIdx="0" presStyleCnt="3"/>
      <dgm:spPr/>
    </dgm:pt>
    <dgm:pt modelId="{E40C72D1-B75A-497A-9F7C-B868CBB3E57C}" type="pres">
      <dgm:prSet presAssocID="{1E71F0EB-0779-4D47-B984-B9A666F2CF53}" presName="img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96C53093-6F5D-4C77-B076-41BCDC652B5E}" type="pres">
      <dgm:prSet presAssocID="{1E71F0EB-0779-4D47-B984-B9A666F2CF53}" presName="text" presStyleLbl="node1" presStyleIdx="0" presStyleCnt="3">
        <dgm:presLayoutVars>
          <dgm:bulletEnabled val="1"/>
        </dgm:presLayoutVars>
      </dgm:prSet>
      <dgm:spPr/>
    </dgm:pt>
    <dgm:pt modelId="{C861D552-AE46-4C1C-9A2B-CF9CFCA44693}" type="pres">
      <dgm:prSet presAssocID="{6262B3DA-6086-4A24-890F-4BF02EEDF141}" presName="spacer" presStyleCnt="0"/>
      <dgm:spPr/>
    </dgm:pt>
    <dgm:pt modelId="{DCE8BB86-BA60-4C5E-86EC-A5C2AE5B17FE}" type="pres">
      <dgm:prSet presAssocID="{76987E60-34EC-4DC9-BC7B-ED92FC323C66}" presName="comp" presStyleCnt="0"/>
      <dgm:spPr/>
    </dgm:pt>
    <dgm:pt modelId="{DADF5960-5C9F-4B0A-BDA5-8922F12B9ED1}" type="pres">
      <dgm:prSet presAssocID="{76987E60-34EC-4DC9-BC7B-ED92FC323C66}" presName="box" presStyleLbl="node1" presStyleIdx="1" presStyleCnt="3"/>
      <dgm:spPr/>
    </dgm:pt>
    <dgm:pt modelId="{B6BCCC2B-1D15-4C00-AAEC-37D4C115882A}" type="pres">
      <dgm:prSet presAssocID="{76987E60-34EC-4DC9-BC7B-ED92FC323C66}" presName="img" presStyleLbl="fgImgPlace1" presStyleIdx="1" presStyleCnt="3" custLinFactNeighborX="208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62E51FF4-0571-4534-BCE0-D060EA2B2C52}" type="pres">
      <dgm:prSet presAssocID="{76987E60-34EC-4DC9-BC7B-ED92FC323C66}" presName="text" presStyleLbl="node1" presStyleIdx="1" presStyleCnt="3">
        <dgm:presLayoutVars>
          <dgm:bulletEnabled val="1"/>
        </dgm:presLayoutVars>
      </dgm:prSet>
      <dgm:spPr/>
    </dgm:pt>
    <dgm:pt modelId="{61467BD8-4850-4862-B888-FF2459E141BB}" type="pres">
      <dgm:prSet presAssocID="{E1B13F27-2C28-4535-B63F-6F978D078BC3}" presName="spacer" presStyleCnt="0"/>
      <dgm:spPr/>
    </dgm:pt>
    <dgm:pt modelId="{F3A12539-E010-44E5-BD07-B516FB73B0DB}" type="pres">
      <dgm:prSet presAssocID="{EB4087B9-828C-41EA-9B7D-D8340E332A0C}" presName="comp" presStyleCnt="0"/>
      <dgm:spPr/>
    </dgm:pt>
    <dgm:pt modelId="{1D62A64D-F31A-4DF0-9B9B-E2E53B3B4CF4}" type="pres">
      <dgm:prSet presAssocID="{EB4087B9-828C-41EA-9B7D-D8340E332A0C}" presName="box" presStyleLbl="node1" presStyleIdx="2" presStyleCnt="3"/>
      <dgm:spPr/>
    </dgm:pt>
    <dgm:pt modelId="{F7B3437C-3B66-40F4-AED0-DCD209AA106C}" type="pres">
      <dgm:prSet presAssocID="{EB4087B9-828C-41EA-9B7D-D8340E332A0C}" presName="img" presStyleLbl="fgImgPlace1" presStyleIdx="2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3431E58-6A01-499E-80C4-54C079BB623E}" type="pres">
      <dgm:prSet presAssocID="{EB4087B9-828C-41EA-9B7D-D8340E332A0C}" presName="text" presStyleLbl="node1" presStyleIdx="2" presStyleCnt="3">
        <dgm:presLayoutVars>
          <dgm:bulletEnabled val="1"/>
        </dgm:presLayoutVars>
      </dgm:prSet>
      <dgm:spPr/>
    </dgm:pt>
  </dgm:ptLst>
  <dgm:cxnLst>
    <dgm:cxn modelId="{4634D310-54DC-42FE-914E-7D9F2587E2DE}" srcId="{C16DFCC0-0E4D-421F-8334-92986961A4F0}" destId="{EB4087B9-828C-41EA-9B7D-D8340E332A0C}" srcOrd="2" destOrd="0" parTransId="{59CF6F69-5112-4698-946F-03659E3C692C}" sibTransId="{1AFB74B4-7EB9-44A2-9013-C1A51151346A}"/>
    <dgm:cxn modelId="{AE4BBE14-D53D-443A-81C1-03460A517921}" type="presOf" srcId="{C16DFCC0-0E4D-421F-8334-92986961A4F0}" destId="{17A8AE70-7B92-4F64-970D-E803466D2576}" srcOrd="0" destOrd="0" presId="urn:microsoft.com/office/officeart/2005/8/layout/vList4"/>
    <dgm:cxn modelId="{9AE9EF2B-B3F5-4A36-A3F4-EAC0931113E4}" type="presOf" srcId="{EB4087B9-828C-41EA-9B7D-D8340E332A0C}" destId="{53431E58-6A01-499E-80C4-54C079BB623E}" srcOrd="1" destOrd="0" presId="urn:microsoft.com/office/officeart/2005/8/layout/vList4"/>
    <dgm:cxn modelId="{B2A5C62D-84B1-4C3B-9113-18370EC21A2D}" type="presOf" srcId="{76987E60-34EC-4DC9-BC7B-ED92FC323C66}" destId="{DADF5960-5C9F-4B0A-BDA5-8922F12B9ED1}" srcOrd="0" destOrd="0" presId="urn:microsoft.com/office/officeart/2005/8/layout/vList4"/>
    <dgm:cxn modelId="{7825EAA5-7AB6-45DF-885A-A262300106D4}" type="presOf" srcId="{76987E60-34EC-4DC9-BC7B-ED92FC323C66}" destId="{62E51FF4-0571-4534-BCE0-D060EA2B2C52}" srcOrd="1" destOrd="0" presId="urn:microsoft.com/office/officeart/2005/8/layout/vList4"/>
    <dgm:cxn modelId="{D96800C2-EEFC-424A-BAD1-4436DF42FBDA}" type="presOf" srcId="{1E71F0EB-0779-4D47-B984-B9A666F2CF53}" destId="{74CDC34C-BBE1-4221-998F-80C2E6F3FB58}" srcOrd="0" destOrd="0" presId="urn:microsoft.com/office/officeart/2005/8/layout/vList4"/>
    <dgm:cxn modelId="{B4C1A4CB-6665-4C53-9E36-B3768EEE2E8C}" type="presOf" srcId="{EB4087B9-828C-41EA-9B7D-D8340E332A0C}" destId="{1D62A64D-F31A-4DF0-9B9B-E2E53B3B4CF4}" srcOrd="0" destOrd="0" presId="urn:microsoft.com/office/officeart/2005/8/layout/vList4"/>
    <dgm:cxn modelId="{924AF1D1-0177-43E5-9842-86E20BD80AD3}" type="presOf" srcId="{1E71F0EB-0779-4D47-B984-B9A666F2CF53}" destId="{96C53093-6F5D-4C77-B076-41BCDC652B5E}" srcOrd="1" destOrd="0" presId="urn:microsoft.com/office/officeart/2005/8/layout/vList4"/>
    <dgm:cxn modelId="{0BA2B3DB-64D3-48CA-A250-09460829D0B9}" srcId="{C16DFCC0-0E4D-421F-8334-92986961A4F0}" destId="{76987E60-34EC-4DC9-BC7B-ED92FC323C66}" srcOrd="1" destOrd="0" parTransId="{50FAC113-6ACF-498B-838B-17A5C34AEAB3}" sibTransId="{E1B13F27-2C28-4535-B63F-6F978D078BC3}"/>
    <dgm:cxn modelId="{0AB363EB-3535-4944-A41D-9AA03A72909B}" srcId="{C16DFCC0-0E4D-421F-8334-92986961A4F0}" destId="{1E71F0EB-0779-4D47-B984-B9A666F2CF53}" srcOrd="0" destOrd="0" parTransId="{3007C6B9-8A16-48C0-AF1D-753C1671C70D}" sibTransId="{6262B3DA-6086-4A24-890F-4BF02EEDF141}"/>
    <dgm:cxn modelId="{DFF96BBF-C8D7-413F-B53F-BA78B3873D58}" type="presParOf" srcId="{17A8AE70-7B92-4F64-970D-E803466D2576}" destId="{A9016B64-8E96-4DB1-AD54-296F78ACFC93}" srcOrd="0" destOrd="0" presId="urn:microsoft.com/office/officeart/2005/8/layout/vList4"/>
    <dgm:cxn modelId="{0AFB2A96-EAA6-4D70-A916-1D31D6F3E28D}" type="presParOf" srcId="{A9016B64-8E96-4DB1-AD54-296F78ACFC93}" destId="{74CDC34C-BBE1-4221-998F-80C2E6F3FB58}" srcOrd="0" destOrd="0" presId="urn:microsoft.com/office/officeart/2005/8/layout/vList4"/>
    <dgm:cxn modelId="{B349E97D-9AA2-49F7-BC8A-F21F69558810}" type="presParOf" srcId="{A9016B64-8E96-4DB1-AD54-296F78ACFC93}" destId="{E40C72D1-B75A-497A-9F7C-B868CBB3E57C}" srcOrd="1" destOrd="0" presId="urn:microsoft.com/office/officeart/2005/8/layout/vList4"/>
    <dgm:cxn modelId="{F2914E80-BC28-41AF-B83C-C333A7DC796F}" type="presParOf" srcId="{A9016B64-8E96-4DB1-AD54-296F78ACFC93}" destId="{96C53093-6F5D-4C77-B076-41BCDC652B5E}" srcOrd="2" destOrd="0" presId="urn:microsoft.com/office/officeart/2005/8/layout/vList4"/>
    <dgm:cxn modelId="{B1B6C84A-2BF8-45E6-B161-AA7884DEC3CE}" type="presParOf" srcId="{17A8AE70-7B92-4F64-970D-E803466D2576}" destId="{C861D552-AE46-4C1C-9A2B-CF9CFCA44693}" srcOrd="1" destOrd="0" presId="urn:microsoft.com/office/officeart/2005/8/layout/vList4"/>
    <dgm:cxn modelId="{7E31DAEF-00C8-4C6B-AD6F-5DC27765308D}" type="presParOf" srcId="{17A8AE70-7B92-4F64-970D-E803466D2576}" destId="{DCE8BB86-BA60-4C5E-86EC-A5C2AE5B17FE}" srcOrd="2" destOrd="0" presId="urn:microsoft.com/office/officeart/2005/8/layout/vList4"/>
    <dgm:cxn modelId="{926FEB27-F1C4-4F61-B617-53B95D05E256}" type="presParOf" srcId="{DCE8BB86-BA60-4C5E-86EC-A5C2AE5B17FE}" destId="{DADF5960-5C9F-4B0A-BDA5-8922F12B9ED1}" srcOrd="0" destOrd="0" presId="urn:microsoft.com/office/officeart/2005/8/layout/vList4"/>
    <dgm:cxn modelId="{CD65D67C-552B-4BF8-9ECB-8B0363191D0C}" type="presParOf" srcId="{DCE8BB86-BA60-4C5E-86EC-A5C2AE5B17FE}" destId="{B6BCCC2B-1D15-4C00-AAEC-37D4C115882A}" srcOrd="1" destOrd="0" presId="urn:microsoft.com/office/officeart/2005/8/layout/vList4"/>
    <dgm:cxn modelId="{0A5EF2B0-D3CB-4B1B-8222-95F9B8D17AC0}" type="presParOf" srcId="{DCE8BB86-BA60-4C5E-86EC-A5C2AE5B17FE}" destId="{62E51FF4-0571-4534-BCE0-D060EA2B2C52}" srcOrd="2" destOrd="0" presId="urn:microsoft.com/office/officeart/2005/8/layout/vList4"/>
    <dgm:cxn modelId="{63D4DB58-BE5E-4743-8C1D-1CD98E01B281}" type="presParOf" srcId="{17A8AE70-7B92-4F64-970D-E803466D2576}" destId="{61467BD8-4850-4862-B888-FF2459E141BB}" srcOrd="3" destOrd="0" presId="urn:microsoft.com/office/officeart/2005/8/layout/vList4"/>
    <dgm:cxn modelId="{21D61DD6-A585-454B-A02E-8962A68FEC60}" type="presParOf" srcId="{17A8AE70-7B92-4F64-970D-E803466D2576}" destId="{F3A12539-E010-44E5-BD07-B516FB73B0DB}" srcOrd="4" destOrd="0" presId="urn:microsoft.com/office/officeart/2005/8/layout/vList4"/>
    <dgm:cxn modelId="{6B23AB8B-CDD9-4F41-B0B8-D53F7CE2D7AB}" type="presParOf" srcId="{F3A12539-E010-44E5-BD07-B516FB73B0DB}" destId="{1D62A64D-F31A-4DF0-9B9B-E2E53B3B4CF4}" srcOrd="0" destOrd="0" presId="urn:microsoft.com/office/officeart/2005/8/layout/vList4"/>
    <dgm:cxn modelId="{447EFBBE-0800-479C-8BC9-6941DE8F2E58}" type="presParOf" srcId="{F3A12539-E010-44E5-BD07-B516FB73B0DB}" destId="{F7B3437C-3B66-40F4-AED0-DCD209AA106C}" srcOrd="1" destOrd="0" presId="urn:microsoft.com/office/officeart/2005/8/layout/vList4"/>
    <dgm:cxn modelId="{A44D40AB-3293-4ABE-B702-2F17FF92FA17}" type="presParOf" srcId="{F3A12539-E010-44E5-BD07-B516FB73B0DB}" destId="{53431E58-6A01-499E-80C4-54C079BB623E}" srcOrd="2" destOrd="0" presId="urn:microsoft.com/office/officeart/2005/8/layout/vList4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16DFCC0-0E4D-421F-8334-92986961A4F0}" type="doc">
      <dgm:prSet loTypeId="urn:microsoft.com/office/officeart/2005/8/layout/vList4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1E71F0EB-0779-4D47-B984-B9A666F2CF53}">
      <dgm:prSet phldrT="[Текст]" custT="1"/>
      <dgm:spPr/>
      <dgm:t>
        <a:bodyPr/>
        <a:lstStyle/>
        <a:p>
          <a:r>
            <a:rPr lang="en-US" sz="4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Hayotimni</a:t>
          </a:r>
          <a:r>
            <a: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4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</a:t>
          </a:r>
          <a:r>
            <a: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4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chaqaga</a:t>
          </a:r>
          <a:r>
            <a: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4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ko‘raman</a:t>
          </a:r>
          <a:r>
            <a: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4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qimmat</a:t>
          </a:r>
          <a:r>
            <a: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4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07C6B9-8A16-48C0-AF1D-753C1671C70D}" type="parTrans" cxnId="{0AB363EB-3535-4944-A41D-9AA03A72909B}">
      <dgm:prSet/>
      <dgm:spPr/>
      <dgm:t>
        <a:bodyPr/>
        <a:lstStyle/>
        <a:p>
          <a:endParaRPr lang="ru-RU"/>
        </a:p>
      </dgm:t>
    </dgm:pt>
    <dgm:pt modelId="{6262B3DA-6086-4A24-890F-4BF02EEDF141}" type="sibTrans" cxnId="{0AB363EB-3535-4944-A41D-9AA03A72909B}">
      <dgm:prSet/>
      <dgm:spPr/>
      <dgm:t>
        <a:bodyPr/>
        <a:lstStyle/>
        <a:p>
          <a:endParaRPr lang="ru-RU"/>
        </a:p>
      </dgm:t>
    </dgm:pt>
    <dgm:pt modelId="{EB4087B9-828C-41EA-9B7D-D8340E332A0C}">
      <dgm:prSet phldrT="[Текст]" custT="1"/>
      <dgm:spPr/>
      <dgm:t>
        <a:bodyPr/>
        <a:lstStyle/>
        <a:p>
          <a:r>
            <a:rPr lang="en-US" sz="4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Tuf-ey</a:t>
          </a:r>
          <a:r>
            <a: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4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la’nat</a:t>
          </a:r>
          <a:r>
            <a: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! </a:t>
          </a:r>
          <a:r>
            <a:rPr lang="en-US" sz="4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Uyg‘on</a:t>
          </a:r>
          <a:r>
            <a: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4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mening</a:t>
          </a:r>
          <a:r>
            <a: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4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idrokim</a:t>
          </a:r>
          <a:r>
            <a: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4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uyg‘on</a:t>
          </a:r>
          <a:r>
            <a: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4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CF6F69-5112-4698-946F-03659E3C692C}" type="parTrans" cxnId="{4634D310-54DC-42FE-914E-7D9F2587E2DE}">
      <dgm:prSet/>
      <dgm:spPr/>
      <dgm:t>
        <a:bodyPr/>
        <a:lstStyle/>
        <a:p>
          <a:endParaRPr lang="ru-RU"/>
        </a:p>
      </dgm:t>
    </dgm:pt>
    <dgm:pt modelId="{1AFB74B4-7EB9-44A2-9013-C1A51151346A}" type="sibTrans" cxnId="{4634D310-54DC-42FE-914E-7D9F2587E2DE}">
      <dgm:prSet/>
      <dgm:spPr/>
      <dgm:t>
        <a:bodyPr/>
        <a:lstStyle/>
        <a:p>
          <a:endParaRPr lang="ru-RU"/>
        </a:p>
      </dgm:t>
    </dgm:pt>
    <dgm:pt modelId="{76987E60-34EC-4DC9-BC7B-ED92FC323C66}">
      <dgm:prSet phldrT="[Текст]" custT="1"/>
      <dgm:spPr/>
      <dgm:t>
        <a:bodyPr/>
        <a:lstStyle/>
        <a:p>
          <a:r>
            <a:rPr lang="en-US" sz="4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Qismat</a:t>
          </a:r>
          <a:r>
            <a: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sz="4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ko‘pni</a:t>
          </a:r>
          <a:r>
            <a: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4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ko‘rgan</a:t>
          </a:r>
          <a:r>
            <a: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4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xotin</a:t>
          </a:r>
          <a:r>
            <a: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4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B13F27-2C28-4535-B63F-6F978D078BC3}" type="sibTrans" cxnId="{0BA2B3DB-64D3-48CA-A250-09460829D0B9}">
      <dgm:prSet/>
      <dgm:spPr/>
      <dgm:t>
        <a:bodyPr/>
        <a:lstStyle/>
        <a:p>
          <a:endParaRPr lang="ru-RU"/>
        </a:p>
      </dgm:t>
    </dgm:pt>
    <dgm:pt modelId="{50FAC113-6ACF-498B-838B-17A5C34AEAB3}" type="parTrans" cxnId="{0BA2B3DB-64D3-48CA-A250-09460829D0B9}">
      <dgm:prSet/>
      <dgm:spPr/>
      <dgm:t>
        <a:bodyPr/>
        <a:lstStyle/>
        <a:p>
          <a:endParaRPr lang="ru-RU"/>
        </a:p>
      </dgm:t>
    </dgm:pt>
    <dgm:pt modelId="{17A8AE70-7B92-4F64-970D-E803466D2576}" type="pres">
      <dgm:prSet presAssocID="{C16DFCC0-0E4D-421F-8334-92986961A4F0}" presName="linear" presStyleCnt="0">
        <dgm:presLayoutVars>
          <dgm:dir/>
          <dgm:resizeHandles val="exact"/>
        </dgm:presLayoutVars>
      </dgm:prSet>
      <dgm:spPr/>
    </dgm:pt>
    <dgm:pt modelId="{A9016B64-8E96-4DB1-AD54-296F78ACFC93}" type="pres">
      <dgm:prSet presAssocID="{1E71F0EB-0779-4D47-B984-B9A666F2CF53}" presName="comp" presStyleCnt="0"/>
      <dgm:spPr/>
    </dgm:pt>
    <dgm:pt modelId="{74CDC34C-BBE1-4221-998F-80C2E6F3FB58}" type="pres">
      <dgm:prSet presAssocID="{1E71F0EB-0779-4D47-B984-B9A666F2CF53}" presName="box" presStyleLbl="node1" presStyleIdx="0" presStyleCnt="3"/>
      <dgm:spPr/>
    </dgm:pt>
    <dgm:pt modelId="{E40C72D1-B75A-497A-9F7C-B868CBB3E57C}" type="pres">
      <dgm:prSet presAssocID="{1E71F0EB-0779-4D47-B984-B9A666F2CF53}" presName="img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96C53093-6F5D-4C77-B076-41BCDC652B5E}" type="pres">
      <dgm:prSet presAssocID="{1E71F0EB-0779-4D47-B984-B9A666F2CF53}" presName="text" presStyleLbl="node1" presStyleIdx="0" presStyleCnt="3">
        <dgm:presLayoutVars>
          <dgm:bulletEnabled val="1"/>
        </dgm:presLayoutVars>
      </dgm:prSet>
      <dgm:spPr/>
    </dgm:pt>
    <dgm:pt modelId="{C861D552-AE46-4C1C-9A2B-CF9CFCA44693}" type="pres">
      <dgm:prSet presAssocID="{6262B3DA-6086-4A24-890F-4BF02EEDF141}" presName="spacer" presStyleCnt="0"/>
      <dgm:spPr/>
    </dgm:pt>
    <dgm:pt modelId="{DCE8BB86-BA60-4C5E-86EC-A5C2AE5B17FE}" type="pres">
      <dgm:prSet presAssocID="{76987E60-34EC-4DC9-BC7B-ED92FC323C66}" presName="comp" presStyleCnt="0"/>
      <dgm:spPr/>
    </dgm:pt>
    <dgm:pt modelId="{DADF5960-5C9F-4B0A-BDA5-8922F12B9ED1}" type="pres">
      <dgm:prSet presAssocID="{76987E60-34EC-4DC9-BC7B-ED92FC323C66}" presName="box" presStyleLbl="node1" presStyleIdx="1" presStyleCnt="3"/>
      <dgm:spPr/>
    </dgm:pt>
    <dgm:pt modelId="{B6BCCC2B-1D15-4C00-AAEC-37D4C115882A}" type="pres">
      <dgm:prSet presAssocID="{76987E60-34EC-4DC9-BC7B-ED92FC323C66}" presName="img" presStyleLbl="fgImgPlace1" presStyleIdx="1" presStyleCnt="3" custLinFactNeighborX="208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62E51FF4-0571-4534-BCE0-D060EA2B2C52}" type="pres">
      <dgm:prSet presAssocID="{76987E60-34EC-4DC9-BC7B-ED92FC323C66}" presName="text" presStyleLbl="node1" presStyleIdx="1" presStyleCnt="3">
        <dgm:presLayoutVars>
          <dgm:bulletEnabled val="1"/>
        </dgm:presLayoutVars>
      </dgm:prSet>
      <dgm:spPr/>
    </dgm:pt>
    <dgm:pt modelId="{61467BD8-4850-4862-B888-FF2459E141BB}" type="pres">
      <dgm:prSet presAssocID="{E1B13F27-2C28-4535-B63F-6F978D078BC3}" presName="spacer" presStyleCnt="0"/>
      <dgm:spPr/>
    </dgm:pt>
    <dgm:pt modelId="{F3A12539-E010-44E5-BD07-B516FB73B0DB}" type="pres">
      <dgm:prSet presAssocID="{EB4087B9-828C-41EA-9B7D-D8340E332A0C}" presName="comp" presStyleCnt="0"/>
      <dgm:spPr/>
    </dgm:pt>
    <dgm:pt modelId="{1D62A64D-F31A-4DF0-9B9B-E2E53B3B4CF4}" type="pres">
      <dgm:prSet presAssocID="{EB4087B9-828C-41EA-9B7D-D8340E332A0C}" presName="box" presStyleLbl="node1" presStyleIdx="2" presStyleCnt="3"/>
      <dgm:spPr/>
    </dgm:pt>
    <dgm:pt modelId="{F7B3437C-3B66-40F4-AED0-DCD209AA106C}" type="pres">
      <dgm:prSet presAssocID="{EB4087B9-828C-41EA-9B7D-D8340E332A0C}" presName="img" presStyleLbl="fgImgPlace1" presStyleIdx="2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3431E58-6A01-499E-80C4-54C079BB623E}" type="pres">
      <dgm:prSet presAssocID="{EB4087B9-828C-41EA-9B7D-D8340E332A0C}" presName="text" presStyleLbl="node1" presStyleIdx="2" presStyleCnt="3">
        <dgm:presLayoutVars>
          <dgm:bulletEnabled val="1"/>
        </dgm:presLayoutVars>
      </dgm:prSet>
      <dgm:spPr/>
    </dgm:pt>
  </dgm:ptLst>
  <dgm:cxnLst>
    <dgm:cxn modelId="{4634D310-54DC-42FE-914E-7D9F2587E2DE}" srcId="{C16DFCC0-0E4D-421F-8334-92986961A4F0}" destId="{EB4087B9-828C-41EA-9B7D-D8340E332A0C}" srcOrd="2" destOrd="0" parTransId="{59CF6F69-5112-4698-946F-03659E3C692C}" sibTransId="{1AFB74B4-7EB9-44A2-9013-C1A51151346A}"/>
    <dgm:cxn modelId="{AE4BBE14-D53D-443A-81C1-03460A517921}" type="presOf" srcId="{C16DFCC0-0E4D-421F-8334-92986961A4F0}" destId="{17A8AE70-7B92-4F64-970D-E803466D2576}" srcOrd="0" destOrd="0" presId="urn:microsoft.com/office/officeart/2005/8/layout/vList4"/>
    <dgm:cxn modelId="{9AE9EF2B-B3F5-4A36-A3F4-EAC0931113E4}" type="presOf" srcId="{EB4087B9-828C-41EA-9B7D-D8340E332A0C}" destId="{53431E58-6A01-499E-80C4-54C079BB623E}" srcOrd="1" destOrd="0" presId="urn:microsoft.com/office/officeart/2005/8/layout/vList4"/>
    <dgm:cxn modelId="{B2A5C62D-84B1-4C3B-9113-18370EC21A2D}" type="presOf" srcId="{76987E60-34EC-4DC9-BC7B-ED92FC323C66}" destId="{DADF5960-5C9F-4B0A-BDA5-8922F12B9ED1}" srcOrd="0" destOrd="0" presId="urn:microsoft.com/office/officeart/2005/8/layout/vList4"/>
    <dgm:cxn modelId="{7825EAA5-7AB6-45DF-885A-A262300106D4}" type="presOf" srcId="{76987E60-34EC-4DC9-BC7B-ED92FC323C66}" destId="{62E51FF4-0571-4534-BCE0-D060EA2B2C52}" srcOrd="1" destOrd="0" presId="urn:microsoft.com/office/officeart/2005/8/layout/vList4"/>
    <dgm:cxn modelId="{D96800C2-EEFC-424A-BAD1-4436DF42FBDA}" type="presOf" srcId="{1E71F0EB-0779-4D47-B984-B9A666F2CF53}" destId="{74CDC34C-BBE1-4221-998F-80C2E6F3FB58}" srcOrd="0" destOrd="0" presId="urn:microsoft.com/office/officeart/2005/8/layout/vList4"/>
    <dgm:cxn modelId="{B4C1A4CB-6665-4C53-9E36-B3768EEE2E8C}" type="presOf" srcId="{EB4087B9-828C-41EA-9B7D-D8340E332A0C}" destId="{1D62A64D-F31A-4DF0-9B9B-E2E53B3B4CF4}" srcOrd="0" destOrd="0" presId="urn:microsoft.com/office/officeart/2005/8/layout/vList4"/>
    <dgm:cxn modelId="{924AF1D1-0177-43E5-9842-86E20BD80AD3}" type="presOf" srcId="{1E71F0EB-0779-4D47-B984-B9A666F2CF53}" destId="{96C53093-6F5D-4C77-B076-41BCDC652B5E}" srcOrd="1" destOrd="0" presId="urn:microsoft.com/office/officeart/2005/8/layout/vList4"/>
    <dgm:cxn modelId="{0BA2B3DB-64D3-48CA-A250-09460829D0B9}" srcId="{C16DFCC0-0E4D-421F-8334-92986961A4F0}" destId="{76987E60-34EC-4DC9-BC7B-ED92FC323C66}" srcOrd="1" destOrd="0" parTransId="{50FAC113-6ACF-498B-838B-17A5C34AEAB3}" sibTransId="{E1B13F27-2C28-4535-B63F-6F978D078BC3}"/>
    <dgm:cxn modelId="{0AB363EB-3535-4944-A41D-9AA03A72909B}" srcId="{C16DFCC0-0E4D-421F-8334-92986961A4F0}" destId="{1E71F0EB-0779-4D47-B984-B9A666F2CF53}" srcOrd="0" destOrd="0" parTransId="{3007C6B9-8A16-48C0-AF1D-753C1671C70D}" sibTransId="{6262B3DA-6086-4A24-890F-4BF02EEDF141}"/>
    <dgm:cxn modelId="{DFF96BBF-C8D7-413F-B53F-BA78B3873D58}" type="presParOf" srcId="{17A8AE70-7B92-4F64-970D-E803466D2576}" destId="{A9016B64-8E96-4DB1-AD54-296F78ACFC93}" srcOrd="0" destOrd="0" presId="urn:microsoft.com/office/officeart/2005/8/layout/vList4"/>
    <dgm:cxn modelId="{0AFB2A96-EAA6-4D70-A916-1D31D6F3E28D}" type="presParOf" srcId="{A9016B64-8E96-4DB1-AD54-296F78ACFC93}" destId="{74CDC34C-BBE1-4221-998F-80C2E6F3FB58}" srcOrd="0" destOrd="0" presId="urn:microsoft.com/office/officeart/2005/8/layout/vList4"/>
    <dgm:cxn modelId="{B349E97D-9AA2-49F7-BC8A-F21F69558810}" type="presParOf" srcId="{A9016B64-8E96-4DB1-AD54-296F78ACFC93}" destId="{E40C72D1-B75A-497A-9F7C-B868CBB3E57C}" srcOrd="1" destOrd="0" presId="urn:microsoft.com/office/officeart/2005/8/layout/vList4"/>
    <dgm:cxn modelId="{F2914E80-BC28-41AF-B83C-C333A7DC796F}" type="presParOf" srcId="{A9016B64-8E96-4DB1-AD54-296F78ACFC93}" destId="{96C53093-6F5D-4C77-B076-41BCDC652B5E}" srcOrd="2" destOrd="0" presId="urn:microsoft.com/office/officeart/2005/8/layout/vList4"/>
    <dgm:cxn modelId="{B1B6C84A-2BF8-45E6-B161-AA7884DEC3CE}" type="presParOf" srcId="{17A8AE70-7B92-4F64-970D-E803466D2576}" destId="{C861D552-AE46-4C1C-9A2B-CF9CFCA44693}" srcOrd="1" destOrd="0" presId="urn:microsoft.com/office/officeart/2005/8/layout/vList4"/>
    <dgm:cxn modelId="{7E31DAEF-00C8-4C6B-AD6F-5DC27765308D}" type="presParOf" srcId="{17A8AE70-7B92-4F64-970D-E803466D2576}" destId="{DCE8BB86-BA60-4C5E-86EC-A5C2AE5B17FE}" srcOrd="2" destOrd="0" presId="urn:microsoft.com/office/officeart/2005/8/layout/vList4"/>
    <dgm:cxn modelId="{926FEB27-F1C4-4F61-B617-53B95D05E256}" type="presParOf" srcId="{DCE8BB86-BA60-4C5E-86EC-A5C2AE5B17FE}" destId="{DADF5960-5C9F-4B0A-BDA5-8922F12B9ED1}" srcOrd="0" destOrd="0" presId="urn:microsoft.com/office/officeart/2005/8/layout/vList4"/>
    <dgm:cxn modelId="{CD65D67C-552B-4BF8-9ECB-8B0363191D0C}" type="presParOf" srcId="{DCE8BB86-BA60-4C5E-86EC-A5C2AE5B17FE}" destId="{B6BCCC2B-1D15-4C00-AAEC-37D4C115882A}" srcOrd="1" destOrd="0" presId="urn:microsoft.com/office/officeart/2005/8/layout/vList4"/>
    <dgm:cxn modelId="{0A5EF2B0-D3CB-4B1B-8222-95F9B8D17AC0}" type="presParOf" srcId="{DCE8BB86-BA60-4C5E-86EC-A5C2AE5B17FE}" destId="{62E51FF4-0571-4534-BCE0-D060EA2B2C52}" srcOrd="2" destOrd="0" presId="urn:microsoft.com/office/officeart/2005/8/layout/vList4"/>
    <dgm:cxn modelId="{63D4DB58-BE5E-4743-8C1D-1CD98E01B281}" type="presParOf" srcId="{17A8AE70-7B92-4F64-970D-E803466D2576}" destId="{61467BD8-4850-4862-B888-FF2459E141BB}" srcOrd="3" destOrd="0" presId="urn:microsoft.com/office/officeart/2005/8/layout/vList4"/>
    <dgm:cxn modelId="{21D61DD6-A585-454B-A02E-8962A68FEC60}" type="presParOf" srcId="{17A8AE70-7B92-4F64-970D-E803466D2576}" destId="{F3A12539-E010-44E5-BD07-B516FB73B0DB}" srcOrd="4" destOrd="0" presId="urn:microsoft.com/office/officeart/2005/8/layout/vList4"/>
    <dgm:cxn modelId="{6B23AB8B-CDD9-4F41-B0B8-D53F7CE2D7AB}" type="presParOf" srcId="{F3A12539-E010-44E5-BD07-B516FB73B0DB}" destId="{1D62A64D-F31A-4DF0-9B9B-E2E53B3B4CF4}" srcOrd="0" destOrd="0" presId="urn:microsoft.com/office/officeart/2005/8/layout/vList4"/>
    <dgm:cxn modelId="{447EFBBE-0800-479C-8BC9-6941DE8F2E58}" type="presParOf" srcId="{F3A12539-E010-44E5-BD07-B516FB73B0DB}" destId="{F7B3437C-3B66-40F4-AED0-DCD209AA106C}" srcOrd="1" destOrd="0" presId="urn:microsoft.com/office/officeart/2005/8/layout/vList4"/>
    <dgm:cxn modelId="{A44D40AB-3293-4ABE-B702-2F17FF92FA17}" type="presParOf" srcId="{F3A12539-E010-44E5-BD07-B516FB73B0DB}" destId="{53431E58-6A01-499E-80C4-54C079BB623E}" srcOrd="2" destOrd="0" presId="urn:microsoft.com/office/officeart/2005/8/layout/vList4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4161B83-FFCE-4E9E-B2AF-FA5E729959DE}" type="doc">
      <dgm:prSet loTypeId="urn:microsoft.com/office/officeart/2005/8/layout/vList5" loCatId="list" qsTypeId="urn:microsoft.com/office/officeart/2005/8/quickstyle/3d5" qsCatId="3D" csTypeId="urn:microsoft.com/office/officeart/2005/8/colors/accent3_2" csCatId="accent3" phldr="1"/>
      <dgm:spPr>
        <a:scene3d>
          <a:camera prst="orthographicFront" zoom="95000"/>
          <a:lightRig rig="flat" dir="t"/>
        </a:scene3d>
      </dgm:spPr>
      <dgm:t>
        <a:bodyPr/>
        <a:lstStyle/>
        <a:p>
          <a:endParaRPr lang="ru-RU"/>
        </a:p>
      </dgm:t>
    </dgm:pt>
    <dgm:pt modelId="{F9688221-114A-4A44-A49A-2A3634BD2C22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OFELIYA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C160AA-D6F3-4E8F-A0DA-0CC9A163EAB5}" type="parTrans" cxnId="{9A067B1E-0AD2-4AD6-BD89-F397FCC36224}">
      <dgm:prSet/>
      <dgm:spPr/>
      <dgm:t>
        <a:bodyPr/>
        <a:lstStyle/>
        <a:p>
          <a:endParaRPr lang="ru-RU"/>
        </a:p>
      </dgm:t>
    </dgm:pt>
    <dgm:pt modelId="{9F500F05-BD68-4A64-9662-F776A58F057D}" type="sibTrans" cxnId="{9A067B1E-0AD2-4AD6-BD89-F397FCC36224}">
      <dgm:prSet/>
      <dgm:spPr/>
      <dgm:t>
        <a:bodyPr/>
        <a:lstStyle/>
        <a:p>
          <a:endParaRPr lang="ru-RU"/>
        </a:p>
      </dgm:t>
    </dgm:pt>
    <dgm:pt modelId="{95EA5962-4843-4620-96D0-5C4DD2D16941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Halok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bo`lmish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asl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noyob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aql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!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AF0616-193F-4C18-BBA5-529467CFF9D2}" type="parTrans" cxnId="{2DAB7339-067A-45D4-960F-49CC1F0287F2}">
      <dgm:prSet/>
      <dgm:spPr/>
      <dgm:t>
        <a:bodyPr/>
        <a:lstStyle/>
        <a:p>
          <a:endParaRPr lang="ru-RU"/>
        </a:p>
      </dgm:t>
    </dgm:pt>
    <dgm:pt modelId="{C64FBC21-B702-445A-9DFA-7FBF207430AA}" type="sibTrans" cxnId="{2DAB7339-067A-45D4-960F-49CC1F0287F2}">
      <dgm:prSet/>
      <dgm:spPr/>
      <dgm:t>
        <a:bodyPr/>
        <a:lstStyle/>
        <a:p>
          <a:endParaRPr lang="ru-RU"/>
        </a:p>
      </dgm:t>
    </dgm:pt>
    <dgm:pt modelId="{DA62EE0F-E960-46A8-A9EC-5DB61D6CC510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Klavdiy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DA2DF6-4F51-4D1E-9255-0913DBD5DE1B}" type="parTrans" cxnId="{71F79CA6-CCC6-44B8-91D7-3D301D378806}">
      <dgm:prSet/>
      <dgm:spPr/>
      <dgm:t>
        <a:bodyPr/>
        <a:lstStyle/>
        <a:p>
          <a:endParaRPr lang="ru-RU"/>
        </a:p>
      </dgm:t>
    </dgm:pt>
    <dgm:pt modelId="{44E56651-60ED-41D5-81C0-4CA3DAB9D704}" type="sibTrans" cxnId="{71F79CA6-CCC6-44B8-91D7-3D301D378806}">
      <dgm:prSet/>
      <dgm:spPr/>
      <dgm:t>
        <a:bodyPr/>
        <a:lstStyle/>
        <a:p>
          <a:endParaRPr lang="ru-RU"/>
        </a:p>
      </dgm:t>
    </dgm:pt>
    <dgm:pt modelId="{842DF9BE-C73E-4998-88B0-53ECED369960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Jinnilarni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nazoratda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saqlamoq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kerak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40DA2D-E557-4B6C-BB7F-53FFCE9BBBE1}" type="parTrans" cxnId="{D2E08E39-344C-452E-9C8C-19059C3C527F}">
      <dgm:prSet/>
      <dgm:spPr/>
      <dgm:t>
        <a:bodyPr/>
        <a:lstStyle/>
        <a:p>
          <a:endParaRPr lang="ru-RU"/>
        </a:p>
      </dgm:t>
    </dgm:pt>
    <dgm:pt modelId="{8BA9E0D5-5506-4D33-AF7E-0B9E95338CF9}" type="sibTrans" cxnId="{D2E08E39-344C-452E-9C8C-19059C3C527F}">
      <dgm:prSet/>
      <dgm:spPr/>
      <dgm:t>
        <a:bodyPr/>
        <a:lstStyle/>
        <a:p>
          <a:endParaRPr lang="ru-RU"/>
        </a:p>
      </dgm:t>
    </dgm:pt>
    <dgm:pt modelId="{649666EE-039C-49F0-A96D-27E84F85EFE6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Ofeliya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4A8CA1-32EC-4503-84C2-16E1936235F5}" type="parTrans" cxnId="{F48A8041-2B8B-4FFB-A197-91D5842C1533}">
      <dgm:prSet/>
      <dgm:spPr/>
      <dgm:t>
        <a:bodyPr/>
        <a:lstStyle/>
        <a:p>
          <a:endParaRPr lang="ru-RU"/>
        </a:p>
      </dgm:t>
    </dgm:pt>
    <dgm:pt modelId="{C16F70CC-5BB2-40B3-9204-45EC530EABC3}" type="sibTrans" cxnId="{F48A8041-2B8B-4FFB-A197-91D5842C1533}">
      <dgm:prSet/>
      <dgm:spPr/>
      <dgm:t>
        <a:bodyPr/>
        <a:lstStyle/>
        <a:p>
          <a:endParaRPr lang="ru-RU"/>
        </a:p>
      </dgm:t>
    </dgm:pt>
    <dgm:pt modelId="{31D467B9-5987-4BAE-9621-358BF8EBCD15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Nazokat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-u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nafosatning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timsoli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57186C-417E-4582-99DA-5C2A79DF6C7B}" type="parTrans" cxnId="{53276263-850A-4BFC-8188-D1882EED8A00}">
      <dgm:prSet/>
      <dgm:spPr/>
      <dgm:t>
        <a:bodyPr/>
        <a:lstStyle/>
        <a:p>
          <a:endParaRPr lang="ru-RU"/>
        </a:p>
      </dgm:t>
    </dgm:pt>
    <dgm:pt modelId="{F1F7FC62-BE8F-4E98-B50A-040C61CFE765}" type="sibTrans" cxnId="{53276263-850A-4BFC-8188-D1882EED8A00}">
      <dgm:prSet/>
      <dgm:spPr/>
      <dgm:t>
        <a:bodyPr/>
        <a:lstStyle/>
        <a:p>
          <a:endParaRPr lang="ru-RU"/>
        </a:p>
      </dgm:t>
    </dgm:pt>
    <dgm:pt modelId="{34B0F7E0-FA7A-467E-8028-5B9E6B715C18}" type="pres">
      <dgm:prSet presAssocID="{94161B83-FFCE-4E9E-B2AF-FA5E729959DE}" presName="Name0" presStyleCnt="0">
        <dgm:presLayoutVars>
          <dgm:dir/>
          <dgm:animLvl val="lvl"/>
          <dgm:resizeHandles val="exact"/>
        </dgm:presLayoutVars>
      </dgm:prSet>
      <dgm:spPr/>
    </dgm:pt>
    <dgm:pt modelId="{5456EB69-D8F7-4F55-B136-9E8B9A1F7ABC}" type="pres">
      <dgm:prSet presAssocID="{F9688221-114A-4A44-A49A-2A3634BD2C22}" presName="linNode" presStyleCnt="0"/>
      <dgm:spPr/>
    </dgm:pt>
    <dgm:pt modelId="{E6282B8F-F92B-43B1-8EF1-117B3D9CC6D9}" type="pres">
      <dgm:prSet presAssocID="{F9688221-114A-4A44-A49A-2A3634BD2C22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B37DF6EA-53B5-4954-96AD-FB811CE8FAC9}" type="pres">
      <dgm:prSet presAssocID="{F9688221-114A-4A44-A49A-2A3634BD2C22}" presName="descendantText" presStyleLbl="alignAccFollowNode1" presStyleIdx="0" presStyleCnt="3">
        <dgm:presLayoutVars>
          <dgm:bulletEnabled val="1"/>
        </dgm:presLayoutVars>
      </dgm:prSet>
      <dgm:spPr/>
    </dgm:pt>
    <dgm:pt modelId="{2DBD629A-9B05-4846-8251-18069D62AA7F}" type="pres">
      <dgm:prSet presAssocID="{9F500F05-BD68-4A64-9662-F776A58F057D}" presName="sp" presStyleCnt="0"/>
      <dgm:spPr/>
    </dgm:pt>
    <dgm:pt modelId="{DF406BA8-1634-4F90-81A8-A081A99AF840}" type="pres">
      <dgm:prSet presAssocID="{DA62EE0F-E960-46A8-A9EC-5DB61D6CC510}" presName="linNode" presStyleCnt="0"/>
      <dgm:spPr/>
    </dgm:pt>
    <dgm:pt modelId="{4718108C-4A9C-401F-8B9D-1D1EEAB86374}" type="pres">
      <dgm:prSet presAssocID="{DA62EE0F-E960-46A8-A9EC-5DB61D6CC510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7163C2AF-CBF1-47EB-BEA2-AF093A2F334E}" type="pres">
      <dgm:prSet presAssocID="{DA62EE0F-E960-46A8-A9EC-5DB61D6CC510}" presName="descendantText" presStyleLbl="alignAccFollowNode1" presStyleIdx="1" presStyleCnt="3">
        <dgm:presLayoutVars>
          <dgm:bulletEnabled val="1"/>
        </dgm:presLayoutVars>
      </dgm:prSet>
      <dgm:spPr/>
    </dgm:pt>
    <dgm:pt modelId="{78238619-4A34-40BE-BA5A-7EF08903398A}" type="pres">
      <dgm:prSet presAssocID="{44E56651-60ED-41D5-81C0-4CA3DAB9D704}" presName="sp" presStyleCnt="0"/>
      <dgm:spPr/>
    </dgm:pt>
    <dgm:pt modelId="{65A1BEE8-3B56-4663-9AEC-D093A36408F8}" type="pres">
      <dgm:prSet presAssocID="{649666EE-039C-49F0-A96D-27E84F85EFE6}" presName="linNode" presStyleCnt="0"/>
      <dgm:spPr/>
    </dgm:pt>
    <dgm:pt modelId="{0E03AAA7-1A0F-4A5F-BC4C-E222F550777D}" type="pres">
      <dgm:prSet presAssocID="{649666EE-039C-49F0-A96D-27E84F85EFE6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B9751F6C-657A-405B-AC7C-1EB974A88A8C}" type="pres">
      <dgm:prSet presAssocID="{649666EE-039C-49F0-A96D-27E84F85EFE6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AC460704-41D4-4C55-8A68-DAF4F11CF6D2}" type="presOf" srcId="{649666EE-039C-49F0-A96D-27E84F85EFE6}" destId="{0E03AAA7-1A0F-4A5F-BC4C-E222F550777D}" srcOrd="0" destOrd="0" presId="urn:microsoft.com/office/officeart/2005/8/layout/vList5"/>
    <dgm:cxn modelId="{5D04200F-C6C8-4CCD-86CC-A6157A0983D7}" type="presOf" srcId="{DA62EE0F-E960-46A8-A9EC-5DB61D6CC510}" destId="{4718108C-4A9C-401F-8B9D-1D1EEAB86374}" srcOrd="0" destOrd="0" presId="urn:microsoft.com/office/officeart/2005/8/layout/vList5"/>
    <dgm:cxn modelId="{BD520D1A-61CA-4FA6-930F-3A931C1AB6EC}" type="presOf" srcId="{F9688221-114A-4A44-A49A-2A3634BD2C22}" destId="{E6282B8F-F92B-43B1-8EF1-117B3D9CC6D9}" srcOrd="0" destOrd="0" presId="urn:microsoft.com/office/officeart/2005/8/layout/vList5"/>
    <dgm:cxn modelId="{9A067B1E-0AD2-4AD6-BD89-F397FCC36224}" srcId="{94161B83-FFCE-4E9E-B2AF-FA5E729959DE}" destId="{F9688221-114A-4A44-A49A-2A3634BD2C22}" srcOrd="0" destOrd="0" parTransId="{AFC160AA-D6F3-4E8F-A0DA-0CC9A163EAB5}" sibTransId="{9F500F05-BD68-4A64-9662-F776A58F057D}"/>
    <dgm:cxn modelId="{D90C7132-C670-41C0-A496-C8B0CB462708}" type="presOf" srcId="{95EA5962-4843-4620-96D0-5C4DD2D16941}" destId="{B37DF6EA-53B5-4954-96AD-FB811CE8FAC9}" srcOrd="0" destOrd="0" presId="urn:microsoft.com/office/officeart/2005/8/layout/vList5"/>
    <dgm:cxn modelId="{2DAB7339-067A-45D4-960F-49CC1F0287F2}" srcId="{F9688221-114A-4A44-A49A-2A3634BD2C22}" destId="{95EA5962-4843-4620-96D0-5C4DD2D16941}" srcOrd="0" destOrd="0" parTransId="{23AF0616-193F-4C18-BBA5-529467CFF9D2}" sibTransId="{C64FBC21-B702-445A-9DFA-7FBF207430AA}"/>
    <dgm:cxn modelId="{D2E08E39-344C-452E-9C8C-19059C3C527F}" srcId="{DA62EE0F-E960-46A8-A9EC-5DB61D6CC510}" destId="{842DF9BE-C73E-4998-88B0-53ECED369960}" srcOrd="0" destOrd="0" parTransId="{0E40DA2D-E557-4B6C-BB7F-53FFCE9BBBE1}" sibTransId="{8BA9E0D5-5506-4D33-AF7E-0B9E95338CF9}"/>
    <dgm:cxn modelId="{F48A8041-2B8B-4FFB-A197-91D5842C1533}" srcId="{94161B83-FFCE-4E9E-B2AF-FA5E729959DE}" destId="{649666EE-039C-49F0-A96D-27E84F85EFE6}" srcOrd="2" destOrd="0" parTransId="{7E4A8CA1-32EC-4503-84C2-16E1936235F5}" sibTransId="{C16F70CC-5BB2-40B3-9204-45EC530EABC3}"/>
    <dgm:cxn modelId="{53276263-850A-4BFC-8188-D1882EED8A00}" srcId="{649666EE-039C-49F0-A96D-27E84F85EFE6}" destId="{31D467B9-5987-4BAE-9621-358BF8EBCD15}" srcOrd="0" destOrd="0" parTransId="{6557186C-417E-4582-99DA-5C2A79DF6C7B}" sibTransId="{F1F7FC62-BE8F-4E98-B50A-040C61CFE765}"/>
    <dgm:cxn modelId="{71F79CA6-CCC6-44B8-91D7-3D301D378806}" srcId="{94161B83-FFCE-4E9E-B2AF-FA5E729959DE}" destId="{DA62EE0F-E960-46A8-A9EC-5DB61D6CC510}" srcOrd="1" destOrd="0" parTransId="{F7DA2DF6-4F51-4D1E-9255-0913DBD5DE1B}" sibTransId="{44E56651-60ED-41D5-81C0-4CA3DAB9D704}"/>
    <dgm:cxn modelId="{44151BE2-23C0-4C57-B5AD-812A8A89731F}" type="presOf" srcId="{842DF9BE-C73E-4998-88B0-53ECED369960}" destId="{7163C2AF-CBF1-47EB-BEA2-AF093A2F334E}" srcOrd="0" destOrd="0" presId="urn:microsoft.com/office/officeart/2005/8/layout/vList5"/>
    <dgm:cxn modelId="{944000E3-E0A9-49FA-8171-DE3A842157AC}" type="presOf" srcId="{94161B83-FFCE-4E9E-B2AF-FA5E729959DE}" destId="{34B0F7E0-FA7A-467E-8028-5B9E6B715C18}" srcOrd="0" destOrd="0" presId="urn:microsoft.com/office/officeart/2005/8/layout/vList5"/>
    <dgm:cxn modelId="{2F386DEC-7DB4-46E6-9B50-D9E56CE642F6}" type="presOf" srcId="{31D467B9-5987-4BAE-9621-358BF8EBCD15}" destId="{B9751F6C-657A-405B-AC7C-1EB974A88A8C}" srcOrd="0" destOrd="0" presId="urn:microsoft.com/office/officeart/2005/8/layout/vList5"/>
    <dgm:cxn modelId="{ED055CCF-90AA-453C-927A-81E1561DB679}" type="presParOf" srcId="{34B0F7E0-FA7A-467E-8028-5B9E6B715C18}" destId="{5456EB69-D8F7-4F55-B136-9E8B9A1F7ABC}" srcOrd="0" destOrd="0" presId="urn:microsoft.com/office/officeart/2005/8/layout/vList5"/>
    <dgm:cxn modelId="{388BE55B-BD8F-470F-A590-9074AEB1BACE}" type="presParOf" srcId="{5456EB69-D8F7-4F55-B136-9E8B9A1F7ABC}" destId="{E6282B8F-F92B-43B1-8EF1-117B3D9CC6D9}" srcOrd="0" destOrd="0" presId="urn:microsoft.com/office/officeart/2005/8/layout/vList5"/>
    <dgm:cxn modelId="{48894A29-4273-40EA-9287-23F045E131BB}" type="presParOf" srcId="{5456EB69-D8F7-4F55-B136-9E8B9A1F7ABC}" destId="{B37DF6EA-53B5-4954-96AD-FB811CE8FAC9}" srcOrd="1" destOrd="0" presId="urn:microsoft.com/office/officeart/2005/8/layout/vList5"/>
    <dgm:cxn modelId="{A3E5FD37-37F9-4639-888C-DD6407A8691A}" type="presParOf" srcId="{34B0F7E0-FA7A-467E-8028-5B9E6B715C18}" destId="{2DBD629A-9B05-4846-8251-18069D62AA7F}" srcOrd="1" destOrd="0" presId="urn:microsoft.com/office/officeart/2005/8/layout/vList5"/>
    <dgm:cxn modelId="{DFB28E88-3D89-4C3C-8994-7FFF32A5E6D8}" type="presParOf" srcId="{34B0F7E0-FA7A-467E-8028-5B9E6B715C18}" destId="{DF406BA8-1634-4F90-81A8-A081A99AF840}" srcOrd="2" destOrd="0" presId="urn:microsoft.com/office/officeart/2005/8/layout/vList5"/>
    <dgm:cxn modelId="{B33261DF-756E-4141-A1F8-4B3B16243E0C}" type="presParOf" srcId="{DF406BA8-1634-4F90-81A8-A081A99AF840}" destId="{4718108C-4A9C-401F-8B9D-1D1EEAB86374}" srcOrd="0" destOrd="0" presId="urn:microsoft.com/office/officeart/2005/8/layout/vList5"/>
    <dgm:cxn modelId="{C59326F2-3C89-49F9-AF5C-C1CDAE2DAC73}" type="presParOf" srcId="{DF406BA8-1634-4F90-81A8-A081A99AF840}" destId="{7163C2AF-CBF1-47EB-BEA2-AF093A2F334E}" srcOrd="1" destOrd="0" presId="urn:microsoft.com/office/officeart/2005/8/layout/vList5"/>
    <dgm:cxn modelId="{89B366A2-82C8-4812-8262-623345956A08}" type="presParOf" srcId="{34B0F7E0-FA7A-467E-8028-5B9E6B715C18}" destId="{78238619-4A34-40BE-BA5A-7EF08903398A}" srcOrd="3" destOrd="0" presId="urn:microsoft.com/office/officeart/2005/8/layout/vList5"/>
    <dgm:cxn modelId="{9FA5ED88-B94E-4085-B9D6-DD6EEFBA2EEF}" type="presParOf" srcId="{34B0F7E0-FA7A-467E-8028-5B9E6B715C18}" destId="{65A1BEE8-3B56-4663-9AEC-D093A36408F8}" srcOrd="4" destOrd="0" presId="urn:microsoft.com/office/officeart/2005/8/layout/vList5"/>
    <dgm:cxn modelId="{5E6BCEC2-105E-45CF-A804-F358CE680FA2}" type="presParOf" srcId="{65A1BEE8-3B56-4663-9AEC-D093A36408F8}" destId="{0E03AAA7-1A0F-4A5F-BC4C-E222F550777D}" srcOrd="0" destOrd="0" presId="urn:microsoft.com/office/officeart/2005/8/layout/vList5"/>
    <dgm:cxn modelId="{9B2C4324-0D06-4E74-A045-5A1720C1778B}" type="presParOf" srcId="{65A1BEE8-3B56-4663-9AEC-D093A36408F8}" destId="{B9751F6C-657A-405B-AC7C-1EB974A88A8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25006B-CDDD-456C-A3A7-C460E5C83CA0}">
      <dsp:nvSpPr>
        <dsp:cNvPr id="0" name=""/>
        <dsp:cNvSpPr/>
      </dsp:nvSpPr>
      <dsp:spPr>
        <a:xfrm>
          <a:off x="4078383" y="3435374"/>
          <a:ext cx="2110636" cy="139963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Asar</a:t>
          </a:r>
          <a:r>
            <a:rPr lang="en-US" sz="2400" kern="1200" dirty="0"/>
            <a:t> </a:t>
          </a:r>
          <a:r>
            <a:rPr lang="en-US" sz="2400" kern="1200" dirty="0" err="1"/>
            <a:t>obrazlari</a:t>
          </a:r>
          <a:endParaRPr lang="ru-RU" sz="2400" kern="1200" dirty="0"/>
        </a:p>
      </dsp:txBody>
      <dsp:txXfrm>
        <a:off x="4387478" y="3640346"/>
        <a:ext cx="1492446" cy="989691"/>
      </dsp:txXfrm>
    </dsp:sp>
    <dsp:sp modelId="{688350D6-F005-4432-9BAF-10ACF7647B6E}">
      <dsp:nvSpPr>
        <dsp:cNvPr id="0" name=""/>
        <dsp:cNvSpPr/>
      </dsp:nvSpPr>
      <dsp:spPr>
        <a:xfrm rot="10800000">
          <a:off x="1333671" y="3935744"/>
          <a:ext cx="2593752" cy="39889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3829A0-2192-444C-B7E3-D04115BF0E6A}">
      <dsp:nvSpPr>
        <dsp:cNvPr id="0" name=""/>
        <dsp:cNvSpPr/>
      </dsp:nvSpPr>
      <dsp:spPr>
        <a:xfrm>
          <a:off x="656310" y="3743294"/>
          <a:ext cx="1354722" cy="7837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 err="1"/>
            <a:t>Gilden</a:t>
          </a:r>
          <a:r>
            <a:rPr lang="en-US" sz="2400" b="0" kern="1200" dirty="0"/>
            <a:t>-stern</a:t>
          </a:r>
          <a:endParaRPr lang="ru-RU" sz="2400" b="0" kern="1200" dirty="0"/>
        </a:p>
      </dsp:txBody>
      <dsp:txXfrm>
        <a:off x="679267" y="3766251"/>
        <a:ext cx="1308808" cy="737881"/>
      </dsp:txXfrm>
    </dsp:sp>
    <dsp:sp modelId="{3B275925-2F12-4D4E-8607-B56B3C3EA3C8}">
      <dsp:nvSpPr>
        <dsp:cNvPr id="0" name=""/>
        <dsp:cNvSpPr/>
      </dsp:nvSpPr>
      <dsp:spPr>
        <a:xfrm rot="12000000">
          <a:off x="1482612" y="3091059"/>
          <a:ext cx="2660672" cy="39889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5A2CCF-0987-4F12-92B3-D4F2919ED7EE}">
      <dsp:nvSpPr>
        <dsp:cNvPr id="0" name=""/>
        <dsp:cNvSpPr/>
      </dsp:nvSpPr>
      <dsp:spPr>
        <a:xfrm>
          <a:off x="885480" y="2443607"/>
          <a:ext cx="1354722" cy="7837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 err="1"/>
            <a:t>Rozen-krans</a:t>
          </a:r>
          <a:endParaRPr lang="ru-RU" sz="2400" b="0" kern="1200" dirty="0"/>
        </a:p>
      </dsp:txBody>
      <dsp:txXfrm>
        <a:off x="908437" y="2466564"/>
        <a:ext cx="1308808" cy="737881"/>
      </dsp:txXfrm>
    </dsp:sp>
    <dsp:sp modelId="{89B84645-7CAD-464C-9D60-B890DAA00002}">
      <dsp:nvSpPr>
        <dsp:cNvPr id="0" name=""/>
        <dsp:cNvSpPr/>
      </dsp:nvSpPr>
      <dsp:spPr>
        <a:xfrm rot="13200000">
          <a:off x="1897064" y="2387837"/>
          <a:ext cx="2783828" cy="39889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825E51-25CF-4BCD-A2C6-EE01A8BB40F1}">
      <dsp:nvSpPr>
        <dsp:cNvPr id="0" name=""/>
        <dsp:cNvSpPr/>
      </dsp:nvSpPr>
      <dsp:spPr>
        <a:xfrm>
          <a:off x="1545348" y="1300682"/>
          <a:ext cx="1354722" cy="7837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 err="1"/>
            <a:t>Poloniy</a:t>
          </a:r>
          <a:endParaRPr lang="ru-RU" sz="2400" b="0" kern="1200" dirty="0"/>
        </a:p>
      </dsp:txBody>
      <dsp:txXfrm>
        <a:off x="1568305" y="1323639"/>
        <a:ext cx="1308808" cy="737881"/>
      </dsp:txXfrm>
    </dsp:sp>
    <dsp:sp modelId="{FD94A431-DB27-4B59-94AA-B862DA57356E}">
      <dsp:nvSpPr>
        <dsp:cNvPr id="0" name=""/>
        <dsp:cNvSpPr/>
      </dsp:nvSpPr>
      <dsp:spPr>
        <a:xfrm rot="14400000">
          <a:off x="2514218" y="1890977"/>
          <a:ext cx="2877873" cy="39889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A62BD2-9BC5-4C21-AC7E-B91EBD8C4B32}">
      <dsp:nvSpPr>
        <dsp:cNvPr id="0" name=""/>
        <dsp:cNvSpPr/>
      </dsp:nvSpPr>
      <dsp:spPr>
        <a:xfrm>
          <a:off x="2556325" y="452372"/>
          <a:ext cx="1354722" cy="7837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Ofeliya</a:t>
          </a:r>
          <a:endParaRPr lang="ru-RU" sz="2400" kern="1200" dirty="0"/>
        </a:p>
      </dsp:txBody>
      <dsp:txXfrm>
        <a:off x="2579282" y="475329"/>
        <a:ext cx="1308808" cy="737881"/>
      </dsp:txXfrm>
    </dsp:sp>
    <dsp:sp modelId="{547688EE-C530-4296-8C79-6EB1AA82A036}">
      <dsp:nvSpPr>
        <dsp:cNvPr id="0" name=""/>
        <dsp:cNvSpPr/>
      </dsp:nvSpPr>
      <dsp:spPr>
        <a:xfrm rot="15600000">
          <a:off x="3265689" y="1633255"/>
          <a:ext cx="2924042" cy="39889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AEEAB8-4430-47AF-906A-BF527FB47B22}">
      <dsp:nvSpPr>
        <dsp:cNvPr id="0" name=""/>
        <dsp:cNvSpPr/>
      </dsp:nvSpPr>
      <dsp:spPr>
        <a:xfrm>
          <a:off x="3796472" y="995"/>
          <a:ext cx="1354722" cy="7837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Hamlet</a:t>
          </a:r>
          <a:endParaRPr lang="ru-RU" sz="2400" kern="1200" dirty="0"/>
        </a:p>
      </dsp:txBody>
      <dsp:txXfrm>
        <a:off x="3819429" y="23952"/>
        <a:ext cx="1308808" cy="737881"/>
      </dsp:txXfrm>
    </dsp:sp>
    <dsp:sp modelId="{F3681380-0A02-4A47-B16D-A4DEB0EF506B}">
      <dsp:nvSpPr>
        <dsp:cNvPr id="0" name=""/>
        <dsp:cNvSpPr/>
      </dsp:nvSpPr>
      <dsp:spPr>
        <a:xfrm rot="16800000">
          <a:off x="4077671" y="1633255"/>
          <a:ext cx="2924042" cy="39889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511494-82DA-4F34-BE50-7BC72090AABA}">
      <dsp:nvSpPr>
        <dsp:cNvPr id="0" name=""/>
        <dsp:cNvSpPr/>
      </dsp:nvSpPr>
      <dsp:spPr>
        <a:xfrm>
          <a:off x="5116208" y="995"/>
          <a:ext cx="1354722" cy="7837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Klavdiy</a:t>
          </a:r>
          <a:endParaRPr lang="ru-RU" sz="2400" kern="1200" dirty="0"/>
        </a:p>
      </dsp:txBody>
      <dsp:txXfrm>
        <a:off x="5139165" y="23952"/>
        <a:ext cx="1308808" cy="737881"/>
      </dsp:txXfrm>
    </dsp:sp>
    <dsp:sp modelId="{FB36C0F0-7D7B-4A6C-BB8D-CD1DE44C412C}">
      <dsp:nvSpPr>
        <dsp:cNvPr id="0" name=""/>
        <dsp:cNvSpPr/>
      </dsp:nvSpPr>
      <dsp:spPr>
        <a:xfrm rot="18000000">
          <a:off x="4875311" y="1890977"/>
          <a:ext cx="2877873" cy="39889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9B2C64-3CF9-48F2-A8F9-9E99B563B7B0}">
      <dsp:nvSpPr>
        <dsp:cNvPr id="0" name=""/>
        <dsp:cNvSpPr/>
      </dsp:nvSpPr>
      <dsp:spPr>
        <a:xfrm>
          <a:off x="6356355" y="452372"/>
          <a:ext cx="1354722" cy="7837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Gertruda</a:t>
          </a:r>
          <a:endParaRPr lang="ru-RU" sz="2400" kern="1200" dirty="0"/>
        </a:p>
      </dsp:txBody>
      <dsp:txXfrm>
        <a:off x="6379312" y="475329"/>
        <a:ext cx="1308808" cy="737881"/>
      </dsp:txXfrm>
    </dsp:sp>
    <dsp:sp modelId="{AFB80813-F22B-4FF5-AD92-0237D8F7A615}">
      <dsp:nvSpPr>
        <dsp:cNvPr id="0" name=""/>
        <dsp:cNvSpPr/>
      </dsp:nvSpPr>
      <dsp:spPr>
        <a:xfrm rot="19200000">
          <a:off x="5586511" y="2387837"/>
          <a:ext cx="2783828" cy="39889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9E5C5F-5FF9-40DD-B7D8-136FF740E67F}">
      <dsp:nvSpPr>
        <dsp:cNvPr id="0" name=""/>
        <dsp:cNvSpPr/>
      </dsp:nvSpPr>
      <dsp:spPr>
        <a:xfrm>
          <a:off x="7367332" y="1300682"/>
          <a:ext cx="1354722" cy="7837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Laert</a:t>
          </a:r>
          <a:endParaRPr lang="ru-RU" sz="2400" kern="1200" dirty="0"/>
        </a:p>
      </dsp:txBody>
      <dsp:txXfrm>
        <a:off x="7390289" y="1323639"/>
        <a:ext cx="1308808" cy="737881"/>
      </dsp:txXfrm>
    </dsp:sp>
    <dsp:sp modelId="{2AC4B029-204C-46F7-9BF8-4B2B7D87ADF5}">
      <dsp:nvSpPr>
        <dsp:cNvPr id="0" name=""/>
        <dsp:cNvSpPr/>
      </dsp:nvSpPr>
      <dsp:spPr>
        <a:xfrm rot="20400000">
          <a:off x="6124118" y="3091059"/>
          <a:ext cx="2660672" cy="39889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6C2B38-9BF6-4CC2-BB01-4F8AB0D0CF2A}">
      <dsp:nvSpPr>
        <dsp:cNvPr id="0" name=""/>
        <dsp:cNvSpPr/>
      </dsp:nvSpPr>
      <dsp:spPr>
        <a:xfrm>
          <a:off x="8027200" y="2443607"/>
          <a:ext cx="1354722" cy="7837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Horatsio</a:t>
          </a:r>
          <a:endParaRPr lang="ru-RU" sz="2400" kern="1200" dirty="0"/>
        </a:p>
      </dsp:txBody>
      <dsp:txXfrm>
        <a:off x="8050157" y="2466564"/>
        <a:ext cx="1308808" cy="737881"/>
      </dsp:txXfrm>
    </dsp:sp>
    <dsp:sp modelId="{C3ADDE4E-2E35-4CA3-9DFC-17001F75933C}">
      <dsp:nvSpPr>
        <dsp:cNvPr id="0" name=""/>
        <dsp:cNvSpPr/>
      </dsp:nvSpPr>
      <dsp:spPr>
        <a:xfrm>
          <a:off x="6339979" y="3935744"/>
          <a:ext cx="2593752" cy="39889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293A47-4B0D-47DF-8912-A2A6B1807DE4}">
      <dsp:nvSpPr>
        <dsp:cNvPr id="0" name=""/>
        <dsp:cNvSpPr/>
      </dsp:nvSpPr>
      <dsp:spPr>
        <a:xfrm>
          <a:off x="8256370" y="3743294"/>
          <a:ext cx="1354722" cy="7837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Marsel</a:t>
          </a:r>
          <a:endParaRPr lang="ru-RU" sz="2400" kern="1200" dirty="0"/>
        </a:p>
      </dsp:txBody>
      <dsp:txXfrm>
        <a:off x="8279327" y="3766251"/>
        <a:ext cx="1308808" cy="7378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885F04-223B-4B35-9C38-0974F9241B21}">
      <dsp:nvSpPr>
        <dsp:cNvPr id="0" name=""/>
        <dsp:cNvSpPr/>
      </dsp:nvSpPr>
      <dsp:spPr>
        <a:xfrm>
          <a:off x="2868153" y="0"/>
          <a:ext cx="2559472" cy="1316986"/>
        </a:xfrm>
        <a:prstGeom prst="ellipse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900" kern="1200" dirty="0"/>
        </a:p>
      </dsp:txBody>
      <dsp:txXfrm>
        <a:off x="3242979" y="192868"/>
        <a:ext cx="1809820" cy="931250"/>
      </dsp:txXfrm>
    </dsp:sp>
    <dsp:sp modelId="{A81D91BA-0924-4C1D-971C-2D43DEF2A167}">
      <dsp:nvSpPr>
        <dsp:cNvPr id="0" name=""/>
        <dsp:cNvSpPr/>
      </dsp:nvSpPr>
      <dsp:spPr>
        <a:xfrm rot="797419">
          <a:off x="5404840" y="761554"/>
          <a:ext cx="240428" cy="4444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>
        <a:off x="5405806" y="842160"/>
        <a:ext cx="168300" cy="266689"/>
      </dsp:txXfrm>
    </dsp:sp>
    <dsp:sp modelId="{BF70AB00-289A-4275-B0C8-7D4B48BA52AC}">
      <dsp:nvSpPr>
        <dsp:cNvPr id="0" name=""/>
        <dsp:cNvSpPr/>
      </dsp:nvSpPr>
      <dsp:spPr>
        <a:xfrm>
          <a:off x="5602368" y="675205"/>
          <a:ext cx="2808000" cy="1316986"/>
        </a:xfrm>
        <a:prstGeom prst="ellipse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900" kern="1200" dirty="0"/>
        </a:p>
      </dsp:txBody>
      <dsp:txXfrm>
        <a:off x="6013590" y="868073"/>
        <a:ext cx="1985556" cy="931250"/>
      </dsp:txXfrm>
    </dsp:sp>
    <dsp:sp modelId="{001FD652-2B0B-4CA0-94C7-42EACE0378E8}">
      <dsp:nvSpPr>
        <dsp:cNvPr id="0" name=""/>
        <dsp:cNvSpPr/>
      </dsp:nvSpPr>
      <dsp:spPr>
        <a:xfrm rot="5419760">
          <a:off x="6846243" y="2053098"/>
          <a:ext cx="309426" cy="4444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 rot="10800000">
        <a:off x="6892924" y="2095582"/>
        <a:ext cx="216598" cy="266689"/>
      </dsp:txXfrm>
    </dsp:sp>
    <dsp:sp modelId="{80985806-B247-49B0-BEB7-DB6C0726286A}">
      <dsp:nvSpPr>
        <dsp:cNvPr id="0" name=""/>
        <dsp:cNvSpPr/>
      </dsp:nvSpPr>
      <dsp:spPr>
        <a:xfrm>
          <a:off x="5535747" y="2576002"/>
          <a:ext cx="2919391" cy="1316986"/>
        </a:xfrm>
        <a:prstGeom prst="ellipse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900" kern="1200" dirty="0"/>
        </a:p>
      </dsp:txBody>
      <dsp:txXfrm>
        <a:off x="5963282" y="2768870"/>
        <a:ext cx="2064321" cy="931250"/>
      </dsp:txXfrm>
    </dsp:sp>
    <dsp:sp modelId="{5ABF7D48-888E-4915-B038-EB422887A070}">
      <dsp:nvSpPr>
        <dsp:cNvPr id="0" name=""/>
        <dsp:cNvSpPr/>
      </dsp:nvSpPr>
      <dsp:spPr>
        <a:xfrm rot="9063769">
          <a:off x="5524880" y="3708894"/>
          <a:ext cx="421068" cy="4444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 rot="10800000">
        <a:off x="5643315" y="3767231"/>
        <a:ext cx="294748" cy="266689"/>
      </dsp:txXfrm>
    </dsp:sp>
    <dsp:sp modelId="{0FC59BC1-5D2A-4C3A-8032-490DB8BF2FE2}">
      <dsp:nvSpPr>
        <dsp:cNvPr id="0" name=""/>
        <dsp:cNvSpPr/>
      </dsp:nvSpPr>
      <dsp:spPr>
        <a:xfrm>
          <a:off x="3175481" y="3959198"/>
          <a:ext cx="2636291" cy="1316986"/>
        </a:xfrm>
        <a:prstGeom prst="ellipse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900" kern="1200" dirty="0"/>
        </a:p>
      </dsp:txBody>
      <dsp:txXfrm>
        <a:off x="3561557" y="4152066"/>
        <a:ext cx="1864139" cy="931250"/>
      </dsp:txXfrm>
    </dsp:sp>
    <dsp:sp modelId="{E823502F-25ED-4DEE-A3DA-E3AA56A3C985}">
      <dsp:nvSpPr>
        <dsp:cNvPr id="0" name=""/>
        <dsp:cNvSpPr/>
      </dsp:nvSpPr>
      <dsp:spPr>
        <a:xfrm rot="12201918">
          <a:off x="2897711" y="3802520"/>
          <a:ext cx="446913" cy="4444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 rot="10800000">
        <a:off x="3025589" y="3917859"/>
        <a:ext cx="313568" cy="266689"/>
      </dsp:txXfrm>
    </dsp:sp>
    <dsp:sp modelId="{29D4D672-0AA3-4BB0-927E-AF2F13156E0A}">
      <dsp:nvSpPr>
        <dsp:cNvPr id="0" name=""/>
        <dsp:cNvSpPr/>
      </dsp:nvSpPr>
      <dsp:spPr>
        <a:xfrm>
          <a:off x="403331" y="2762783"/>
          <a:ext cx="2641889" cy="1316986"/>
        </a:xfrm>
        <a:prstGeom prst="ellipse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900" kern="1200" dirty="0"/>
        </a:p>
      </dsp:txBody>
      <dsp:txXfrm>
        <a:off x="790227" y="2955651"/>
        <a:ext cx="1868097" cy="931250"/>
      </dsp:txXfrm>
    </dsp:sp>
    <dsp:sp modelId="{9E7DA422-FF6F-4FF5-815E-E0592B9EA9DE}">
      <dsp:nvSpPr>
        <dsp:cNvPr id="0" name=""/>
        <dsp:cNvSpPr/>
      </dsp:nvSpPr>
      <dsp:spPr>
        <a:xfrm rot="16044075">
          <a:off x="1544033" y="2286865"/>
          <a:ext cx="277682" cy="4444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 rot="10800000">
        <a:off x="1587574" y="2417372"/>
        <a:ext cx="194377" cy="266689"/>
      </dsp:txXfrm>
    </dsp:sp>
    <dsp:sp modelId="{BE2A9211-2F67-4588-A28E-5BEE8DDF7131}">
      <dsp:nvSpPr>
        <dsp:cNvPr id="0" name=""/>
        <dsp:cNvSpPr/>
      </dsp:nvSpPr>
      <dsp:spPr>
        <a:xfrm>
          <a:off x="393911" y="922763"/>
          <a:ext cx="2493701" cy="1316986"/>
        </a:xfrm>
        <a:prstGeom prst="ellipse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900" kern="1200" dirty="0"/>
        </a:p>
      </dsp:txBody>
      <dsp:txXfrm>
        <a:off x="759105" y="1115631"/>
        <a:ext cx="1763313" cy="931250"/>
      </dsp:txXfrm>
    </dsp:sp>
    <dsp:sp modelId="{BE9A115F-271D-4DE1-957F-74B20A55ECED}">
      <dsp:nvSpPr>
        <dsp:cNvPr id="0" name=""/>
        <dsp:cNvSpPr/>
      </dsp:nvSpPr>
      <dsp:spPr>
        <a:xfrm rot="20387613">
          <a:off x="2753529" y="903380"/>
          <a:ext cx="250366" cy="4444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>
        <a:off x="2755840" y="1005249"/>
        <a:ext cx="175256" cy="2666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885F04-223B-4B35-9C38-0974F9241B21}">
      <dsp:nvSpPr>
        <dsp:cNvPr id="0" name=""/>
        <dsp:cNvSpPr/>
      </dsp:nvSpPr>
      <dsp:spPr>
        <a:xfrm>
          <a:off x="2868153" y="0"/>
          <a:ext cx="2559472" cy="1316986"/>
        </a:xfrm>
        <a:prstGeom prst="ellipse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Samimiy</a:t>
          </a:r>
          <a:endParaRPr lang="ru-RU" sz="2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42979" y="192868"/>
        <a:ext cx="1809820" cy="931250"/>
      </dsp:txXfrm>
    </dsp:sp>
    <dsp:sp modelId="{A81D91BA-0924-4C1D-971C-2D43DEF2A167}">
      <dsp:nvSpPr>
        <dsp:cNvPr id="0" name=""/>
        <dsp:cNvSpPr/>
      </dsp:nvSpPr>
      <dsp:spPr>
        <a:xfrm rot="797419">
          <a:off x="5404840" y="761554"/>
          <a:ext cx="240428" cy="4444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>
        <a:off x="5405806" y="842160"/>
        <a:ext cx="168300" cy="266689"/>
      </dsp:txXfrm>
    </dsp:sp>
    <dsp:sp modelId="{BF70AB00-289A-4275-B0C8-7D4B48BA52AC}">
      <dsp:nvSpPr>
        <dsp:cNvPr id="0" name=""/>
        <dsp:cNvSpPr/>
      </dsp:nvSpPr>
      <dsp:spPr>
        <a:xfrm>
          <a:off x="5602368" y="675205"/>
          <a:ext cx="2808000" cy="1316986"/>
        </a:xfrm>
        <a:prstGeom prst="ellipse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Ta`sirchan</a:t>
          </a:r>
          <a:endParaRPr lang="ru-RU" sz="2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13590" y="868073"/>
        <a:ext cx="1985556" cy="931250"/>
      </dsp:txXfrm>
    </dsp:sp>
    <dsp:sp modelId="{001FD652-2B0B-4CA0-94C7-42EACE0378E8}">
      <dsp:nvSpPr>
        <dsp:cNvPr id="0" name=""/>
        <dsp:cNvSpPr/>
      </dsp:nvSpPr>
      <dsp:spPr>
        <a:xfrm rot="5419760">
          <a:off x="6846243" y="2053098"/>
          <a:ext cx="309426" cy="4444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 rot="10800000">
        <a:off x="6892924" y="2095582"/>
        <a:ext cx="216598" cy="266689"/>
      </dsp:txXfrm>
    </dsp:sp>
    <dsp:sp modelId="{80985806-B247-49B0-BEB7-DB6C0726286A}">
      <dsp:nvSpPr>
        <dsp:cNvPr id="0" name=""/>
        <dsp:cNvSpPr/>
      </dsp:nvSpPr>
      <dsp:spPr>
        <a:xfrm>
          <a:off x="5535747" y="2576002"/>
          <a:ext cx="2919391" cy="1316986"/>
        </a:xfrm>
        <a:prstGeom prst="ellipse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Adolatli</a:t>
          </a:r>
          <a:endParaRPr lang="ru-RU" sz="2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63282" y="2768870"/>
        <a:ext cx="2064321" cy="931250"/>
      </dsp:txXfrm>
    </dsp:sp>
    <dsp:sp modelId="{5ABF7D48-888E-4915-B038-EB422887A070}">
      <dsp:nvSpPr>
        <dsp:cNvPr id="0" name=""/>
        <dsp:cNvSpPr/>
      </dsp:nvSpPr>
      <dsp:spPr>
        <a:xfrm rot="9063776">
          <a:off x="5524879" y="3708892"/>
          <a:ext cx="421066" cy="4444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 rot="10800000">
        <a:off x="5643314" y="3767229"/>
        <a:ext cx="294746" cy="266689"/>
      </dsp:txXfrm>
    </dsp:sp>
    <dsp:sp modelId="{0FC59BC1-5D2A-4C3A-8032-490DB8BF2FE2}">
      <dsp:nvSpPr>
        <dsp:cNvPr id="0" name=""/>
        <dsp:cNvSpPr/>
      </dsp:nvSpPr>
      <dsp:spPr>
        <a:xfrm>
          <a:off x="3175478" y="3959193"/>
          <a:ext cx="2636291" cy="1316986"/>
        </a:xfrm>
        <a:prstGeom prst="ellipse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Oriyatli</a:t>
          </a:r>
          <a:endParaRPr lang="ru-RU" sz="2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61554" y="4152061"/>
        <a:ext cx="1864139" cy="931250"/>
      </dsp:txXfrm>
    </dsp:sp>
    <dsp:sp modelId="{E823502F-25ED-4DEE-A3DA-E3AA56A3C985}">
      <dsp:nvSpPr>
        <dsp:cNvPr id="0" name=""/>
        <dsp:cNvSpPr/>
      </dsp:nvSpPr>
      <dsp:spPr>
        <a:xfrm rot="12087579">
          <a:off x="2929639" y="3857438"/>
          <a:ext cx="390700" cy="4444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 rot="10800000">
        <a:off x="3042786" y="3967775"/>
        <a:ext cx="273490" cy="266689"/>
      </dsp:txXfrm>
    </dsp:sp>
    <dsp:sp modelId="{29D4D672-0AA3-4BB0-927E-AF2F13156E0A}">
      <dsp:nvSpPr>
        <dsp:cNvPr id="0" name=""/>
        <dsp:cNvSpPr/>
      </dsp:nvSpPr>
      <dsp:spPr>
        <a:xfrm>
          <a:off x="413471" y="2874556"/>
          <a:ext cx="2641889" cy="1316986"/>
        </a:xfrm>
        <a:prstGeom prst="ellipse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Mehribon</a:t>
          </a:r>
          <a:r>
            <a:rPr lang="en-US" sz="2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o`g`il</a:t>
          </a:r>
          <a:endParaRPr lang="ru-RU" sz="2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0367" y="3067424"/>
        <a:ext cx="1868097" cy="931250"/>
      </dsp:txXfrm>
    </dsp:sp>
    <dsp:sp modelId="{9E7DA422-FF6F-4FF5-815E-E0592B9EA9DE}">
      <dsp:nvSpPr>
        <dsp:cNvPr id="0" name=""/>
        <dsp:cNvSpPr/>
      </dsp:nvSpPr>
      <dsp:spPr>
        <a:xfrm rot="16035170">
          <a:off x="1519522" y="2344428"/>
          <a:ext cx="337046" cy="4444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 rot="10800000">
        <a:off x="1572502" y="2483824"/>
        <a:ext cx="235932" cy="266689"/>
      </dsp:txXfrm>
    </dsp:sp>
    <dsp:sp modelId="{BE2A9211-2F67-4588-A28E-5BEE8DDF7131}">
      <dsp:nvSpPr>
        <dsp:cNvPr id="0" name=""/>
        <dsp:cNvSpPr/>
      </dsp:nvSpPr>
      <dsp:spPr>
        <a:xfrm>
          <a:off x="393911" y="922763"/>
          <a:ext cx="2493701" cy="1316986"/>
        </a:xfrm>
        <a:prstGeom prst="ellipse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Mulohazali</a:t>
          </a:r>
          <a:endParaRPr lang="ru-RU" sz="2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9105" y="1115631"/>
        <a:ext cx="1763313" cy="931250"/>
      </dsp:txXfrm>
    </dsp:sp>
    <dsp:sp modelId="{BE9A115F-271D-4DE1-957F-74B20A55ECED}">
      <dsp:nvSpPr>
        <dsp:cNvPr id="0" name=""/>
        <dsp:cNvSpPr/>
      </dsp:nvSpPr>
      <dsp:spPr>
        <a:xfrm rot="20387613">
          <a:off x="2753529" y="903380"/>
          <a:ext cx="250366" cy="4444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>
        <a:off x="2755840" y="1005249"/>
        <a:ext cx="175256" cy="2666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5CCF78-7F66-495C-8DB5-07698FC36B1E}">
      <dsp:nvSpPr>
        <dsp:cNvPr id="0" name=""/>
        <dsp:cNvSpPr/>
      </dsp:nvSpPr>
      <dsp:spPr>
        <a:xfrm rot="5400000">
          <a:off x="449536" y="878768"/>
          <a:ext cx="1516350" cy="2523172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8B769B-D6AB-4E0A-B429-FC3584916B29}">
      <dsp:nvSpPr>
        <dsp:cNvPr id="0" name=""/>
        <dsp:cNvSpPr/>
      </dsp:nvSpPr>
      <dsp:spPr>
        <a:xfrm>
          <a:off x="261543" y="1632653"/>
          <a:ext cx="2277934" cy="1996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 err="1">
              <a:solidFill>
                <a:schemeClr val="tx2"/>
              </a:solidFill>
            </a:rPr>
            <a:t>Akasini</a:t>
          </a:r>
          <a:r>
            <a:rPr lang="en-US" sz="2900" b="1" kern="1200" dirty="0">
              <a:solidFill>
                <a:schemeClr val="tx2"/>
              </a:solidFill>
            </a:rPr>
            <a:t> </a:t>
          </a:r>
          <a:r>
            <a:rPr lang="en-US" sz="2900" b="1" kern="1200" dirty="0" err="1">
              <a:solidFill>
                <a:schemeClr val="tx2"/>
              </a:solidFill>
            </a:rPr>
            <a:t>o`ldirdi</a:t>
          </a:r>
          <a:endParaRPr lang="ru-RU" sz="2900" b="1" kern="1200" dirty="0">
            <a:solidFill>
              <a:schemeClr val="tx2"/>
            </a:solidFill>
          </a:endParaRPr>
        </a:p>
      </dsp:txBody>
      <dsp:txXfrm>
        <a:off x="261543" y="1632653"/>
        <a:ext cx="2277934" cy="1996743"/>
      </dsp:txXfrm>
    </dsp:sp>
    <dsp:sp modelId="{6A19E7FE-3695-4776-A4E1-6191891A4268}">
      <dsp:nvSpPr>
        <dsp:cNvPr id="0" name=""/>
        <dsp:cNvSpPr/>
      </dsp:nvSpPr>
      <dsp:spPr>
        <a:xfrm>
          <a:off x="2044568" y="693009"/>
          <a:ext cx="429798" cy="429798"/>
        </a:xfrm>
        <a:prstGeom prst="triangle">
          <a:avLst>
            <a:gd name="adj" fmla="val 100000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80F0CF-0128-4996-92BD-55C0B87FCB6F}">
      <dsp:nvSpPr>
        <dsp:cNvPr id="0" name=""/>
        <dsp:cNvSpPr/>
      </dsp:nvSpPr>
      <dsp:spPr>
        <a:xfrm rot="5400000">
          <a:off x="3238173" y="188717"/>
          <a:ext cx="1516350" cy="2523172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53ABE6-0DDD-4C93-962D-2BCFD3C7E605}">
      <dsp:nvSpPr>
        <dsp:cNvPr id="0" name=""/>
        <dsp:cNvSpPr/>
      </dsp:nvSpPr>
      <dsp:spPr>
        <a:xfrm>
          <a:off x="3050180" y="942602"/>
          <a:ext cx="2277934" cy="1996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 err="1">
              <a:solidFill>
                <a:schemeClr val="tx2"/>
              </a:solidFill>
            </a:rPr>
            <a:t>Taxtni</a:t>
          </a:r>
          <a:r>
            <a:rPr lang="en-US" sz="2900" b="1" kern="1200" dirty="0">
              <a:solidFill>
                <a:schemeClr val="tx2"/>
              </a:solidFill>
            </a:rPr>
            <a:t> </a:t>
          </a:r>
          <a:r>
            <a:rPr lang="en-US" sz="2900" b="1" kern="1200" dirty="0" err="1">
              <a:solidFill>
                <a:schemeClr val="tx2"/>
              </a:solidFill>
            </a:rPr>
            <a:t>egalladi</a:t>
          </a:r>
          <a:endParaRPr lang="ru-RU" sz="2900" b="1" kern="1200" dirty="0">
            <a:solidFill>
              <a:schemeClr val="tx2"/>
            </a:solidFill>
          </a:endParaRPr>
        </a:p>
      </dsp:txBody>
      <dsp:txXfrm>
        <a:off x="3050180" y="942602"/>
        <a:ext cx="2277934" cy="1996743"/>
      </dsp:txXfrm>
    </dsp:sp>
    <dsp:sp modelId="{0F31E113-FB0A-4F09-AE83-67B3B5743513}">
      <dsp:nvSpPr>
        <dsp:cNvPr id="0" name=""/>
        <dsp:cNvSpPr/>
      </dsp:nvSpPr>
      <dsp:spPr>
        <a:xfrm>
          <a:off x="4833205" y="2958"/>
          <a:ext cx="429798" cy="429798"/>
        </a:xfrm>
        <a:prstGeom prst="triangle">
          <a:avLst>
            <a:gd name="adj" fmla="val 100000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CBDC49-EF7A-4E4E-9E7E-BBDBB6AD8091}">
      <dsp:nvSpPr>
        <dsp:cNvPr id="0" name=""/>
        <dsp:cNvSpPr/>
      </dsp:nvSpPr>
      <dsp:spPr>
        <a:xfrm rot="5400000">
          <a:off x="6091933" y="-501333"/>
          <a:ext cx="1516350" cy="2523172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071A12-6C6E-4EDA-8ABB-9C201DBA1171}">
      <dsp:nvSpPr>
        <dsp:cNvPr id="0" name=""/>
        <dsp:cNvSpPr/>
      </dsp:nvSpPr>
      <dsp:spPr>
        <a:xfrm>
          <a:off x="5838817" y="252551"/>
          <a:ext cx="2277934" cy="1996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 err="1">
              <a:solidFill>
                <a:schemeClr val="tx2"/>
              </a:solidFill>
            </a:rPr>
            <a:t>Gertrudaga</a:t>
          </a:r>
          <a:r>
            <a:rPr lang="en-US" sz="2900" b="1" kern="1200" dirty="0">
              <a:solidFill>
                <a:schemeClr val="tx2"/>
              </a:solidFill>
            </a:rPr>
            <a:t> </a:t>
          </a:r>
          <a:r>
            <a:rPr lang="en-US" sz="2900" b="1" kern="1200" dirty="0" err="1">
              <a:solidFill>
                <a:schemeClr val="tx2"/>
              </a:solidFill>
            </a:rPr>
            <a:t>uylandi</a:t>
          </a:r>
          <a:endParaRPr lang="ru-RU" sz="2900" b="1" kern="1200" dirty="0">
            <a:solidFill>
              <a:schemeClr val="tx2"/>
            </a:solidFill>
          </a:endParaRPr>
        </a:p>
      </dsp:txBody>
      <dsp:txXfrm>
        <a:off x="5838817" y="252551"/>
        <a:ext cx="2277934" cy="199674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CDC34C-BBE1-4221-998F-80C2E6F3FB58}">
      <dsp:nvSpPr>
        <dsp:cNvPr id="0" name=""/>
        <dsp:cNvSpPr/>
      </dsp:nvSpPr>
      <dsp:spPr>
        <a:xfrm>
          <a:off x="0" y="0"/>
          <a:ext cx="8128000" cy="169333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O‘Z HAYOTI HAQIDA</a:t>
          </a:r>
          <a:endParaRPr lang="ru-RU" sz="4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94933" y="0"/>
        <a:ext cx="6333066" cy="1693333"/>
      </dsp:txXfrm>
    </dsp:sp>
    <dsp:sp modelId="{E40C72D1-B75A-497A-9F7C-B868CBB3E57C}">
      <dsp:nvSpPr>
        <dsp:cNvPr id="0" name=""/>
        <dsp:cNvSpPr/>
      </dsp:nvSpPr>
      <dsp:spPr>
        <a:xfrm>
          <a:off x="169333" y="169333"/>
          <a:ext cx="1625600" cy="135466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DF5960-5C9F-4B0A-BDA5-8922F12B9ED1}">
      <dsp:nvSpPr>
        <dsp:cNvPr id="0" name=""/>
        <dsp:cNvSpPr/>
      </dsp:nvSpPr>
      <dsp:spPr>
        <a:xfrm>
          <a:off x="0" y="1862666"/>
          <a:ext cx="8128000" cy="169333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QISMAT HAQIDA</a:t>
          </a:r>
          <a:endParaRPr lang="ru-RU" sz="4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94933" y="1862666"/>
        <a:ext cx="6333066" cy="1693333"/>
      </dsp:txXfrm>
    </dsp:sp>
    <dsp:sp modelId="{B6BCCC2B-1D15-4C00-AAEC-37D4C115882A}">
      <dsp:nvSpPr>
        <dsp:cNvPr id="0" name=""/>
        <dsp:cNvSpPr/>
      </dsp:nvSpPr>
      <dsp:spPr>
        <a:xfrm>
          <a:off x="203194" y="2032000"/>
          <a:ext cx="1625600" cy="135466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62A64D-F31A-4DF0-9B9B-E2E53B3B4CF4}">
      <dsp:nvSpPr>
        <dsp:cNvPr id="0" name=""/>
        <dsp:cNvSpPr/>
      </dsp:nvSpPr>
      <dsp:spPr>
        <a:xfrm>
          <a:off x="0" y="3725333"/>
          <a:ext cx="8128000" cy="169333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IDROKI HAQIDA </a:t>
          </a:r>
          <a:endParaRPr lang="ru-RU" sz="4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94933" y="3725333"/>
        <a:ext cx="6333066" cy="1693333"/>
      </dsp:txXfrm>
    </dsp:sp>
    <dsp:sp modelId="{F7B3437C-3B66-40F4-AED0-DCD209AA106C}">
      <dsp:nvSpPr>
        <dsp:cNvPr id="0" name=""/>
        <dsp:cNvSpPr/>
      </dsp:nvSpPr>
      <dsp:spPr>
        <a:xfrm>
          <a:off x="169333" y="3894666"/>
          <a:ext cx="1625600" cy="135466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CDC34C-BBE1-4221-998F-80C2E6F3FB58}">
      <dsp:nvSpPr>
        <dsp:cNvPr id="0" name=""/>
        <dsp:cNvSpPr/>
      </dsp:nvSpPr>
      <dsp:spPr>
        <a:xfrm>
          <a:off x="0" y="0"/>
          <a:ext cx="8128000" cy="169333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Hayotimni</a:t>
          </a:r>
          <a:r>
            <a:rPr lang="en-US" sz="4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4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</a:t>
          </a:r>
          <a:r>
            <a:rPr lang="en-US" sz="4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4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chaqaga</a:t>
          </a:r>
          <a:r>
            <a:rPr lang="en-US" sz="4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4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ko‘raman</a:t>
          </a:r>
          <a:r>
            <a:rPr lang="en-US" sz="4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4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qimmat</a:t>
          </a:r>
          <a:r>
            <a:rPr lang="en-US" sz="4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4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94933" y="0"/>
        <a:ext cx="6333066" cy="1693333"/>
      </dsp:txXfrm>
    </dsp:sp>
    <dsp:sp modelId="{E40C72D1-B75A-497A-9F7C-B868CBB3E57C}">
      <dsp:nvSpPr>
        <dsp:cNvPr id="0" name=""/>
        <dsp:cNvSpPr/>
      </dsp:nvSpPr>
      <dsp:spPr>
        <a:xfrm>
          <a:off x="169333" y="169333"/>
          <a:ext cx="1625600" cy="135466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DF5960-5C9F-4B0A-BDA5-8922F12B9ED1}">
      <dsp:nvSpPr>
        <dsp:cNvPr id="0" name=""/>
        <dsp:cNvSpPr/>
      </dsp:nvSpPr>
      <dsp:spPr>
        <a:xfrm>
          <a:off x="0" y="1862666"/>
          <a:ext cx="8128000" cy="169333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Qismat</a:t>
          </a:r>
          <a:r>
            <a:rPr lang="en-US" sz="4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sz="4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ko‘pni</a:t>
          </a:r>
          <a:r>
            <a:rPr lang="en-US" sz="4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4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ko‘rgan</a:t>
          </a:r>
          <a:r>
            <a:rPr lang="en-US" sz="4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4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xotin</a:t>
          </a:r>
          <a:r>
            <a:rPr lang="en-US" sz="4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4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94933" y="1862666"/>
        <a:ext cx="6333066" cy="1693333"/>
      </dsp:txXfrm>
    </dsp:sp>
    <dsp:sp modelId="{B6BCCC2B-1D15-4C00-AAEC-37D4C115882A}">
      <dsp:nvSpPr>
        <dsp:cNvPr id="0" name=""/>
        <dsp:cNvSpPr/>
      </dsp:nvSpPr>
      <dsp:spPr>
        <a:xfrm>
          <a:off x="203194" y="2032000"/>
          <a:ext cx="1625600" cy="135466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62A64D-F31A-4DF0-9B9B-E2E53B3B4CF4}">
      <dsp:nvSpPr>
        <dsp:cNvPr id="0" name=""/>
        <dsp:cNvSpPr/>
      </dsp:nvSpPr>
      <dsp:spPr>
        <a:xfrm>
          <a:off x="0" y="3725333"/>
          <a:ext cx="8128000" cy="169333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Tuf-ey</a:t>
          </a:r>
          <a:r>
            <a:rPr lang="en-US" sz="4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4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la’nat</a:t>
          </a:r>
          <a:r>
            <a:rPr lang="en-US" sz="4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! </a:t>
          </a:r>
          <a:r>
            <a:rPr lang="en-US" sz="4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Uyg‘on</a:t>
          </a:r>
          <a:r>
            <a:rPr lang="en-US" sz="4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4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mening</a:t>
          </a:r>
          <a:r>
            <a:rPr lang="en-US" sz="4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4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idrokim</a:t>
          </a:r>
          <a:r>
            <a:rPr lang="en-US" sz="4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4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uyg‘on</a:t>
          </a:r>
          <a:r>
            <a:rPr lang="en-US" sz="4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4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94933" y="3725333"/>
        <a:ext cx="6333066" cy="1693333"/>
      </dsp:txXfrm>
    </dsp:sp>
    <dsp:sp modelId="{F7B3437C-3B66-40F4-AED0-DCD209AA106C}">
      <dsp:nvSpPr>
        <dsp:cNvPr id="0" name=""/>
        <dsp:cNvSpPr/>
      </dsp:nvSpPr>
      <dsp:spPr>
        <a:xfrm>
          <a:off x="169333" y="3894666"/>
          <a:ext cx="1625600" cy="135466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DF6EA-53B5-4954-96AD-FB811CE8FAC9}">
      <dsp:nvSpPr>
        <dsp:cNvPr id="0" name=""/>
        <dsp:cNvSpPr/>
      </dsp:nvSpPr>
      <dsp:spPr>
        <a:xfrm rot="5400000">
          <a:off x="6950928" y="-2989799"/>
          <a:ext cx="718145" cy="6880000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 zoom="95000"/>
          <a:lightRig rig="flat" dir="t"/>
        </a:scene3d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Halok</a:t>
          </a:r>
          <a:r>
            <a:rPr lang="en-US" sz="2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bo`lmish</a:t>
          </a:r>
          <a:r>
            <a:rPr lang="en-US" sz="2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2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asl</a:t>
          </a:r>
          <a:r>
            <a:rPr lang="en-US" sz="2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2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noyob</a:t>
          </a:r>
          <a:r>
            <a:rPr lang="en-US" sz="2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</a:t>
          </a:r>
          <a:r>
            <a:rPr lang="en-US" sz="2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aql</a:t>
          </a:r>
          <a:r>
            <a:rPr lang="en-US" sz="2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!</a:t>
          </a:r>
          <a:endParaRPr lang="ru-RU" sz="29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870001" y="126185"/>
        <a:ext cx="6844943" cy="648031"/>
      </dsp:txXfrm>
    </dsp:sp>
    <dsp:sp modelId="{E6282B8F-F92B-43B1-8EF1-117B3D9CC6D9}">
      <dsp:nvSpPr>
        <dsp:cNvPr id="0" name=""/>
        <dsp:cNvSpPr/>
      </dsp:nvSpPr>
      <dsp:spPr>
        <a:xfrm>
          <a:off x="0" y="1360"/>
          <a:ext cx="3870000" cy="89768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 zoom="95000"/>
          <a:lightRig rig="flat" dir="t"/>
        </a:scene3d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OFELIYA</a:t>
          </a:r>
          <a:endParaRPr lang="ru-RU" sz="47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821" y="45181"/>
        <a:ext cx="3782358" cy="810039"/>
      </dsp:txXfrm>
    </dsp:sp>
    <dsp:sp modelId="{7163C2AF-CBF1-47EB-BEA2-AF093A2F334E}">
      <dsp:nvSpPr>
        <dsp:cNvPr id="0" name=""/>
        <dsp:cNvSpPr/>
      </dsp:nvSpPr>
      <dsp:spPr>
        <a:xfrm rot="5400000">
          <a:off x="6950928" y="-2047233"/>
          <a:ext cx="718145" cy="6880000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 zoom="95000"/>
          <a:lightRig rig="flat" dir="t"/>
        </a:scene3d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Jinnilarni</a:t>
          </a:r>
          <a:r>
            <a:rPr lang="en-US" sz="2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nazoratda</a:t>
          </a:r>
          <a:r>
            <a:rPr lang="en-US" sz="2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saqlamoq</a:t>
          </a:r>
          <a:r>
            <a:rPr lang="en-US" sz="2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kerak</a:t>
          </a:r>
          <a:r>
            <a:rPr lang="en-US" sz="2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9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870001" y="1068751"/>
        <a:ext cx="6844943" cy="648031"/>
      </dsp:txXfrm>
    </dsp:sp>
    <dsp:sp modelId="{4718108C-4A9C-401F-8B9D-1D1EEAB86374}">
      <dsp:nvSpPr>
        <dsp:cNvPr id="0" name=""/>
        <dsp:cNvSpPr/>
      </dsp:nvSpPr>
      <dsp:spPr>
        <a:xfrm>
          <a:off x="0" y="943925"/>
          <a:ext cx="3870000" cy="89768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 zoom="95000"/>
          <a:lightRig rig="flat" dir="t"/>
        </a:scene3d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Klavdiy</a:t>
          </a:r>
          <a:endParaRPr lang="ru-RU" sz="47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821" y="987746"/>
        <a:ext cx="3782358" cy="810039"/>
      </dsp:txXfrm>
    </dsp:sp>
    <dsp:sp modelId="{B9751F6C-657A-405B-AC7C-1EB974A88A8C}">
      <dsp:nvSpPr>
        <dsp:cNvPr id="0" name=""/>
        <dsp:cNvSpPr/>
      </dsp:nvSpPr>
      <dsp:spPr>
        <a:xfrm rot="5400000">
          <a:off x="6950928" y="-1104668"/>
          <a:ext cx="718145" cy="6880000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 zoom="95000"/>
          <a:lightRig rig="flat" dir="t"/>
        </a:scene3d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Nazokat</a:t>
          </a:r>
          <a:r>
            <a:rPr lang="en-US" sz="2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-u </a:t>
          </a:r>
          <a:r>
            <a:rPr lang="en-US" sz="2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nafosatning</a:t>
          </a:r>
          <a:r>
            <a:rPr lang="en-US" sz="2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timsoli</a:t>
          </a:r>
          <a:r>
            <a:rPr lang="en-US" sz="2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endParaRPr lang="ru-RU" sz="29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870001" y="2011316"/>
        <a:ext cx="6844943" cy="648031"/>
      </dsp:txXfrm>
    </dsp:sp>
    <dsp:sp modelId="{0E03AAA7-1A0F-4A5F-BC4C-E222F550777D}">
      <dsp:nvSpPr>
        <dsp:cNvPr id="0" name=""/>
        <dsp:cNvSpPr/>
      </dsp:nvSpPr>
      <dsp:spPr>
        <a:xfrm>
          <a:off x="0" y="1886491"/>
          <a:ext cx="3870000" cy="89768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 zoom="95000"/>
          <a:lightRig rig="flat" dir="t"/>
        </a:scene3d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Ofeliya</a:t>
          </a:r>
          <a:endParaRPr lang="ru-RU" sz="47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821" y="1930312"/>
        <a:ext cx="3782358" cy="8100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745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5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5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5055722"/>
            <a:ext cx="5062942" cy="1802217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7791665" y="3828393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7722584" y="5017176"/>
            <a:ext cx="3114951" cy="13629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4688802"/>
            <a:ext cx="3836176" cy="2169204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4464842"/>
            <a:ext cx="4469055" cy="2393083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3467044" y="3510119"/>
            <a:ext cx="5529214" cy="465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5161165" y="3627033"/>
            <a:ext cx="32170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uz-Cyrl-UZ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 </a:t>
            </a:r>
            <a:r>
              <a:rPr lang="en-US" sz="2800" kern="0" spc="2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2800" kern="0" spc="2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1115817" y="2760940"/>
            <a:ext cx="102153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“Hamlet”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matni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ustida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ishlash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EABA887-7EDB-47DA-AFA9-D76988831340}"/>
              </a:ext>
            </a:extLst>
          </p:cNvPr>
          <p:cNvSpPr txBox="1"/>
          <p:nvPr/>
        </p:nvSpPr>
        <p:spPr>
          <a:xfrm>
            <a:off x="7872594" y="5423838"/>
            <a:ext cx="32170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3200" kern="0" spc="2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endParaRPr lang="uz-Cyrl-UZ" sz="3200" kern="0" spc="2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1116824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“HAMLET” ASARI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146624565"/>
              </p:ext>
            </p:extLst>
          </p:nvPr>
        </p:nvGraphicFramePr>
        <p:xfrm>
          <a:off x="1075176" y="1676400"/>
          <a:ext cx="10267404" cy="4836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5709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>
            <a:off x="274320" y="992636"/>
            <a:ext cx="11724640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1075177" y="207238"/>
            <a:ext cx="111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topshiriq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Hamlet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shaxs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08603" y="3443590"/>
            <a:ext cx="22236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Hamlet</a:t>
            </a:r>
            <a:endParaRPr lang="ru-RU" sz="5400" b="1" cap="none" spc="0" dirty="0">
              <a:ln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7631085" y="3728906"/>
            <a:ext cx="1383925" cy="442071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6141919" y="4366920"/>
            <a:ext cx="470263" cy="1123406"/>
          </a:xfrm>
          <a:prstGeom prst="down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верх 11"/>
          <p:cNvSpPr/>
          <p:nvPr/>
        </p:nvSpPr>
        <p:spPr>
          <a:xfrm>
            <a:off x="6141920" y="2422620"/>
            <a:ext cx="470262" cy="1123406"/>
          </a:xfrm>
          <a:prstGeom prst="up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влево 12"/>
          <p:cNvSpPr/>
          <p:nvPr/>
        </p:nvSpPr>
        <p:spPr>
          <a:xfrm>
            <a:off x="3690026" y="3728906"/>
            <a:ext cx="1383925" cy="470263"/>
          </a:xfrm>
          <a:prstGeom prst="lef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465" y="1870718"/>
            <a:ext cx="2147454" cy="335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705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3352010" y="361399"/>
            <a:ext cx="55798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topshiriq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010482" y="1378907"/>
            <a:ext cx="8262873" cy="5208477"/>
            <a:chOff x="2542734" y="1450027"/>
            <a:chExt cx="8262873" cy="5208477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5131659" y="3443590"/>
              <a:ext cx="2377574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0" dirty="0">
                  <a:ln/>
                  <a:solidFill>
                    <a:schemeClr val="tx2">
                      <a:lumMod val="60000"/>
                      <a:lumOff val="40000"/>
                    </a:schemeClr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Hamlet</a:t>
              </a:r>
              <a:endParaRPr lang="ru-RU" sz="54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Стрелка вправо 15"/>
            <p:cNvSpPr/>
            <p:nvPr/>
          </p:nvSpPr>
          <p:spPr>
            <a:xfrm>
              <a:off x="7631085" y="3728906"/>
              <a:ext cx="1383925" cy="442071"/>
            </a:xfrm>
            <a:prstGeom prst="rightArrow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Стрелка вниз 16"/>
            <p:cNvSpPr/>
            <p:nvPr/>
          </p:nvSpPr>
          <p:spPr>
            <a:xfrm>
              <a:off x="6141920" y="4366920"/>
              <a:ext cx="470263" cy="1123406"/>
            </a:xfrm>
            <a:prstGeom prst="downArrow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Стрелка вверх 17"/>
            <p:cNvSpPr/>
            <p:nvPr/>
          </p:nvSpPr>
          <p:spPr>
            <a:xfrm>
              <a:off x="6141920" y="2422620"/>
              <a:ext cx="470262" cy="1123406"/>
            </a:xfrm>
            <a:prstGeom prst="upArrow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Стрелка влево 18"/>
            <p:cNvSpPr/>
            <p:nvPr/>
          </p:nvSpPr>
          <p:spPr>
            <a:xfrm>
              <a:off x="3690026" y="3728906"/>
              <a:ext cx="1383925" cy="470263"/>
            </a:xfrm>
            <a:prstGeom prst="leftArrow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4350891" y="1699345"/>
              <a:ext cx="411843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Xato</a:t>
              </a:r>
              <a:r>
                <a:rPr lang="ru-RU" sz="28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qilishdan</a:t>
              </a:r>
              <a:r>
                <a:rPr lang="ru-RU" sz="28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cho‘chiydi</a:t>
              </a:r>
              <a:endPara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4834511" y="5528706"/>
              <a:ext cx="347165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ru-RU" sz="24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dolatsizlikdan</a:t>
              </a:r>
              <a:r>
                <a:rPr lang="ru-RU" sz="24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qo‘rqadi</a:t>
              </a:r>
              <a:endPara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 rot="16200000">
              <a:off x="200105" y="3792656"/>
              <a:ext cx="520847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ru-RU" sz="28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ohaq</a:t>
              </a:r>
              <a:r>
                <a:rPr lang="ru-RU" sz="28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qon</a:t>
              </a:r>
              <a:r>
                <a:rPr lang="ru-RU" sz="28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to‘kilishini</a:t>
              </a:r>
              <a:r>
                <a:rPr lang="ru-RU" sz="28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istamaydi</a:t>
              </a:r>
              <a:endPara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 rot="5400000">
              <a:off x="8133786" y="3792656"/>
              <a:ext cx="482042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ru-RU" sz="28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ar</a:t>
              </a:r>
              <a:r>
                <a:rPr lang="ru-RU" sz="28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bir</a:t>
              </a:r>
              <a:r>
                <a:rPr lang="ru-RU" sz="28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gapini</a:t>
              </a:r>
              <a:r>
                <a:rPr lang="ru-RU" sz="28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o‘ylab</a:t>
              </a:r>
              <a:r>
                <a:rPr lang="ru-RU" sz="28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gapiradi</a:t>
              </a:r>
              <a:endPara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1458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75177" y="207238"/>
            <a:ext cx="111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2-topshiriq. Hamlet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shaxs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448127" y="1509343"/>
            <a:ext cx="8455139" cy="5276185"/>
            <a:chOff x="3043247" y="1377263"/>
            <a:chExt cx="8455139" cy="5276185"/>
          </a:xfrm>
        </p:grpSpPr>
        <p:graphicFrame>
          <p:nvGraphicFramePr>
            <p:cNvPr id="9" name="Схема 8"/>
            <p:cNvGraphicFramePr/>
            <p:nvPr>
              <p:extLst>
                <p:ext uri="{D42A27DB-BD31-4B8C-83A1-F6EECF244321}">
                  <p14:modId xmlns:p14="http://schemas.microsoft.com/office/powerpoint/2010/main" val="589248423"/>
                </p:ext>
              </p:extLst>
            </p:nvPr>
          </p:nvGraphicFramePr>
          <p:xfrm>
            <a:off x="3043247" y="1377263"/>
            <a:ext cx="8455139" cy="527618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0" name="Прямоугольник 9"/>
            <p:cNvSpPr/>
            <p:nvPr/>
          </p:nvSpPr>
          <p:spPr>
            <a:xfrm>
              <a:off x="5804056" y="3369117"/>
              <a:ext cx="326243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HAMLET</a:t>
              </a:r>
              <a:endPara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BD8D505C-80E8-01B5-CD8E-0AE86104D17E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48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11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2-topshiriq. Hamlet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shaxs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868430" y="1374577"/>
            <a:ext cx="8455139" cy="5276185"/>
            <a:chOff x="3043247" y="1377263"/>
            <a:chExt cx="8455139" cy="5276185"/>
          </a:xfrm>
        </p:grpSpPr>
        <p:graphicFrame>
          <p:nvGraphicFramePr>
            <p:cNvPr id="5" name="Схема 4"/>
            <p:cNvGraphicFramePr/>
            <p:nvPr>
              <p:extLst>
                <p:ext uri="{D42A27DB-BD31-4B8C-83A1-F6EECF244321}">
                  <p14:modId xmlns:p14="http://schemas.microsoft.com/office/powerpoint/2010/main" val="83441802"/>
                </p:ext>
              </p:extLst>
            </p:nvPr>
          </p:nvGraphicFramePr>
          <p:xfrm>
            <a:off x="3043247" y="1377263"/>
            <a:ext cx="8455139" cy="527618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2" name="Прямоугольник 1"/>
            <p:cNvSpPr/>
            <p:nvPr/>
          </p:nvSpPr>
          <p:spPr>
            <a:xfrm>
              <a:off x="5783736" y="3431686"/>
              <a:ext cx="326243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HAMLET</a:t>
              </a:r>
              <a:endPara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7338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30660" y="240276"/>
            <a:ext cx="111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3-topshiriq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2509" y="1399309"/>
            <a:ext cx="11513127" cy="51123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Haml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Xo‘sh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nimadan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qo‘rqay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Hayotimni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chaqaga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ko‘raman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qimmat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Axir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</a:t>
            </a: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chuk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yetkazolsin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ruhimga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zahmat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iqrori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tabiatini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ochib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berishga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harakat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__________________________________________________________________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Qodir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qasos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qoyim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bo‘lmasin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faqat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ruhingni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musaffo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tut,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onangga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gma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Unga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odil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hakam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loyiq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Tangri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taolo-yu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vijdon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azobi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so‘zlariga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tayanib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marhum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qirol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tabiatini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sharhlang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 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90A8A655-D99B-EEC5-630E-D00B4D3B17B9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669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414217015"/>
              </p:ext>
            </p:extLst>
          </p:nvPr>
        </p:nvGraphicFramePr>
        <p:xfrm>
          <a:off x="1604093" y="2597133"/>
          <a:ext cx="8128000" cy="3631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103418" y="1240662"/>
            <a:ext cx="3333877" cy="110799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Klavdiy</a:t>
            </a:r>
            <a:endParaRPr lang="ru-RU" sz="6600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900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5177" y="207238"/>
            <a:ext cx="111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4-topshiriq.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Klavdiy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shaxs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950408" y="1288087"/>
            <a:ext cx="9472835" cy="5416218"/>
            <a:chOff x="950408" y="1288087"/>
            <a:chExt cx="9472835" cy="5416218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1183671" y="1288087"/>
              <a:ext cx="9239572" cy="5416218"/>
              <a:chOff x="1183671" y="1288087"/>
              <a:chExt cx="9239572" cy="5416218"/>
            </a:xfrm>
          </p:grpSpPr>
          <p:grpSp>
            <p:nvGrpSpPr>
              <p:cNvPr id="9" name="Группа 8"/>
              <p:cNvGrpSpPr/>
              <p:nvPr/>
            </p:nvGrpSpPr>
            <p:grpSpPr>
              <a:xfrm>
                <a:off x="1183671" y="1288087"/>
                <a:ext cx="5868293" cy="5416218"/>
                <a:chOff x="1183671" y="1288087"/>
                <a:chExt cx="5868293" cy="5416218"/>
              </a:xfrm>
            </p:grpSpPr>
            <p:grpSp>
              <p:nvGrpSpPr>
                <p:cNvPr id="11" name="Группа 10"/>
                <p:cNvGrpSpPr/>
                <p:nvPr/>
              </p:nvGrpSpPr>
              <p:grpSpPr>
                <a:xfrm>
                  <a:off x="1183671" y="1288087"/>
                  <a:ext cx="5868293" cy="5416218"/>
                  <a:chOff x="2846216" y="1301942"/>
                  <a:chExt cx="5868293" cy="5416218"/>
                </a:xfrm>
              </p:grpSpPr>
              <p:sp>
                <p:nvSpPr>
                  <p:cNvPr id="13" name="Полилиния 12"/>
                  <p:cNvSpPr/>
                  <p:nvPr/>
                </p:nvSpPr>
                <p:spPr>
                  <a:xfrm>
                    <a:off x="6279465" y="1340697"/>
                    <a:ext cx="1341437" cy="1341437"/>
                  </a:xfrm>
                  <a:custGeom>
                    <a:avLst/>
                    <a:gdLst>
                      <a:gd name="connsiteX0" fmla="*/ 0 w 1341437"/>
                      <a:gd name="connsiteY0" fmla="*/ 0 h 1341437"/>
                      <a:gd name="connsiteX1" fmla="*/ 1341437 w 1341437"/>
                      <a:gd name="connsiteY1" fmla="*/ 0 h 1341437"/>
                      <a:gd name="connsiteX2" fmla="*/ 1341437 w 1341437"/>
                      <a:gd name="connsiteY2" fmla="*/ 1341437 h 1341437"/>
                      <a:gd name="connsiteX3" fmla="*/ 0 w 1341437"/>
                      <a:gd name="connsiteY3" fmla="*/ 1341437 h 1341437"/>
                      <a:gd name="connsiteX4" fmla="*/ 0 w 1341437"/>
                      <a:gd name="connsiteY4" fmla="*/ 0 h 13414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1437" h="1341437">
                        <a:moveTo>
                          <a:pt x="0" y="0"/>
                        </a:moveTo>
                        <a:lnTo>
                          <a:pt x="1341437" y="0"/>
                        </a:lnTo>
                        <a:lnTo>
                          <a:pt x="1341437" y="1341437"/>
                        </a:lnTo>
                        <a:lnTo>
                          <a:pt x="0" y="134143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</p:spPr>
                <p:style>
                  <a:lnRef idx="0">
                    <a:schemeClr val="dk1">
                      <a:alpha val="0"/>
                      <a:hueOff val="0"/>
                      <a:satOff val="0"/>
                      <a:lumOff val="0"/>
                      <a:alphaOff val="0"/>
                    </a:schemeClr>
                  </a:lnRef>
                  <a:fill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34290" tIns="34290" rIns="34290" bIns="34290" numCol="1" spcCol="1270" anchor="ctr" anchorCtr="0">
                    <a:noAutofit/>
                  </a:bodyPr>
                  <a:lstStyle/>
                  <a:p>
                    <a:pPr lvl="0" algn="ctr" defTabSz="12001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ru-RU" sz="2700" b="1" kern="1200" dirty="0">
                      <a:solidFill>
                        <a:schemeClr val="accent5">
                          <a:lumMod val="75000"/>
                        </a:schemeClr>
                      </a:solidFill>
                    </a:endParaRPr>
                  </a:p>
                </p:txBody>
              </p:sp>
              <p:sp>
                <p:nvSpPr>
                  <p:cNvPr id="14" name="Круговая стрелка 13"/>
                  <p:cNvSpPr/>
                  <p:nvPr/>
                </p:nvSpPr>
                <p:spPr>
                  <a:xfrm>
                    <a:off x="3124360" y="1301942"/>
                    <a:ext cx="5028878" cy="5028878"/>
                  </a:xfrm>
                  <a:prstGeom prst="circularArrow">
                    <a:avLst>
                      <a:gd name="adj1" fmla="val 5202"/>
                      <a:gd name="adj2" fmla="val 336015"/>
                      <a:gd name="adj3" fmla="val 21292825"/>
                      <a:gd name="adj4" fmla="val 19766604"/>
                      <a:gd name="adj5" fmla="val 6068"/>
                    </a:avLst>
                  </a:prstGeom>
                  <a:solidFill>
                    <a:schemeClr val="accent4">
                      <a:lumMod val="75000"/>
                    </a:schemeClr>
                  </a:solidFill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</p:sp>
              <p:sp>
                <p:nvSpPr>
                  <p:cNvPr id="15" name="Полилиния 14"/>
                  <p:cNvSpPr/>
                  <p:nvPr/>
                </p:nvSpPr>
                <p:spPr>
                  <a:xfrm>
                    <a:off x="7089945" y="3835098"/>
                    <a:ext cx="1624564" cy="1166393"/>
                  </a:xfrm>
                  <a:custGeom>
                    <a:avLst/>
                    <a:gdLst>
                      <a:gd name="connsiteX0" fmla="*/ 0 w 1341437"/>
                      <a:gd name="connsiteY0" fmla="*/ 0 h 1341437"/>
                      <a:gd name="connsiteX1" fmla="*/ 1341437 w 1341437"/>
                      <a:gd name="connsiteY1" fmla="*/ 0 h 1341437"/>
                      <a:gd name="connsiteX2" fmla="*/ 1341437 w 1341437"/>
                      <a:gd name="connsiteY2" fmla="*/ 1341437 h 1341437"/>
                      <a:gd name="connsiteX3" fmla="*/ 0 w 1341437"/>
                      <a:gd name="connsiteY3" fmla="*/ 1341437 h 1341437"/>
                      <a:gd name="connsiteX4" fmla="*/ 0 w 1341437"/>
                      <a:gd name="connsiteY4" fmla="*/ 0 h 13414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1437" h="1341437">
                        <a:moveTo>
                          <a:pt x="0" y="0"/>
                        </a:moveTo>
                        <a:lnTo>
                          <a:pt x="1341437" y="0"/>
                        </a:lnTo>
                        <a:lnTo>
                          <a:pt x="1341437" y="1341437"/>
                        </a:lnTo>
                        <a:lnTo>
                          <a:pt x="0" y="134143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 w="38100">
                    <a:solidFill>
                      <a:schemeClr val="accent5">
                        <a:lumMod val="50000"/>
                      </a:schemeClr>
                    </a:solidFill>
                  </a:ln>
                  <a:effectLst>
                    <a:outerShdw blurRad="107950" dist="12700" dir="5400000" algn="ctr">
                      <a:srgbClr val="000000"/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soft" dir="t">
                      <a:rot lat="0" lon="0" rev="0"/>
                    </a:lightRig>
                  </a:scene3d>
                  <a:sp3d contourW="44450" prstMaterial="matte">
                    <a:bevelT w="63500" h="63500" prst="artDeco"/>
                    <a:contourClr>
                      <a:srgbClr val="FFFFFF"/>
                    </a:contourClr>
                  </a:sp3d>
                </p:spPr>
                <p:style>
                  <a:lnRef idx="0">
                    <a:schemeClr val="dk1">
                      <a:alpha val="0"/>
                      <a:hueOff val="0"/>
                      <a:satOff val="0"/>
                      <a:lumOff val="0"/>
                      <a:alphaOff val="0"/>
                    </a:schemeClr>
                  </a:lnRef>
                  <a:fill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34290" tIns="34290" rIns="34290" bIns="34290" numCol="1" spcCol="1270" anchor="ctr" anchorCtr="0">
                    <a:noAutofit/>
                  </a:bodyPr>
                  <a:lstStyle/>
                  <a:p>
                    <a:pPr lvl="0" algn="ctr" defTabSz="12001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ru-RU" sz="2700" b="1" kern="1200" dirty="0">
                      <a:solidFill>
                        <a:schemeClr val="accent5">
                          <a:lumMod val="75000"/>
                        </a:schemeClr>
                      </a:solidFill>
                    </a:endParaRPr>
                  </a:p>
                </p:txBody>
              </p:sp>
              <p:sp>
                <p:nvSpPr>
                  <p:cNvPr id="16" name="Круговая стрелка 15"/>
                  <p:cNvSpPr/>
                  <p:nvPr/>
                </p:nvSpPr>
                <p:spPr>
                  <a:xfrm>
                    <a:off x="3124360" y="1301942"/>
                    <a:ext cx="5028878" cy="5028878"/>
                  </a:xfrm>
                  <a:prstGeom prst="circularArrow">
                    <a:avLst>
                      <a:gd name="adj1" fmla="val 5202"/>
                      <a:gd name="adj2" fmla="val 336015"/>
                      <a:gd name="adj3" fmla="val 3572550"/>
                      <a:gd name="adj4" fmla="val 2253829"/>
                      <a:gd name="adj5" fmla="val 6068"/>
                    </a:avLst>
                  </a:prstGeom>
                  <a:solidFill>
                    <a:schemeClr val="accent4">
                      <a:lumMod val="75000"/>
                    </a:schemeClr>
                  </a:solidFill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</p:sp>
              <p:sp>
                <p:nvSpPr>
                  <p:cNvPr id="17" name="Полилиния 16"/>
                  <p:cNvSpPr/>
                  <p:nvPr/>
                </p:nvSpPr>
                <p:spPr>
                  <a:xfrm>
                    <a:off x="4700954" y="5376723"/>
                    <a:ext cx="1875691" cy="1341437"/>
                  </a:xfrm>
                  <a:custGeom>
                    <a:avLst/>
                    <a:gdLst>
                      <a:gd name="connsiteX0" fmla="*/ 0 w 1875691"/>
                      <a:gd name="connsiteY0" fmla="*/ 0 h 1341437"/>
                      <a:gd name="connsiteX1" fmla="*/ 1875691 w 1875691"/>
                      <a:gd name="connsiteY1" fmla="*/ 0 h 1341437"/>
                      <a:gd name="connsiteX2" fmla="*/ 1875691 w 1875691"/>
                      <a:gd name="connsiteY2" fmla="*/ 1341437 h 1341437"/>
                      <a:gd name="connsiteX3" fmla="*/ 0 w 1875691"/>
                      <a:gd name="connsiteY3" fmla="*/ 1341437 h 1341437"/>
                      <a:gd name="connsiteX4" fmla="*/ 0 w 1875691"/>
                      <a:gd name="connsiteY4" fmla="*/ 0 h 13414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5691" h="1341437">
                        <a:moveTo>
                          <a:pt x="0" y="0"/>
                        </a:moveTo>
                        <a:lnTo>
                          <a:pt x="1875691" y="0"/>
                        </a:lnTo>
                        <a:lnTo>
                          <a:pt x="1875691" y="1341437"/>
                        </a:lnTo>
                        <a:lnTo>
                          <a:pt x="0" y="134143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</p:spPr>
                <p:style>
                  <a:lnRef idx="0">
                    <a:schemeClr val="dk1">
                      <a:alpha val="0"/>
                      <a:hueOff val="0"/>
                      <a:satOff val="0"/>
                      <a:lumOff val="0"/>
                      <a:alphaOff val="0"/>
                    </a:schemeClr>
                  </a:lnRef>
                  <a:fill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34290" tIns="34290" rIns="34290" bIns="34290" numCol="1" spcCol="1270" anchor="ctr" anchorCtr="0">
                    <a:noAutofit/>
                  </a:bodyPr>
                  <a:lstStyle/>
                  <a:p>
                    <a:pPr lvl="0" algn="ctr" defTabSz="12001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ru-RU" sz="2700" b="1" kern="1200" dirty="0">
                      <a:solidFill>
                        <a:schemeClr val="accent5">
                          <a:lumMod val="75000"/>
                        </a:schemeClr>
                      </a:solidFill>
                    </a:endParaRPr>
                  </a:p>
                </p:txBody>
              </p:sp>
              <p:sp>
                <p:nvSpPr>
                  <p:cNvPr id="18" name="Круговая стрелка 17"/>
                  <p:cNvSpPr/>
                  <p:nvPr/>
                </p:nvSpPr>
                <p:spPr>
                  <a:xfrm>
                    <a:off x="3124360" y="1301942"/>
                    <a:ext cx="5028878" cy="5028878"/>
                  </a:xfrm>
                  <a:prstGeom prst="circularArrow">
                    <a:avLst>
                      <a:gd name="adj1" fmla="val 5202"/>
                      <a:gd name="adj2" fmla="val 336015"/>
                      <a:gd name="adj3" fmla="val 8210155"/>
                      <a:gd name="adj4" fmla="val 6891435"/>
                      <a:gd name="adj5" fmla="val 6068"/>
                    </a:avLst>
                  </a:prstGeom>
                  <a:solidFill>
                    <a:schemeClr val="accent4">
                      <a:lumMod val="75000"/>
                    </a:schemeClr>
                  </a:solidFill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</p:sp>
              <p:sp>
                <p:nvSpPr>
                  <p:cNvPr id="19" name="Полилиния 18"/>
                  <p:cNvSpPr/>
                  <p:nvPr/>
                </p:nvSpPr>
                <p:spPr>
                  <a:xfrm>
                    <a:off x="2846216" y="3835098"/>
                    <a:ext cx="1341437" cy="1341437"/>
                  </a:xfrm>
                  <a:custGeom>
                    <a:avLst/>
                    <a:gdLst>
                      <a:gd name="connsiteX0" fmla="*/ 0 w 1341437"/>
                      <a:gd name="connsiteY0" fmla="*/ 0 h 1341437"/>
                      <a:gd name="connsiteX1" fmla="*/ 1341437 w 1341437"/>
                      <a:gd name="connsiteY1" fmla="*/ 0 h 1341437"/>
                      <a:gd name="connsiteX2" fmla="*/ 1341437 w 1341437"/>
                      <a:gd name="connsiteY2" fmla="*/ 1341437 h 1341437"/>
                      <a:gd name="connsiteX3" fmla="*/ 0 w 1341437"/>
                      <a:gd name="connsiteY3" fmla="*/ 1341437 h 1341437"/>
                      <a:gd name="connsiteX4" fmla="*/ 0 w 1341437"/>
                      <a:gd name="connsiteY4" fmla="*/ 0 h 13414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1437" h="1341437">
                        <a:moveTo>
                          <a:pt x="0" y="0"/>
                        </a:moveTo>
                        <a:lnTo>
                          <a:pt x="1341437" y="0"/>
                        </a:lnTo>
                        <a:lnTo>
                          <a:pt x="1341437" y="1341437"/>
                        </a:lnTo>
                        <a:lnTo>
                          <a:pt x="0" y="134143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</p:spPr>
                <p:style>
                  <a:lnRef idx="0">
                    <a:schemeClr val="dk1">
                      <a:alpha val="0"/>
                      <a:hueOff val="0"/>
                      <a:satOff val="0"/>
                      <a:lumOff val="0"/>
                      <a:alphaOff val="0"/>
                    </a:schemeClr>
                  </a:lnRef>
                  <a:fill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34290" tIns="34290" rIns="34290" bIns="34290" numCol="1" spcCol="1270" anchor="ctr" anchorCtr="0">
                    <a:noAutofit/>
                  </a:bodyPr>
                  <a:lstStyle/>
                  <a:p>
                    <a:pPr lvl="0" algn="ctr" defTabSz="12001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ru-RU" sz="2700" b="1" kern="1200" dirty="0">
                      <a:solidFill>
                        <a:schemeClr val="accent5">
                          <a:lumMod val="75000"/>
                        </a:schemeClr>
                      </a:solidFill>
                    </a:endParaRPr>
                  </a:p>
                </p:txBody>
              </p:sp>
              <p:sp>
                <p:nvSpPr>
                  <p:cNvPr id="20" name="Круговая стрелка 19"/>
                  <p:cNvSpPr/>
                  <p:nvPr/>
                </p:nvSpPr>
                <p:spPr>
                  <a:xfrm>
                    <a:off x="3124360" y="1301942"/>
                    <a:ext cx="5028878" cy="5028878"/>
                  </a:xfrm>
                  <a:prstGeom prst="circularArrow">
                    <a:avLst>
                      <a:gd name="adj1" fmla="val 5202"/>
                      <a:gd name="adj2" fmla="val 336015"/>
                      <a:gd name="adj3" fmla="val 12297380"/>
                      <a:gd name="adj4" fmla="val 10771160"/>
                      <a:gd name="adj5" fmla="val 6068"/>
                    </a:avLst>
                  </a:prstGeom>
                  <a:solidFill>
                    <a:schemeClr val="accent4">
                      <a:lumMod val="75000"/>
                    </a:schemeClr>
                  </a:solidFill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</p:sp>
              <p:sp>
                <p:nvSpPr>
                  <p:cNvPr id="21" name="Полилиния 20"/>
                  <p:cNvSpPr/>
                  <p:nvPr/>
                </p:nvSpPr>
                <p:spPr>
                  <a:xfrm>
                    <a:off x="3383278" y="1340697"/>
                    <a:ext cx="1888274" cy="1341437"/>
                  </a:xfrm>
                  <a:custGeom>
                    <a:avLst/>
                    <a:gdLst>
                      <a:gd name="connsiteX0" fmla="*/ 0 w 1888274"/>
                      <a:gd name="connsiteY0" fmla="*/ 0 h 1341437"/>
                      <a:gd name="connsiteX1" fmla="*/ 1888274 w 1888274"/>
                      <a:gd name="connsiteY1" fmla="*/ 0 h 1341437"/>
                      <a:gd name="connsiteX2" fmla="*/ 1888274 w 1888274"/>
                      <a:gd name="connsiteY2" fmla="*/ 1341437 h 1341437"/>
                      <a:gd name="connsiteX3" fmla="*/ 0 w 1888274"/>
                      <a:gd name="connsiteY3" fmla="*/ 1341437 h 1341437"/>
                      <a:gd name="connsiteX4" fmla="*/ 0 w 1888274"/>
                      <a:gd name="connsiteY4" fmla="*/ 0 h 13414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88274" h="1341437">
                        <a:moveTo>
                          <a:pt x="0" y="0"/>
                        </a:moveTo>
                        <a:lnTo>
                          <a:pt x="1888274" y="0"/>
                        </a:lnTo>
                        <a:lnTo>
                          <a:pt x="1888274" y="1341437"/>
                        </a:lnTo>
                        <a:lnTo>
                          <a:pt x="0" y="134143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</p:spPr>
                <p:style>
                  <a:lnRef idx="0">
                    <a:schemeClr val="dk1">
                      <a:alpha val="0"/>
                      <a:hueOff val="0"/>
                      <a:satOff val="0"/>
                      <a:lumOff val="0"/>
                      <a:alphaOff val="0"/>
                    </a:schemeClr>
                  </a:lnRef>
                  <a:fill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35560" tIns="35560" rIns="35560" bIns="35560" numCol="1" spcCol="1270" anchor="ctr" anchorCtr="0">
                    <a:noAutofit/>
                  </a:bodyPr>
                  <a:lstStyle/>
                  <a:p>
                    <a:pPr lvl="0" algn="ctr" defTabSz="12446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ru-RU" sz="2800" b="1" kern="1200" dirty="0">
                      <a:solidFill>
                        <a:schemeClr val="accent5">
                          <a:lumMod val="75000"/>
                        </a:schemeClr>
                      </a:solidFill>
                    </a:endParaRPr>
                  </a:p>
                </p:txBody>
              </p:sp>
              <p:sp>
                <p:nvSpPr>
                  <p:cNvPr id="22" name="Круговая стрелка 21"/>
                  <p:cNvSpPr/>
                  <p:nvPr/>
                </p:nvSpPr>
                <p:spPr>
                  <a:xfrm>
                    <a:off x="3124360" y="1301942"/>
                    <a:ext cx="5028878" cy="5028878"/>
                  </a:xfrm>
                  <a:prstGeom prst="circularArrow">
                    <a:avLst>
                      <a:gd name="adj1" fmla="val 5202"/>
                      <a:gd name="adj2" fmla="val 336015"/>
                      <a:gd name="adj3" fmla="val 16865256"/>
                      <a:gd name="adj4" fmla="val 15631537"/>
                      <a:gd name="adj5" fmla="val 6068"/>
                    </a:avLst>
                  </a:prstGeom>
                  <a:solidFill>
                    <a:schemeClr val="accent4">
                      <a:lumMod val="75000"/>
                    </a:schemeClr>
                  </a:solidFill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</p:sp>
            </p:grpSp>
            <p:sp>
              <p:nvSpPr>
                <p:cNvPr id="12" name="Прямоугольник 11"/>
                <p:cNvSpPr/>
                <p:nvPr/>
              </p:nvSpPr>
              <p:spPr>
                <a:xfrm>
                  <a:off x="2918668" y="3198911"/>
                  <a:ext cx="2416046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en-US" sz="5400" dirty="0" err="1">
                      <a:ln w="0"/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Klavdiy</a:t>
                  </a:r>
                  <a:endParaRPr lang="ru-RU" sz="5400" dirty="0">
                    <a:ln w="0"/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pic>
            <p:nvPicPr>
              <p:cNvPr id="10" name="Рисунок 9" descr="C:\Users\User\AppData\Local\Microsoft\Windows\INetCache\Content.Word\Eugène_Delacroix,_Hamlet_and_His_Mother.jpg"/>
              <p:cNvPicPr/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98054" y="1769760"/>
                <a:ext cx="3125189" cy="3781631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</p:grpSp>
        <p:sp>
          <p:nvSpPr>
            <p:cNvPr id="23" name="Полилиния 22"/>
            <p:cNvSpPr/>
            <p:nvPr/>
          </p:nvSpPr>
          <p:spPr>
            <a:xfrm>
              <a:off x="1776394" y="1412204"/>
              <a:ext cx="1624564" cy="1166393"/>
            </a:xfrm>
            <a:custGeom>
              <a:avLst/>
              <a:gdLst>
                <a:gd name="connsiteX0" fmla="*/ 0 w 1341437"/>
                <a:gd name="connsiteY0" fmla="*/ 0 h 1341437"/>
                <a:gd name="connsiteX1" fmla="*/ 1341437 w 1341437"/>
                <a:gd name="connsiteY1" fmla="*/ 0 h 1341437"/>
                <a:gd name="connsiteX2" fmla="*/ 1341437 w 1341437"/>
                <a:gd name="connsiteY2" fmla="*/ 1341437 h 1341437"/>
                <a:gd name="connsiteX3" fmla="*/ 0 w 1341437"/>
                <a:gd name="connsiteY3" fmla="*/ 1341437 h 1341437"/>
                <a:gd name="connsiteX4" fmla="*/ 0 w 1341437"/>
                <a:gd name="connsiteY4" fmla="*/ 0 h 134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437" h="1341437">
                  <a:moveTo>
                    <a:pt x="0" y="0"/>
                  </a:moveTo>
                  <a:lnTo>
                    <a:pt x="1341437" y="0"/>
                  </a:lnTo>
                  <a:lnTo>
                    <a:pt x="1341437" y="1341437"/>
                  </a:lnTo>
                  <a:lnTo>
                    <a:pt x="0" y="1341437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chemeClr val="accent5">
                  <a:lumMod val="50000"/>
                </a:schemeClr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700" b="1" kern="1200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4738163" y="1495172"/>
              <a:ext cx="1624564" cy="1166393"/>
            </a:xfrm>
            <a:custGeom>
              <a:avLst/>
              <a:gdLst>
                <a:gd name="connsiteX0" fmla="*/ 0 w 1341437"/>
                <a:gd name="connsiteY0" fmla="*/ 0 h 1341437"/>
                <a:gd name="connsiteX1" fmla="*/ 1341437 w 1341437"/>
                <a:gd name="connsiteY1" fmla="*/ 0 h 1341437"/>
                <a:gd name="connsiteX2" fmla="*/ 1341437 w 1341437"/>
                <a:gd name="connsiteY2" fmla="*/ 1341437 h 1341437"/>
                <a:gd name="connsiteX3" fmla="*/ 0 w 1341437"/>
                <a:gd name="connsiteY3" fmla="*/ 1341437 h 1341437"/>
                <a:gd name="connsiteX4" fmla="*/ 0 w 1341437"/>
                <a:gd name="connsiteY4" fmla="*/ 0 h 134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437" h="1341437">
                  <a:moveTo>
                    <a:pt x="0" y="0"/>
                  </a:moveTo>
                  <a:lnTo>
                    <a:pt x="1341437" y="0"/>
                  </a:lnTo>
                  <a:lnTo>
                    <a:pt x="1341437" y="1341437"/>
                  </a:lnTo>
                  <a:lnTo>
                    <a:pt x="0" y="1341437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chemeClr val="accent5">
                  <a:lumMod val="50000"/>
                </a:schemeClr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700" b="1" kern="1200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950408" y="3821243"/>
              <a:ext cx="1624564" cy="1166393"/>
            </a:xfrm>
            <a:custGeom>
              <a:avLst/>
              <a:gdLst>
                <a:gd name="connsiteX0" fmla="*/ 0 w 1341437"/>
                <a:gd name="connsiteY0" fmla="*/ 0 h 1341437"/>
                <a:gd name="connsiteX1" fmla="*/ 1341437 w 1341437"/>
                <a:gd name="connsiteY1" fmla="*/ 0 h 1341437"/>
                <a:gd name="connsiteX2" fmla="*/ 1341437 w 1341437"/>
                <a:gd name="connsiteY2" fmla="*/ 1341437 h 1341437"/>
                <a:gd name="connsiteX3" fmla="*/ 0 w 1341437"/>
                <a:gd name="connsiteY3" fmla="*/ 1341437 h 1341437"/>
                <a:gd name="connsiteX4" fmla="*/ 0 w 1341437"/>
                <a:gd name="connsiteY4" fmla="*/ 0 h 134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437" h="1341437">
                  <a:moveTo>
                    <a:pt x="0" y="0"/>
                  </a:moveTo>
                  <a:lnTo>
                    <a:pt x="1341437" y="0"/>
                  </a:lnTo>
                  <a:lnTo>
                    <a:pt x="1341437" y="1341437"/>
                  </a:lnTo>
                  <a:lnTo>
                    <a:pt x="0" y="1341437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chemeClr val="accent5">
                  <a:lumMod val="50000"/>
                </a:schemeClr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700" b="1" kern="1200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26" name="Полилиния 25"/>
            <p:cNvSpPr/>
            <p:nvPr/>
          </p:nvSpPr>
          <p:spPr>
            <a:xfrm>
              <a:off x="3163972" y="5344242"/>
              <a:ext cx="1624564" cy="1166393"/>
            </a:xfrm>
            <a:custGeom>
              <a:avLst/>
              <a:gdLst>
                <a:gd name="connsiteX0" fmla="*/ 0 w 1341437"/>
                <a:gd name="connsiteY0" fmla="*/ 0 h 1341437"/>
                <a:gd name="connsiteX1" fmla="*/ 1341437 w 1341437"/>
                <a:gd name="connsiteY1" fmla="*/ 0 h 1341437"/>
                <a:gd name="connsiteX2" fmla="*/ 1341437 w 1341437"/>
                <a:gd name="connsiteY2" fmla="*/ 1341437 h 1341437"/>
                <a:gd name="connsiteX3" fmla="*/ 0 w 1341437"/>
                <a:gd name="connsiteY3" fmla="*/ 1341437 h 1341437"/>
                <a:gd name="connsiteX4" fmla="*/ 0 w 1341437"/>
                <a:gd name="connsiteY4" fmla="*/ 0 h 134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437" h="1341437">
                  <a:moveTo>
                    <a:pt x="0" y="0"/>
                  </a:moveTo>
                  <a:lnTo>
                    <a:pt x="1341437" y="0"/>
                  </a:lnTo>
                  <a:lnTo>
                    <a:pt x="1341437" y="1341437"/>
                  </a:lnTo>
                  <a:lnTo>
                    <a:pt x="0" y="1341437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chemeClr val="accent5">
                  <a:lumMod val="50000"/>
                </a:schemeClr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700" b="1" kern="1200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9967C663-3D9A-0F1A-E5F4-4F13B4D2347B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1129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Группа 21"/>
          <p:cNvGrpSpPr/>
          <p:nvPr/>
        </p:nvGrpSpPr>
        <p:grpSpPr>
          <a:xfrm>
            <a:off x="1183671" y="1288087"/>
            <a:ext cx="9239572" cy="5416218"/>
            <a:chOff x="1183671" y="1288087"/>
            <a:chExt cx="9239572" cy="5416218"/>
          </a:xfrm>
        </p:grpSpPr>
        <p:grpSp>
          <p:nvGrpSpPr>
            <p:cNvPr id="20" name="Группа 19"/>
            <p:cNvGrpSpPr/>
            <p:nvPr/>
          </p:nvGrpSpPr>
          <p:grpSpPr>
            <a:xfrm>
              <a:off x="1183671" y="1288087"/>
              <a:ext cx="5585166" cy="5416218"/>
              <a:chOff x="1183671" y="1288087"/>
              <a:chExt cx="5585166" cy="5416218"/>
            </a:xfrm>
          </p:grpSpPr>
          <p:grpSp>
            <p:nvGrpSpPr>
              <p:cNvPr id="3" name="Группа 2"/>
              <p:cNvGrpSpPr/>
              <p:nvPr/>
            </p:nvGrpSpPr>
            <p:grpSpPr>
              <a:xfrm>
                <a:off x="1183671" y="1288087"/>
                <a:ext cx="5585166" cy="5416218"/>
                <a:chOff x="2846216" y="1301942"/>
                <a:chExt cx="5585166" cy="5416218"/>
              </a:xfrm>
            </p:grpSpPr>
            <p:sp>
              <p:nvSpPr>
                <p:cNvPr id="5" name="Полилиния 4"/>
                <p:cNvSpPr/>
                <p:nvPr/>
              </p:nvSpPr>
              <p:spPr>
                <a:xfrm>
                  <a:off x="6279465" y="1340697"/>
                  <a:ext cx="1341437" cy="1341437"/>
                </a:xfrm>
                <a:custGeom>
                  <a:avLst/>
                  <a:gdLst>
                    <a:gd name="connsiteX0" fmla="*/ 0 w 1341437"/>
                    <a:gd name="connsiteY0" fmla="*/ 0 h 1341437"/>
                    <a:gd name="connsiteX1" fmla="*/ 1341437 w 1341437"/>
                    <a:gd name="connsiteY1" fmla="*/ 0 h 1341437"/>
                    <a:gd name="connsiteX2" fmla="*/ 1341437 w 1341437"/>
                    <a:gd name="connsiteY2" fmla="*/ 1341437 h 1341437"/>
                    <a:gd name="connsiteX3" fmla="*/ 0 w 1341437"/>
                    <a:gd name="connsiteY3" fmla="*/ 1341437 h 1341437"/>
                    <a:gd name="connsiteX4" fmla="*/ 0 w 1341437"/>
                    <a:gd name="connsiteY4" fmla="*/ 0 h 1341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1437" h="1341437">
                      <a:moveTo>
                        <a:pt x="0" y="0"/>
                      </a:moveTo>
                      <a:lnTo>
                        <a:pt x="1341437" y="0"/>
                      </a:lnTo>
                      <a:lnTo>
                        <a:pt x="1341437" y="1341437"/>
                      </a:lnTo>
                      <a:lnTo>
                        <a:pt x="0" y="134143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34290" tIns="34290" rIns="34290" bIns="34290" numCol="1" spcCol="1270" anchor="ctr" anchorCtr="0">
                  <a:noAutofit/>
                </a:bodyPr>
                <a:lstStyle/>
                <a:p>
                  <a:pPr lvl="0" algn="ctr" defTabSz="12001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700" b="1" kern="1200" dirty="0" err="1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</a:rPr>
                    <a:t>Xudbin</a:t>
                  </a:r>
                  <a:endParaRPr lang="ru-RU" sz="2700" b="1" kern="12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  <p:sp>
              <p:nvSpPr>
                <p:cNvPr id="6" name="Круговая стрелка 5"/>
                <p:cNvSpPr/>
                <p:nvPr/>
              </p:nvSpPr>
              <p:spPr>
                <a:xfrm>
                  <a:off x="3124360" y="1301942"/>
                  <a:ext cx="5028878" cy="5028878"/>
                </a:xfrm>
                <a:prstGeom prst="circularArrow">
                  <a:avLst>
                    <a:gd name="adj1" fmla="val 5202"/>
                    <a:gd name="adj2" fmla="val 336015"/>
                    <a:gd name="adj3" fmla="val 21292825"/>
                    <a:gd name="adj4" fmla="val 19766604"/>
                    <a:gd name="adj5" fmla="val 6068"/>
                  </a:avLst>
                </a:prstGeom>
                <a:solidFill>
                  <a:schemeClr val="accent4">
                    <a:lumMod val="75000"/>
                  </a:schemeClr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0" name="Полилиния 9"/>
                <p:cNvSpPr/>
                <p:nvPr/>
              </p:nvSpPr>
              <p:spPr>
                <a:xfrm>
                  <a:off x="7089945" y="3835098"/>
                  <a:ext cx="1341437" cy="1341437"/>
                </a:xfrm>
                <a:custGeom>
                  <a:avLst/>
                  <a:gdLst>
                    <a:gd name="connsiteX0" fmla="*/ 0 w 1341437"/>
                    <a:gd name="connsiteY0" fmla="*/ 0 h 1341437"/>
                    <a:gd name="connsiteX1" fmla="*/ 1341437 w 1341437"/>
                    <a:gd name="connsiteY1" fmla="*/ 0 h 1341437"/>
                    <a:gd name="connsiteX2" fmla="*/ 1341437 w 1341437"/>
                    <a:gd name="connsiteY2" fmla="*/ 1341437 h 1341437"/>
                    <a:gd name="connsiteX3" fmla="*/ 0 w 1341437"/>
                    <a:gd name="connsiteY3" fmla="*/ 1341437 h 1341437"/>
                    <a:gd name="connsiteX4" fmla="*/ 0 w 1341437"/>
                    <a:gd name="connsiteY4" fmla="*/ 0 h 1341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1437" h="1341437">
                      <a:moveTo>
                        <a:pt x="0" y="0"/>
                      </a:moveTo>
                      <a:lnTo>
                        <a:pt x="1341437" y="0"/>
                      </a:lnTo>
                      <a:lnTo>
                        <a:pt x="1341437" y="1341437"/>
                      </a:lnTo>
                      <a:lnTo>
                        <a:pt x="0" y="134143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34290" tIns="34290" rIns="34290" bIns="34290" numCol="1" spcCol="1270" anchor="ctr" anchorCtr="0">
                  <a:noAutofit/>
                </a:bodyPr>
                <a:lstStyle/>
                <a:p>
                  <a:pPr lvl="0" algn="ctr" defTabSz="12001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700" b="1" kern="1200" dirty="0" err="1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</a:rPr>
                    <a:t>Qotil</a:t>
                  </a:r>
                  <a:endParaRPr lang="ru-RU" sz="2700" b="1" kern="12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  <p:sp>
              <p:nvSpPr>
                <p:cNvPr id="12" name="Круговая стрелка 11"/>
                <p:cNvSpPr/>
                <p:nvPr/>
              </p:nvSpPr>
              <p:spPr>
                <a:xfrm>
                  <a:off x="3124360" y="1301942"/>
                  <a:ext cx="5028878" cy="5028878"/>
                </a:xfrm>
                <a:prstGeom prst="circularArrow">
                  <a:avLst>
                    <a:gd name="adj1" fmla="val 5202"/>
                    <a:gd name="adj2" fmla="val 336015"/>
                    <a:gd name="adj3" fmla="val 3572550"/>
                    <a:gd name="adj4" fmla="val 2253829"/>
                    <a:gd name="adj5" fmla="val 6068"/>
                  </a:avLst>
                </a:prstGeom>
                <a:solidFill>
                  <a:schemeClr val="accent4">
                    <a:lumMod val="75000"/>
                  </a:schemeClr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3" name="Полилиния 12"/>
                <p:cNvSpPr/>
                <p:nvPr/>
              </p:nvSpPr>
              <p:spPr>
                <a:xfrm>
                  <a:off x="4700954" y="5376723"/>
                  <a:ext cx="1875691" cy="1341437"/>
                </a:xfrm>
                <a:custGeom>
                  <a:avLst/>
                  <a:gdLst>
                    <a:gd name="connsiteX0" fmla="*/ 0 w 1875691"/>
                    <a:gd name="connsiteY0" fmla="*/ 0 h 1341437"/>
                    <a:gd name="connsiteX1" fmla="*/ 1875691 w 1875691"/>
                    <a:gd name="connsiteY1" fmla="*/ 0 h 1341437"/>
                    <a:gd name="connsiteX2" fmla="*/ 1875691 w 1875691"/>
                    <a:gd name="connsiteY2" fmla="*/ 1341437 h 1341437"/>
                    <a:gd name="connsiteX3" fmla="*/ 0 w 1875691"/>
                    <a:gd name="connsiteY3" fmla="*/ 1341437 h 1341437"/>
                    <a:gd name="connsiteX4" fmla="*/ 0 w 1875691"/>
                    <a:gd name="connsiteY4" fmla="*/ 0 h 1341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5691" h="1341437">
                      <a:moveTo>
                        <a:pt x="0" y="0"/>
                      </a:moveTo>
                      <a:lnTo>
                        <a:pt x="1875691" y="0"/>
                      </a:lnTo>
                      <a:lnTo>
                        <a:pt x="1875691" y="1341437"/>
                      </a:lnTo>
                      <a:lnTo>
                        <a:pt x="0" y="134143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34290" tIns="34290" rIns="34290" bIns="34290" numCol="1" spcCol="1270" anchor="ctr" anchorCtr="0">
                  <a:noAutofit/>
                </a:bodyPr>
                <a:lstStyle/>
                <a:p>
                  <a:pPr lvl="0" algn="ctr" defTabSz="12001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700" b="1" kern="1200" dirty="0" err="1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</a:rPr>
                    <a:t>Xiyonatkor</a:t>
                  </a:r>
                  <a:endParaRPr lang="ru-RU" sz="2700" b="1" kern="12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  <p:sp>
              <p:nvSpPr>
                <p:cNvPr id="14" name="Круговая стрелка 13"/>
                <p:cNvSpPr/>
                <p:nvPr/>
              </p:nvSpPr>
              <p:spPr>
                <a:xfrm>
                  <a:off x="3124360" y="1301942"/>
                  <a:ext cx="5028878" cy="5028878"/>
                </a:xfrm>
                <a:prstGeom prst="circularArrow">
                  <a:avLst>
                    <a:gd name="adj1" fmla="val 5202"/>
                    <a:gd name="adj2" fmla="val 336015"/>
                    <a:gd name="adj3" fmla="val 8210155"/>
                    <a:gd name="adj4" fmla="val 6891435"/>
                    <a:gd name="adj5" fmla="val 6068"/>
                  </a:avLst>
                </a:prstGeom>
                <a:solidFill>
                  <a:schemeClr val="accent4">
                    <a:lumMod val="75000"/>
                  </a:schemeClr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5" name="Полилиния 14"/>
                <p:cNvSpPr/>
                <p:nvPr/>
              </p:nvSpPr>
              <p:spPr>
                <a:xfrm>
                  <a:off x="2846216" y="3835098"/>
                  <a:ext cx="1341437" cy="1341437"/>
                </a:xfrm>
                <a:custGeom>
                  <a:avLst/>
                  <a:gdLst>
                    <a:gd name="connsiteX0" fmla="*/ 0 w 1341437"/>
                    <a:gd name="connsiteY0" fmla="*/ 0 h 1341437"/>
                    <a:gd name="connsiteX1" fmla="*/ 1341437 w 1341437"/>
                    <a:gd name="connsiteY1" fmla="*/ 0 h 1341437"/>
                    <a:gd name="connsiteX2" fmla="*/ 1341437 w 1341437"/>
                    <a:gd name="connsiteY2" fmla="*/ 1341437 h 1341437"/>
                    <a:gd name="connsiteX3" fmla="*/ 0 w 1341437"/>
                    <a:gd name="connsiteY3" fmla="*/ 1341437 h 1341437"/>
                    <a:gd name="connsiteX4" fmla="*/ 0 w 1341437"/>
                    <a:gd name="connsiteY4" fmla="*/ 0 h 1341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1437" h="1341437">
                      <a:moveTo>
                        <a:pt x="0" y="0"/>
                      </a:moveTo>
                      <a:lnTo>
                        <a:pt x="1341437" y="0"/>
                      </a:lnTo>
                      <a:lnTo>
                        <a:pt x="1341437" y="1341437"/>
                      </a:lnTo>
                      <a:lnTo>
                        <a:pt x="0" y="134143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34290" tIns="34290" rIns="34290" bIns="34290" numCol="1" spcCol="1270" anchor="ctr" anchorCtr="0">
                  <a:noAutofit/>
                </a:bodyPr>
                <a:lstStyle/>
                <a:p>
                  <a:pPr lvl="0" algn="ctr" defTabSz="12001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700" b="1" kern="1200" dirty="0" err="1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</a:rPr>
                    <a:t>Zolim</a:t>
                  </a:r>
                  <a:endParaRPr lang="ru-RU" sz="2700" b="1" kern="12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  <p:sp>
              <p:nvSpPr>
                <p:cNvPr id="16" name="Круговая стрелка 15"/>
                <p:cNvSpPr/>
                <p:nvPr/>
              </p:nvSpPr>
              <p:spPr>
                <a:xfrm>
                  <a:off x="3124360" y="1301942"/>
                  <a:ext cx="5028878" cy="5028878"/>
                </a:xfrm>
                <a:prstGeom prst="circularArrow">
                  <a:avLst>
                    <a:gd name="adj1" fmla="val 5202"/>
                    <a:gd name="adj2" fmla="val 336015"/>
                    <a:gd name="adj3" fmla="val 12297380"/>
                    <a:gd name="adj4" fmla="val 10771160"/>
                    <a:gd name="adj5" fmla="val 6068"/>
                  </a:avLst>
                </a:prstGeom>
                <a:solidFill>
                  <a:schemeClr val="accent4">
                    <a:lumMod val="75000"/>
                  </a:schemeClr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7" name="Полилиния 16"/>
                <p:cNvSpPr/>
                <p:nvPr/>
              </p:nvSpPr>
              <p:spPr>
                <a:xfrm>
                  <a:off x="3383278" y="1340697"/>
                  <a:ext cx="1888274" cy="1341437"/>
                </a:xfrm>
                <a:custGeom>
                  <a:avLst/>
                  <a:gdLst>
                    <a:gd name="connsiteX0" fmla="*/ 0 w 1888274"/>
                    <a:gd name="connsiteY0" fmla="*/ 0 h 1341437"/>
                    <a:gd name="connsiteX1" fmla="*/ 1888274 w 1888274"/>
                    <a:gd name="connsiteY1" fmla="*/ 0 h 1341437"/>
                    <a:gd name="connsiteX2" fmla="*/ 1888274 w 1888274"/>
                    <a:gd name="connsiteY2" fmla="*/ 1341437 h 1341437"/>
                    <a:gd name="connsiteX3" fmla="*/ 0 w 1888274"/>
                    <a:gd name="connsiteY3" fmla="*/ 1341437 h 1341437"/>
                    <a:gd name="connsiteX4" fmla="*/ 0 w 1888274"/>
                    <a:gd name="connsiteY4" fmla="*/ 0 h 1341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8274" h="1341437">
                      <a:moveTo>
                        <a:pt x="0" y="0"/>
                      </a:moveTo>
                      <a:lnTo>
                        <a:pt x="1888274" y="0"/>
                      </a:lnTo>
                      <a:lnTo>
                        <a:pt x="1888274" y="1341437"/>
                      </a:lnTo>
                      <a:lnTo>
                        <a:pt x="0" y="134143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35560" tIns="35560" rIns="35560" bIns="35560" numCol="1" spcCol="1270" anchor="ctr" anchorCtr="0">
                  <a:noAutofit/>
                </a:bodyPr>
                <a:lstStyle/>
                <a:p>
                  <a:pPr lvl="0" algn="ctr" defTabSz="12446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800" b="1" kern="1200" dirty="0" err="1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</a:rPr>
                    <a:t>Manfaat-parast</a:t>
                  </a:r>
                  <a:endParaRPr lang="ru-RU" sz="2800" b="1" kern="12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  <p:sp>
              <p:nvSpPr>
                <p:cNvPr id="18" name="Круговая стрелка 17"/>
                <p:cNvSpPr/>
                <p:nvPr/>
              </p:nvSpPr>
              <p:spPr>
                <a:xfrm>
                  <a:off x="3124360" y="1301942"/>
                  <a:ext cx="5028878" cy="5028878"/>
                </a:xfrm>
                <a:prstGeom prst="circularArrow">
                  <a:avLst>
                    <a:gd name="adj1" fmla="val 5202"/>
                    <a:gd name="adj2" fmla="val 336015"/>
                    <a:gd name="adj3" fmla="val 16865256"/>
                    <a:gd name="adj4" fmla="val 15631537"/>
                    <a:gd name="adj5" fmla="val 6068"/>
                  </a:avLst>
                </a:prstGeom>
                <a:solidFill>
                  <a:schemeClr val="accent4">
                    <a:lumMod val="75000"/>
                  </a:schemeClr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</p:grpSp>
          <p:sp>
            <p:nvSpPr>
              <p:cNvPr id="19" name="Прямоугольник 18"/>
              <p:cNvSpPr/>
              <p:nvPr/>
            </p:nvSpPr>
            <p:spPr>
              <a:xfrm>
                <a:off x="2803252" y="3198911"/>
                <a:ext cx="2646879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1" cap="none" spc="0" dirty="0" err="1">
                    <a:ln w="22225">
                      <a:solidFill>
                        <a:schemeClr val="accent2"/>
                      </a:solidFill>
                      <a:prstDash val="solid"/>
                    </a:ln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/>
                  </a:rPr>
                  <a:t>Klavdiy</a:t>
                </a:r>
                <a:endPara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tx2">
                      <a:lumMod val="60000"/>
                      <a:lumOff val="40000"/>
                    </a:schemeClr>
                  </a:solidFill>
                  <a:effectLst/>
                </a:endParaRPr>
              </a:p>
            </p:txBody>
          </p:sp>
        </p:grpSp>
        <p:pic>
          <p:nvPicPr>
            <p:cNvPr id="21" name="Рисунок 20" descr="C:\Users\User\AppData\Local\Microsoft\Windows\INetCache\Content.Word\Eugène_Delacroix,_Hamlet_and_His_Mother.jpg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98054" y="1769760"/>
              <a:ext cx="3125189" cy="378163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23" name="Прямоугольник 22"/>
          <p:cNvSpPr/>
          <p:nvPr/>
        </p:nvSpPr>
        <p:spPr>
          <a:xfrm>
            <a:off x="1075177" y="207238"/>
            <a:ext cx="111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4-topshiriq.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Klavdiy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shaxs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607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96648" y="268459"/>
            <a:ext cx="111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5-topshiriq. 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Mulohaza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2920" y="1191491"/>
            <a:ext cx="11664280" cy="5375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Nima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haml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t: 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xullas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ko‘kda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najot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yo‘li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kilgan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palla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oyog‘ini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ltirarsan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osmondan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xuddi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d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ibodat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qilayotgan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klavdiyni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o‘ldirmadi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Soxta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qirolning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“m</a:t>
            </a: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bo‘g‘ar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qabohatim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qo‘lansa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dudi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manglayimda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qadim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kufr-u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malomat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muhri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birodarkushligim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!”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Tarzidagi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iqrorida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ruhiy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holati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701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"/>
          <p:cNvGrpSpPr/>
          <p:nvPr/>
        </p:nvGrpSpPr>
        <p:grpSpPr>
          <a:xfrm>
            <a:off x="649048" y="1139960"/>
            <a:ext cx="11091253" cy="5418667"/>
            <a:chOff x="649048" y="1139960"/>
            <a:chExt cx="11091253" cy="5418667"/>
          </a:xfrm>
        </p:grpSpPr>
        <p:graphicFrame>
          <p:nvGraphicFramePr>
            <p:cNvPr id="6" name="Схема 5"/>
            <p:cNvGraphicFramePr/>
            <p:nvPr>
              <p:extLst>
                <p:ext uri="{D42A27DB-BD31-4B8C-83A1-F6EECF244321}">
                  <p14:modId xmlns:p14="http://schemas.microsoft.com/office/powerpoint/2010/main" val="632203114"/>
                </p:ext>
              </p:extLst>
            </p:nvPr>
          </p:nvGraphicFramePr>
          <p:xfrm>
            <a:off x="3612301" y="1139960"/>
            <a:ext cx="8128000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7" name="Прямоугольник 6"/>
            <p:cNvSpPr/>
            <p:nvPr/>
          </p:nvSpPr>
          <p:spPr>
            <a:xfrm>
              <a:off x="3866173" y="1769522"/>
              <a:ext cx="146706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HAMLET</a:t>
              </a:r>
              <a:endParaRPr lang="ru-RU" sz="2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866173" y="3618460"/>
              <a:ext cx="146706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HAMLET</a:t>
              </a:r>
              <a:endParaRPr lang="ru-RU" sz="2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866173" y="5487207"/>
              <a:ext cx="146706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HAMLET</a:t>
              </a:r>
              <a:endParaRPr lang="ru-RU" sz="2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49048" y="1872465"/>
              <a:ext cx="2684482" cy="363431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11" name="Прямоугольник 10"/>
          <p:cNvSpPr/>
          <p:nvPr/>
        </p:nvSpPr>
        <p:spPr>
          <a:xfrm>
            <a:off x="2265679" y="230052"/>
            <a:ext cx="76606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6-topshiriq.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Faylasufona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qarashlar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827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"/>
          <p:cNvGrpSpPr/>
          <p:nvPr/>
        </p:nvGrpSpPr>
        <p:grpSpPr>
          <a:xfrm>
            <a:off x="649048" y="1139960"/>
            <a:ext cx="11091253" cy="5418667"/>
            <a:chOff x="649048" y="1139960"/>
            <a:chExt cx="11091253" cy="5418667"/>
          </a:xfrm>
        </p:grpSpPr>
        <p:graphicFrame>
          <p:nvGraphicFramePr>
            <p:cNvPr id="6" name="Схема 5"/>
            <p:cNvGraphicFramePr/>
            <p:nvPr>
              <p:extLst>
                <p:ext uri="{D42A27DB-BD31-4B8C-83A1-F6EECF244321}">
                  <p14:modId xmlns:p14="http://schemas.microsoft.com/office/powerpoint/2010/main" val="1425113523"/>
                </p:ext>
              </p:extLst>
            </p:nvPr>
          </p:nvGraphicFramePr>
          <p:xfrm>
            <a:off x="3612301" y="1139960"/>
            <a:ext cx="8128000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7" name="Прямоугольник 6"/>
            <p:cNvSpPr/>
            <p:nvPr/>
          </p:nvSpPr>
          <p:spPr>
            <a:xfrm>
              <a:off x="3866173" y="1769522"/>
              <a:ext cx="146706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HAMLET</a:t>
              </a:r>
              <a:endParaRPr lang="ru-RU" sz="2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866173" y="3618460"/>
              <a:ext cx="146706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HAMLET</a:t>
              </a:r>
              <a:endParaRPr lang="ru-RU" sz="2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866173" y="5487207"/>
              <a:ext cx="146706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HAMLET</a:t>
              </a:r>
              <a:endParaRPr lang="ru-RU" sz="2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49048" y="1872465"/>
              <a:ext cx="2684482" cy="363431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11" name="Прямоугольник 10"/>
          <p:cNvSpPr/>
          <p:nvPr/>
        </p:nvSpPr>
        <p:spPr>
          <a:xfrm>
            <a:off x="2265679" y="230052"/>
            <a:ext cx="76606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6-topshiriq.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Faylasufona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qarashlar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135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1515" y="1512654"/>
            <a:ext cx="1135183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Malika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so‘zlashayotgan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haml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ayovsiz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Shahzodaning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onasiga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qilmishlaringiz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axloq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uyat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diyonatni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yerga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uradi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tarzidagi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ayblovini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izohlang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Ona-bola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suhbati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payti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o‘g‘ilga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ko‘ringan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arvohning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maqsad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s</a:t>
            </a: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ning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miltirab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turgan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azm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-u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qaroringni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yoqishdir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– d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qasosga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undagani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malikaga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rahm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qilishni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tayinladi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3047999" y="258038"/>
            <a:ext cx="60960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7-topshiriq. 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Mulohaza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435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Boshqalar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Hamlet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310150555"/>
              </p:ext>
            </p:extLst>
          </p:nvPr>
        </p:nvGraphicFramePr>
        <p:xfrm>
          <a:off x="679999" y="2632363"/>
          <a:ext cx="10750001" cy="2785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0474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6-topshiriq 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176" y="1346674"/>
            <a:ext cx="10060184" cy="5185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Hamlet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odam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yashash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o‘lishdan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mushkul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ekanini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anglab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yetadi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Chindan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ham,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o‘limga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yetib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borish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juda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uzun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yo‘l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bosish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shart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emas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Xanjarning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birgina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zarbi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inson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hayotiga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nuqta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qo‘yishi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Lekin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hamlet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biladiki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o‘lim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ba`zan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yechim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berish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aniqlik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kiritish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masalani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etish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o‘rniga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yanada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chigallashtirishi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aql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kishisi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uyg‘onish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davrining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insonparvar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vakili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sifatida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muhim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masalalarning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yechimini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topishga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urinadi</a:t>
            </a:r>
            <a:r>
              <a:rPr lang="en-US" sz="28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n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605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1791" y="2855575"/>
            <a:ext cx="534841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  RAHMAT!</a:t>
            </a:r>
            <a:endParaRPr lang="ru-RU" sz="4400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629398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5204</TotalTime>
  <Words>559</Words>
  <Application>Microsoft Office PowerPoint</Application>
  <PresentationFormat>Широкоэкранный</PresentationFormat>
  <Paragraphs>86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162</cp:revision>
  <dcterms:created xsi:type="dcterms:W3CDTF">2020-01-20T05:08:25Z</dcterms:created>
  <dcterms:modified xsi:type="dcterms:W3CDTF">2025-11-28T11:37:15Z</dcterms:modified>
</cp:coreProperties>
</file>