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25"/>
  </p:notesMasterIdLst>
  <p:sldIdLst>
    <p:sldId id="425" r:id="rId3"/>
    <p:sldId id="575" r:id="rId4"/>
    <p:sldId id="576" r:id="rId5"/>
    <p:sldId id="577" r:id="rId6"/>
    <p:sldId id="578" r:id="rId7"/>
    <p:sldId id="579" r:id="rId8"/>
    <p:sldId id="580" r:id="rId9"/>
    <p:sldId id="581" r:id="rId10"/>
    <p:sldId id="582" r:id="rId11"/>
    <p:sldId id="583" r:id="rId12"/>
    <p:sldId id="584" r:id="rId13"/>
    <p:sldId id="585" r:id="rId14"/>
    <p:sldId id="586" r:id="rId15"/>
    <p:sldId id="587" r:id="rId16"/>
    <p:sldId id="588" r:id="rId17"/>
    <p:sldId id="589" r:id="rId18"/>
    <p:sldId id="590" r:id="rId19"/>
    <p:sldId id="591" r:id="rId20"/>
    <p:sldId id="592" r:id="rId21"/>
    <p:sldId id="593" r:id="rId22"/>
    <p:sldId id="594" r:id="rId23"/>
    <p:sldId id="57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65EC052-3DF8-4C9A-AFA3-F61214E9BC4D}">
          <p14:sldIdLst>
            <p14:sldId id="425"/>
            <p14:sldId id="575"/>
            <p14:sldId id="576"/>
            <p14:sldId id="577"/>
            <p14:sldId id="578"/>
            <p14:sldId id="579"/>
            <p14:sldId id="580"/>
            <p14:sldId id="581"/>
            <p14:sldId id="582"/>
            <p14:sldId id="583"/>
            <p14:sldId id="584"/>
            <p14:sldId id="585"/>
            <p14:sldId id="586"/>
            <p14:sldId id="587"/>
            <p14:sldId id="588"/>
            <p14:sldId id="589"/>
            <p14:sldId id="590"/>
            <p14:sldId id="591"/>
            <p14:sldId id="592"/>
            <p14:sldId id="593"/>
            <p14:sldId id="594"/>
            <p14:sldId id="5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9D5"/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9" autoAdjust="0"/>
    <p:restoredTop sz="92000" autoAdjust="0"/>
  </p:normalViewPr>
  <p:slideViewPr>
    <p:cSldViewPr snapToGrid="0" showGuides="1">
      <p:cViewPr varScale="1">
        <p:scale>
          <a:sx n="72" d="100"/>
          <a:sy n="72" d="100"/>
        </p:scale>
        <p:origin x="763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3D7FBD60-0723-450D-B879-6372BA30C9B3}"/>
    <pc:docChg chg="undo custSel modSld sldOrd">
      <pc:chgData name="Odina Norbo'tayeva" userId="dbcdeb9d9dad59af" providerId="LiveId" clId="{3D7FBD60-0723-450D-B879-6372BA30C9B3}" dt="2025-11-28T11:12:10.807" v="197" actId="478"/>
      <pc:docMkLst>
        <pc:docMk/>
      </pc:docMkLst>
      <pc:sldChg chg="modSp mod">
        <pc:chgData name="Odina Norbo'tayeva" userId="dbcdeb9d9dad59af" providerId="LiveId" clId="{3D7FBD60-0723-450D-B879-6372BA30C9B3}" dt="2025-11-28T10:55:06.585" v="7" actId="207"/>
        <pc:sldMkLst>
          <pc:docMk/>
          <pc:sldMk cId="2254827404" sldId="425"/>
        </pc:sldMkLst>
        <pc:spChg chg="mod">
          <ac:chgData name="Odina Norbo'tayeva" userId="dbcdeb9d9dad59af" providerId="LiveId" clId="{3D7FBD60-0723-450D-B879-6372BA30C9B3}" dt="2025-11-28T10:55:06.585" v="7" actId="207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3D7FBD60-0723-450D-B879-6372BA30C9B3}" dt="2025-11-28T10:54:55.176" v="4" actId="14100"/>
          <ac:spMkLst>
            <pc:docMk/>
            <pc:sldMk cId="2254827404" sldId="425"/>
            <ac:spMk id="88" creationId="{40569ACF-00D5-483A-9942-BF2BD01682B3}"/>
          </ac:spMkLst>
        </pc:spChg>
      </pc:sldChg>
      <pc:sldChg chg="delSp modSp mod">
        <pc:chgData name="Odina Norbo'tayeva" userId="dbcdeb9d9dad59af" providerId="LiveId" clId="{3D7FBD60-0723-450D-B879-6372BA30C9B3}" dt="2025-11-28T11:12:10.807" v="197" actId="478"/>
        <pc:sldMkLst>
          <pc:docMk/>
          <pc:sldMk cId="3844543454" sldId="573"/>
        </pc:sldMkLst>
        <pc:spChg chg="mod">
          <ac:chgData name="Odina Norbo'tayeva" userId="dbcdeb9d9dad59af" providerId="LiveId" clId="{3D7FBD60-0723-450D-B879-6372BA30C9B3}" dt="2025-11-28T11:12:08.825" v="196" actId="207"/>
          <ac:spMkLst>
            <pc:docMk/>
            <pc:sldMk cId="3844543454" sldId="573"/>
            <ac:spMk id="24" creationId="{FA28C764-F2EC-4E0D-8F28-2464F3B2943C}"/>
          </ac:spMkLst>
        </pc:spChg>
        <pc:picChg chg="del">
          <ac:chgData name="Odina Norbo'tayeva" userId="dbcdeb9d9dad59af" providerId="LiveId" clId="{3D7FBD60-0723-450D-B879-6372BA30C9B3}" dt="2025-11-28T11:12:10.807" v="197" actId="478"/>
          <ac:picMkLst>
            <pc:docMk/>
            <pc:sldMk cId="3844543454" sldId="573"/>
            <ac:picMk id="18" creationId="{546FCDB5-0BA9-4C28-948A-8106B620269A}"/>
          </ac:picMkLst>
        </pc:picChg>
      </pc:sldChg>
      <pc:sldChg chg="modSp mod">
        <pc:chgData name="Odina Norbo'tayeva" userId="dbcdeb9d9dad59af" providerId="LiveId" clId="{3D7FBD60-0723-450D-B879-6372BA30C9B3}" dt="2025-11-28T10:55:37.749" v="12" actId="1076"/>
        <pc:sldMkLst>
          <pc:docMk/>
          <pc:sldMk cId="3153348486" sldId="575"/>
        </pc:sldMkLst>
        <pc:spChg chg="mod">
          <ac:chgData name="Odina Norbo'tayeva" userId="dbcdeb9d9dad59af" providerId="LiveId" clId="{3D7FBD60-0723-450D-B879-6372BA30C9B3}" dt="2025-11-28T10:55:26.001" v="11" actId="207"/>
          <ac:spMkLst>
            <pc:docMk/>
            <pc:sldMk cId="3153348486" sldId="575"/>
            <ac:spMk id="2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0:55:37.749" v="12" actId="1076"/>
          <ac:spMkLst>
            <pc:docMk/>
            <pc:sldMk cId="3153348486" sldId="575"/>
            <ac:spMk id="4" creationId="{00000000-0000-0000-0000-000000000000}"/>
          </ac:spMkLst>
        </pc:spChg>
      </pc:sldChg>
      <pc:sldChg chg="modSp mod">
        <pc:chgData name="Odina Norbo'tayeva" userId="dbcdeb9d9dad59af" providerId="LiveId" clId="{3D7FBD60-0723-450D-B879-6372BA30C9B3}" dt="2025-11-28T10:56:21.090" v="17" actId="113"/>
        <pc:sldMkLst>
          <pc:docMk/>
          <pc:sldMk cId="4068033756" sldId="576"/>
        </pc:sldMkLst>
        <pc:spChg chg="mod">
          <ac:chgData name="Odina Norbo'tayeva" userId="dbcdeb9d9dad59af" providerId="LiveId" clId="{3D7FBD60-0723-450D-B879-6372BA30C9B3}" dt="2025-11-28T10:56:21.090" v="17" actId="113"/>
          <ac:spMkLst>
            <pc:docMk/>
            <pc:sldMk cId="4068033756" sldId="576"/>
            <ac:spMk id="2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0:56:21.090" v="17" actId="113"/>
          <ac:spMkLst>
            <pc:docMk/>
            <pc:sldMk cId="4068033756" sldId="576"/>
            <ac:spMk id="4" creationId="{00000000-0000-0000-0000-000000000000}"/>
          </ac:spMkLst>
        </pc:spChg>
      </pc:sldChg>
      <pc:sldChg chg="modSp mod">
        <pc:chgData name="Odina Norbo'tayeva" userId="dbcdeb9d9dad59af" providerId="LiveId" clId="{3D7FBD60-0723-450D-B879-6372BA30C9B3}" dt="2025-11-28T10:56:49.461" v="21" actId="113"/>
        <pc:sldMkLst>
          <pc:docMk/>
          <pc:sldMk cId="2624655815" sldId="577"/>
        </pc:sldMkLst>
        <pc:spChg chg="mod">
          <ac:chgData name="Odina Norbo'tayeva" userId="dbcdeb9d9dad59af" providerId="LiveId" clId="{3D7FBD60-0723-450D-B879-6372BA30C9B3}" dt="2025-11-28T10:56:49.461" v="21" actId="113"/>
          <ac:spMkLst>
            <pc:docMk/>
            <pc:sldMk cId="2624655815" sldId="577"/>
            <ac:spMk id="2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0:56:49.461" v="21" actId="113"/>
          <ac:spMkLst>
            <pc:docMk/>
            <pc:sldMk cId="2624655815" sldId="577"/>
            <ac:spMk id="4" creationId="{00000000-0000-0000-0000-000000000000}"/>
          </ac:spMkLst>
        </pc:spChg>
      </pc:sldChg>
      <pc:sldChg chg="modSp mod">
        <pc:chgData name="Odina Norbo'tayeva" userId="dbcdeb9d9dad59af" providerId="LiveId" clId="{3D7FBD60-0723-450D-B879-6372BA30C9B3}" dt="2025-11-28T10:57:14.950" v="27" actId="113"/>
        <pc:sldMkLst>
          <pc:docMk/>
          <pc:sldMk cId="1182817589" sldId="578"/>
        </pc:sldMkLst>
        <pc:spChg chg="mod">
          <ac:chgData name="Odina Norbo'tayeva" userId="dbcdeb9d9dad59af" providerId="LiveId" clId="{3D7FBD60-0723-450D-B879-6372BA30C9B3}" dt="2025-11-28T10:57:14.950" v="27" actId="113"/>
          <ac:spMkLst>
            <pc:docMk/>
            <pc:sldMk cId="1182817589" sldId="578"/>
            <ac:spMk id="2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0:57:14.950" v="27" actId="113"/>
          <ac:spMkLst>
            <pc:docMk/>
            <pc:sldMk cId="1182817589" sldId="578"/>
            <ac:spMk id="4" creationId="{00000000-0000-0000-0000-000000000000}"/>
          </ac:spMkLst>
        </pc:spChg>
      </pc:sldChg>
      <pc:sldChg chg="modSp mod">
        <pc:chgData name="Odina Norbo'tayeva" userId="dbcdeb9d9dad59af" providerId="LiveId" clId="{3D7FBD60-0723-450D-B879-6372BA30C9B3}" dt="2025-11-28T10:58:02.247" v="32" actId="113"/>
        <pc:sldMkLst>
          <pc:docMk/>
          <pc:sldMk cId="2924772132" sldId="579"/>
        </pc:sldMkLst>
        <pc:spChg chg="mod">
          <ac:chgData name="Odina Norbo'tayeva" userId="dbcdeb9d9dad59af" providerId="LiveId" clId="{3D7FBD60-0723-450D-B879-6372BA30C9B3}" dt="2025-11-28T10:58:02.247" v="32" actId="113"/>
          <ac:spMkLst>
            <pc:docMk/>
            <pc:sldMk cId="2924772132" sldId="579"/>
            <ac:spMk id="2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0:58:02.247" v="32" actId="113"/>
          <ac:spMkLst>
            <pc:docMk/>
            <pc:sldMk cId="2924772132" sldId="579"/>
            <ac:spMk id="6" creationId="{00000000-0000-0000-0000-000000000000}"/>
          </ac:spMkLst>
        </pc:spChg>
      </pc:sldChg>
      <pc:sldChg chg="delSp modSp mod">
        <pc:chgData name="Odina Norbo'tayeva" userId="dbcdeb9d9dad59af" providerId="LiveId" clId="{3D7FBD60-0723-450D-B879-6372BA30C9B3}" dt="2025-11-28T10:58:22.790" v="37" actId="478"/>
        <pc:sldMkLst>
          <pc:docMk/>
          <pc:sldMk cId="3021869977" sldId="580"/>
        </pc:sldMkLst>
        <pc:spChg chg="mod">
          <ac:chgData name="Odina Norbo'tayeva" userId="dbcdeb9d9dad59af" providerId="LiveId" clId="{3D7FBD60-0723-450D-B879-6372BA30C9B3}" dt="2025-11-28T10:58:18.419" v="36" actId="113"/>
          <ac:spMkLst>
            <pc:docMk/>
            <pc:sldMk cId="3021869977" sldId="580"/>
            <ac:spMk id="2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0:58:18.419" v="36" actId="113"/>
          <ac:spMkLst>
            <pc:docMk/>
            <pc:sldMk cId="3021869977" sldId="580"/>
            <ac:spMk id="4" creationId="{00000000-0000-0000-0000-000000000000}"/>
          </ac:spMkLst>
        </pc:spChg>
        <pc:picChg chg="del">
          <ac:chgData name="Odina Norbo'tayeva" userId="dbcdeb9d9dad59af" providerId="LiveId" clId="{3D7FBD60-0723-450D-B879-6372BA30C9B3}" dt="2025-11-28T10:58:22.790" v="37" actId="478"/>
          <ac:picMkLst>
            <pc:docMk/>
            <pc:sldMk cId="3021869977" sldId="580"/>
            <ac:picMk id="9" creationId="{86F7EE52-3ED7-4099-9B2F-D7AB9ACE328B}"/>
          </ac:picMkLst>
        </pc:picChg>
      </pc:sldChg>
      <pc:sldChg chg="addSp delSp modSp mod">
        <pc:chgData name="Odina Norbo'tayeva" userId="dbcdeb9d9dad59af" providerId="LiveId" clId="{3D7FBD60-0723-450D-B879-6372BA30C9B3}" dt="2025-11-28T10:59:43.966" v="55" actId="478"/>
        <pc:sldMkLst>
          <pc:docMk/>
          <pc:sldMk cId="2360593602" sldId="581"/>
        </pc:sldMkLst>
        <pc:spChg chg="mod">
          <ac:chgData name="Odina Norbo'tayeva" userId="dbcdeb9d9dad59af" providerId="LiveId" clId="{3D7FBD60-0723-450D-B879-6372BA30C9B3}" dt="2025-11-28T10:58:39.191" v="41" actId="113"/>
          <ac:spMkLst>
            <pc:docMk/>
            <pc:sldMk cId="2360593602" sldId="581"/>
            <ac:spMk id="3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0:58:39.191" v="41" actId="113"/>
          <ac:spMkLst>
            <pc:docMk/>
            <pc:sldMk cId="2360593602" sldId="581"/>
            <ac:spMk id="4" creationId="{00000000-0000-0000-0000-000000000000}"/>
          </ac:spMkLst>
        </pc:spChg>
        <pc:picChg chg="add del">
          <ac:chgData name="Odina Norbo'tayeva" userId="dbcdeb9d9dad59af" providerId="LiveId" clId="{3D7FBD60-0723-450D-B879-6372BA30C9B3}" dt="2025-11-28T10:59:43.966" v="55" actId="478"/>
          <ac:picMkLst>
            <pc:docMk/>
            <pc:sldMk cId="2360593602" sldId="581"/>
            <ac:picMk id="2" creationId="{00000000-0000-0000-0000-000000000000}"/>
          </ac:picMkLst>
        </pc:picChg>
      </pc:sldChg>
      <pc:sldChg chg="addSp delSp modSp mod">
        <pc:chgData name="Odina Norbo'tayeva" userId="dbcdeb9d9dad59af" providerId="LiveId" clId="{3D7FBD60-0723-450D-B879-6372BA30C9B3}" dt="2025-11-28T11:01:01.521" v="59" actId="14100"/>
        <pc:sldMkLst>
          <pc:docMk/>
          <pc:sldMk cId="2491675648" sldId="582"/>
        </pc:sldMkLst>
        <pc:spChg chg="mod">
          <ac:chgData name="Odina Norbo'tayeva" userId="dbcdeb9d9dad59af" providerId="LiveId" clId="{3D7FBD60-0723-450D-B879-6372BA30C9B3}" dt="2025-11-28T10:59:31.320" v="52" actId="1076"/>
          <ac:spMkLst>
            <pc:docMk/>
            <pc:sldMk cId="2491675648" sldId="582"/>
            <ac:spMk id="3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0:59:04.734" v="45" actId="113"/>
          <ac:spMkLst>
            <pc:docMk/>
            <pc:sldMk cId="2491675648" sldId="582"/>
            <ac:spMk id="4" creationId="{00000000-0000-0000-0000-000000000000}"/>
          </ac:spMkLst>
        </pc:spChg>
        <pc:picChg chg="del">
          <ac:chgData name="Odina Norbo'tayeva" userId="dbcdeb9d9dad59af" providerId="LiveId" clId="{3D7FBD60-0723-450D-B879-6372BA30C9B3}" dt="2025-11-28T10:59:10.973" v="46" actId="478"/>
          <ac:picMkLst>
            <pc:docMk/>
            <pc:sldMk cId="2491675648" sldId="582"/>
            <ac:picMk id="2" creationId="{00000000-0000-0000-0000-000000000000}"/>
          </ac:picMkLst>
        </pc:picChg>
        <pc:picChg chg="del">
          <ac:chgData name="Odina Norbo'tayeva" userId="dbcdeb9d9dad59af" providerId="LiveId" clId="{3D7FBD60-0723-450D-B879-6372BA30C9B3}" dt="2025-11-28T10:59:33.885" v="53" actId="478"/>
          <ac:picMkLst>
            <pc:docMk/>
            <pc:sldMk cId="2491675648" sldId="582"/>
            <ac:picMk id="6" creationId="{00000000-0000-0000-0000-000000000000}"/>
          </ac:picMkLst>
        </pc:picChg>
        <pc:picChg chg="add mod">
          <ac:chgData name="Odina Norbo'tayeva" userId="dbcdeb9d9dad59af" providerId="LiveId" clId="{3D7FBD60-0723-450D-B879-6372BA30C9B3}" dt="2025-11-28T11:01:01.521" v="59" actId="14100"/>
          <ac:picMkLst>
            <pc:docMk/>
            <pc:sldMk cId="2491675648" sldId="582"/>
            <ac:picMk id="1026" creationId="{769FF880-937D-F955-1E6F-9827DA6B0193}"/>
          </ac:picMkLst>
        </pc:picChg>
      </pc:sldChg>
      <pc:sldChg chg="modSp mod ord">
        <pc:chgData name="Odina Norbo'tayeva" userId="dbcdeb9d9dad59af" providerId="LiveId" clId="{3D7FBD60-0723-450D-B879-6372BA30C9B3}" dt="2025-11-28T11:02:19.125" v="73"/>
        <pc:sldMkLst>
          <pc:docMk/>
          <pc:sldMk cId="969664735" sldId="583"/>
        </pc:sldMkLst>
        <pc:spChg chg="mod">
          <ac:chgData name="Odina Norbo'tayeva" userId="dbcdeb9d9dad59af" providerId="LiveId" clId="{3D7FBD60-0723-450D-B879-6372BA30C9B3}" dt="2025-11-28T11:01:22.557" v="64" actId="1076"/>
          <ac:spMkLst>
            <pc:docMk/>
            <pc:sldMk cId="969664735" sldId="583"/>
            <ac:spMk id="3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1:01:14.173" v="63" actId="113"/>
          <ac:spMkLst>
            <pc:docMk/>
            <pc:sldMk cId="969664735" sldId="583"/>
            <ac:spMk id="4" creationId="{00000000-0000-0000-0000-000000000000}"/>
          </ac:spMkLst>
        </pc:spChg>
      </pc:sldChg>
      <pc:sldChg chg="delSp modSp mod">
        <pc:chgData name="Odina Norbo'tayeva" userId="dbcdeb9d9dad59af" providerId="LiveId" clId="{3D7FBD60-0723-450D-B879-6372BA30C9B3}" dt="2025-11-28T11:02:14.011" v="71" actId="478"/>
        <pc:sldMkLst>
          <pc:docMk/>
          <pc:sldMk cId="280496159" sldId="584"/>
        </pc:sldMkLst>
        <pc:spChg chg="mod">
          <ac:chgData name="Odina Norbo'tayeva" userId="dbcdeb9d9dad59af" providerId="LiveId" clId="{3D7FBD60-0723-450D-B879-6372BA30C9B3}" dt="2025-11-28T11:02:12.175" v="70" actId="123"/>
          <ac:spMkLst>
            <pc:docMk/>
            <pc:sldMk cId="280496159" sldId="584"/>
            <ac:spMk id="3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1:01:45.293" v="68" actId="113"/>
          <ac:spMkLst>
            <pc:docMk/>
            <pc:sldMk cId="280496159" sldId="584"/>
            <ac:spMk id="4" creationId="{00000000-0000-0000-0000-000000000000}"/>
          </ac:spMkLst>
        </pc:spChg>
        <pc:picChg chg="del">
          <ac:chgData name="Odina Norbo'tayeva" userId="dbcdeb9d9dad59af" providerId="LiveId" clId="{3D7FBD60-0723-450D-B879-6372BA30C9B3}" dt="2025-11-28T11:02:14.011" v="71" actId="478"/>
          <ac:picMkLst>
            <pc:docMk/>
            <pc:sldMk cId="280496159" sldId="584"/>
            <ac:picMk id="6" creationId="{86F7EE52-3ED7-4099-9B2F-D7AB9ACE328B}"/>
          </ac:picMkLst>
        </pc:picChg>
      </pc:sldChg>
      <pc:sldChg chg="delSp modSp mod">
        <pc:chgData name="Odina Norbo'tayeva" userId="dbcdeb9d9dad59af" providerId="LiveId" clId="{3D7FBD60-0723-450D-B879-6372BA30C9B3}" dt="2025-11-28T11:03:32.412" v="84" actId="1076"/>
        <pc:sldMkLst>
          <pc:docMk/>
          <pc:sldMk cId="4247844503" sldId="585"/>
        </pc:sldMkLst>
        <pc:spChg chg="mod">
          <ac:chgData name="Odina Norbo'tayeva" userId="dbcdeb9d9dad59af" providerId="LiveId" clId="{3D7FBD60-0723-450D-B879-6372BA30C9B3}" dt="2025-11-28T11:03:13.934" v="80" actId="1076"/>
          <ac:spMkLst>
            <pc:docMk/>
            <pc:sldMk cId="4247844503" sldId="585"/>
            <ac:spMk id="3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1:03:32.412" v="84" actId="1076"/>
          <ac:spMkLst>
            <pc:docMk/>
            <pc:sldMk cId="4247844503" sldId="585"/>
            <ac:spMk id="4" creationId="{00000000-0000-0000-0000-000000000000}"/>
          </ac:spMkLst>
        </pc:spChg>
        <pc:picChg chg="mod">
          <ac:chgData name="Odina Norbo'tayeva" userId="dbcdeb9d9dad59af" providerId="LiveId" clId="{3D7FBD60-0723-450D-B879-6372BA30C9B3}" dt="2025-11-28T11:03:21.087" v="82" actId="1440"/>
          <ac:picMkLst>
            <pc:docMk/>
            <pc:sldMk cId="4247844503" sldId="585"/>
            <ac:picMk id="2" creationId="{00000000-0000-0000-0000-000000000000}"/>
          </ac:picMkLst>
        </pc:picChg>
        <pc:picChg chg="mod">
          <ac:chgData name="Odina Norbo'tayeva" userId="dbcdeb9d9dad59af" providerId="LiveId" clId="{3D7FBD60-0723-450D-B879-6372BA30C9B3}" dt="2025-11-28T11:03:18.276" v="81" actId="1440"/>
          <ac:picMkLst>
            <pc:docMk/>
            <pc:sldMk cId="4247844503" sldId="585"/>
            <ac:picMk id="6" creationId="{00000000-0000-0000-0000-000000000000}"/>
          </ac:picMkLst>
        </pc:picChg>
        <pc:picChg chg="del">
          <ac:chgData name="Odina Norbo'tayeva" userId="dbcdeb9d9dad59af" providerId="LiveId" clId="{3D7FBD60-0723-450D-B879-6372BA30C9B3}" dt="2025-11-28T11:03:23.997" v="83" actId="478"/>
          <ac:picMkLst>
            <pc:docMk/>
            <pc:sldMk cId="4247844503" sldId="585"/>
            <ac:picMk id="8" creationId="{86F7EE52-3ED7-4099-9B2F-D7AB9ACE328B}"/>
          </ac:picMkLst>
        </pc:picChg>
      </pc:sldChg>
      <pc:sldChg chg="delSp modSp mod">
        <pc:chgData name="Odina Norbo'tayeva" userId="dbcdeb9d9dad59af" providerId="LiveId" clId="{3D7FBD60-0723-450D-B879-6372BA30C9B3}" dt="2025-11-28T11:04:22.927" v="95" actId="1076"/>
        <pc:sldMkLst>
          <pc:docMk/>
          <pc:sldMk cId="3710696887" sldId="586"/>
        </pc:sldMkLst>
        <pc:spChg chg="mod">
          <ac:chgData name="Odina Norbo'tayeva" userId="dbcdeb9d9dad59af" providerId="LiveId" clId="{3D7FBD60-0723-450D-B879-6372BA30C9B3}" dt="2025-11-28T11:04:13.688" v="93" actId="1076"/>
          <ac:spMkLst>
            <pc:docMk/>
            <pc:sldMk cId="3710696887" sldId="586"/>
            <ac:spMk id="3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1:04:22.927" v="95" actId="1076"/>
          <ac:spMkLst>
            <pc:docMk/>
            <pc:sldMk cId="3710696887" sldId="586"/>
            <ac:spMk id="4" creationId="{00000000-0000-0000-0000-000000000000}"/>
          </ac:spMkLst>
        </pc:spChg>
        <pc:picChg chg="mod">
          <ac:chgData name="Odina Norbo'tayeva" userId="dbcdeb9d9dad59af" providerId="LiveId" clId="{3D7FBD60-0723-450D-B879-6372BA30C9B3}" dt="2025-11-28T11:04:03.281" v="91" actId="14100"/>
          <ac:picMkLst>
            <pc:docMk/>
            <pc:sldMk cId="3710696887" sldId="586"/>
            <ac:picMk id="2" creationId="{00000000-0000-0000-0000-000000000000}"/>
          </ac:picMkLst>
        </pc:picChg>
        <pc:picChg chg="del">
          <ac:chgData name="Odina Norbo'tayeva" userId="dbcdeb9d9dad59af" providerId="LiveId" clId="{3D7FBD60-0723-450D-B879-6372BA30C9B3}" dt="2025-11-28T11:04:16.861" v="94" actId="478"/>
          <ac:picMkLst>
            <pc:docMk/>
            <pc:sldMk cId="3710696887" sldId="586"/>
            <ac:picMk id="6" creationId="{86F7EE52-3ED7-4099-9B2F-D7AB9ACE328B}"/>
          </ac:picMkLst>
        </pc:picChg>
      </pc:sldChg>
      <pc:sldChg chg="delSp modSp mod">
        <pc:chgData name="Odina Norbo'tayeva" userId="dbcdeb9d9dad59af" providerId="LiveId" clId="{3D7FBD60-0723-450D-B879-6372BA30C9B3}" dt="2025-11-28T11:04:39.537" v="101" actId="113"/>
        <pc:sldMkLst>
          <pc:docMk/>
          <pc:sldMk cId="4136724570" sldId="587"/>
        </pc:sldMkLst>
        <pc:spChg chg="mod">
          <ac:chgData name="Odina Norbo'tayeva" userId="dbcdeb9d9dad59af" providerId="LiveId" clId="{3D7FBD60-0723-450D-B879-6372BA30C9B3}" dt="2025-11-28T11:04:39.537" v="101" actId="113"/>
          <ac:spMkLst>
            <pc:docMk/>
            <pc:sldMk cId="4136724570" sldId="587"/>
            <ac:spMk id="3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1:04:39.537" v="101" actId="113"/>
          <ac:spMkLst>
            <pc:docMk/>
            <pc:sldMk cId="4136724570" sldId="587"/>
            <ac:spMk id="4" creationId="{00000000-0000-0000-0000-000000000000}"/>
          </ac:spMkLst>
        </pc:spChg>
        <pc:picChg chg="del">
          <ac:chgData name="Odina Norbo'tayeva" userId="dbcdeb9d9dad59af" providerId="LiveId" clId="{3D7FBD60-0723-450D-B879-6372BA30C9B3}" dt="2025-11-28T11:04:27.575" v="96" actId="478"/>
          <ac:picMkLst>
            <pc:docMk/>
            <pc:sldMk cId="4136724570" sldId="587"/>
            <ac:picMk id="7" creationId="{86F7EE52-3ED7-4099-9B2F-D7AB9ACE328B}"/>
          </ac:picMkLst>
        </pc:picChg>
      </pc:sldChg>
      <pc:sldChg chg="delSp modSp mod">
        <pc:chgData name="Odina Norbo'tayeva" userId="dbcdeb9d9dad59af" providerId="LiveId" clId="{3D7FBD60-0723-450D-B879-6372BA30C9B3}" dt="2025-11-28T11:05:54.233" v="116" actId="478"/>
        <pc:sldMkLst>
          <pc:docMk/>
          <pc:sldMk cId="2856508467" sldId="588"/>
        </pc:sldMkLst>
        <pc:spChg chg="mod">
          <ac:chgData name="Odina Norbo'tayeva" userId="dbcdeb9d9dad59af" providerId="LiveId" clId="{3D7FBD60-0723-450D-B879-6372BA30C9B3}" dt="2025-11-28T11:05:45.395" v="115" actId="14100"/>
          <ac:spMkLst>
            <pc:docMk/>
            <pc:sldMk cId="2856508467" sldId="588"/>
            <ac:spMk id="3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1:05:08.555" v="106" actId="14100"/>
          <ac:spMkLst>
            <pc:docMk/>
            <pc:sldMk cId="2856508467" sldId="588"/>
            <ac:spMk id="4" creationId="{00000000-0000-0000-0000-000000000000}"/>
          </ac:spMkLst>
        </pc:spChg>
        <pc:picChg chg="mod">
          <ac:chgData name="Odina Norbo'tayeva" userId="dbcdeb9d9dad59af" providerId="LiveId" clId="{3D7FBD60-0723-450D-B879-6372BA30C9B3}" dt="2025-11-28T11:05:17.420" v="108" actId="1076"/>
          <ac:picMkLst>
            <pc:docMk/>
            <pc:sldMk cId="2856508467" sldId="588"/>
            <ac:picMk id="2" creationId="{00000000-0000-0000-0000-000000000000}"/>
          </ac:picMkLst>
        </pc:picChg>
        <pc:picChg chg="del mod">
          <ac:chgData name="Odina Norbo'tayeva" userId="dbcdeb9d9dad59af" providerId="LiveId" clId="{3D7FBD60-0723-450D-B879-6372BA30C9B3}" dt="2025-11-28T11:05:54.233" v="116" actId="478"/>
          <ac:picMkLst>
            <pc:docMk/>
            <pc:sldMk cId="2856508467" sldId="588"/>
            <ac:picMk id="6" creationId="{86F7EE52-3ED7-4099-9B2F-D7AB9ACE328B}"/>
          </ac:picMkLst>
        </pc:picChg>
        <pc:cxnChg chg="mod">
          <ac:chgData name="Odina Norbo'tayeva" userId="dbcdeb9d9dad59af" providerId="LiveId" clId="{3D7FBD60-0723-450D-B879-6372BA30C9B3}" dt="2025-11-28T11:05:08.555" v="106" actId="14100"/>
          <ac:cxnSpMkLst>
            <pc:docMk/>
            <pc:sldMk cId="2856508467" sldId="588"/>
            <ac:cxnSpMk id="5" creationId="{00000000-0000-0000-0000-000000000000}"/>
          </ac:cxnSpMkLst>
        </pc:cxnChg>
      </pc:sldChg>
      <pc:sldChg chg="delSp modSp mod">
        <pc:chgData name="Odina Norbo'tayeva" userId="dbcdeb9d9dad59af" providerId="LiveId" clId="{3D7FBD60-0723-450D-B879-6372BA30C9B3}" dt="2025-11-28T11:07:35.075" v="135" actId="1076"/>
        <pc:sldMkLst>
          <pc:docMk/>
          <pc:sldMk cId="3609860175" sldId="589"/>
        </pc:sldMkLst>
        <pc:spChg chg="mod">
          <ac:chgData name="Odina Norbo'tayeva" userId="dbcdeb9d9dad59af" providerId="LiveId" clId="{3D7FBD60-0723-450D-B879-6372BA30C9B3}" dt="2025-11-28T11:07:35.075" v="135" actId="1076"/>
          <ac:spMkLst>
            <pc:docMk/>
            <pc:sldMk cId="3609860175" sldId="589"/>
            <ac:spMk id="3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1:06:51.427" v="124" actId="122"/>
          <ac:spMkLst>
            <pc:docMk/>
            <pc:sldMk cId="3609860175" sldId="589"/>
            <ac:spMk id="4" creationId="{00000000-0000-0000-0000-000000000000}"/>
          </ac:spMkLst>
        </pc:spChg>
        <pc:picChg chg="mod">
          <ac:chgData name="Odina Norbo'tayeva" userId="dbcdeb9d9dad59af" providerId="LiveId" clId="{3D7FBD60-0723-450D-B879-6372BA30C9B3}" dt="2025-11-28T11:06:44.590" v="122" actId="1440"/>
          <ac:picMkLst>
            <pc:docMk/>
            <pc:sldMk cId="3609860175" sldId="589"/>
            <ac:picMk id="2" creationId="{00000000-0000-0000-0000-000000000000}"/>
          </ac:picMkLst>
        </pc:picChg>
        <pc:picChg chg="mod">
          <ac:chgData name="Odina Norbo'tayeva" userId="dbcdeb9d9dad59af" providerId="LiveId" clId="{3D7FBD60-0723-450D-B879-6372BA30C9B3}" dt="2025-11-28T11:06:44.590" v="122" actId="1440"/>
          <ac:picMkLst>
            <pc:docMk/>
            <pc:sldMk cId="3609860175" sldId="589"/>
            <ac:picMk id="5" creationId="{00000000-0000-0000-0000-000000000000}"/>
          </ac:picMkLst>
        </pc:picChg>
        <pc:picChg chg="mod">
          <ac:chgData name="Odina Norbo'tayeva" userId="dbcdeb9d9dad59af" providerId="LiveId" clId="{3D7FBD60-0723-450D-B879-6372BA30C9B3}" dt="2025-11-28T11:06:44.590" v="122" actId="1440"/>
          <ac:picMkLst>
            <pc:docMk/>
            <pc:sldMk cId="3609860175" sldId="589"/>
            <ac:picMk id="6" creationId="{00000000-0000-0000-0000-000000000000}"/>
          </ac:picMkLst>
        </pc:picChg>
        <pc:picChg chg="del">
          <ac:chgData name="Odina Norbo'tayeva" userId="dbcdeb9d9dad59af" providerId="LiveId" clId="{3D7FBD60-0723-450D-B879-6372BA30C9B3}" dt="2025-11-28T11:06:17.597" v="117" actId="478"/>
          <ac:picMkLst>
            <pc:docMk/>
            <pc:sldMk cId="3609860175" sldId="589"/>
            <ac:picMk id="8" creationId="{86F7EE52-3ED7-4099-9B2F-D7AB9ACE328B}"/>
          </ac:picMkLst>
        </pc:picChg>
      </pc:sldChg>
      <pc:sldChg chg="delSp modSp mod">
        <pc:chgData name="Odina Norbo'tayeva" userId="dbcdeb9d9dad59af" providerId="LiveId" clId="{3D7FBD60-0723-450D-B879-6372BA30C9B3}" dt="2025-11-28T11:09:11.337" v="158" actId="1076"/>
        <pc:sldMkLst>
          <pc:docMk/>
          <pc:sldMk cId="2636716250" sldId="590"/>
        </pc:sldMkLst>
        <pc:spChg chg="mod">
          <ac:chgData name="Odina Norbo'tayeva" userId="dbcdeb9d9dad59af" providerId="LiveId" clId="{3D7FBD60-0723-450D-B879-6372BA30C9B3}" dt="2025-11-28T11:09:11.337" v="158" actId="1076"/>
          <ac:spMkLst>
            <pc:docMk/>
            <pc:sldMk cId="2636716250" sldId="590"/>
            <ac:spMk id="3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1:07:54.980" v="139" actId="113"/>
          <ac:spMkLst>
            <pc:docMk/>
            <pc:sldMk cId="2636716250" sldId="590"/>
            <ac:spMk id="4" creationId="{00000000-0000-0000-0000-000000000000}"/>
          </ac:spMkLst>
        </pc:spChg>
        <pc:picChg chg="mod">
          <ac:chgData name="Odina Norbo'tayeva" userId="dbcdeb9d9dad59af" providerId="LiveId" clId="{3D7FBD60-0723-450D-B879-6372BA30C9B3}" dt="2025-11-28T11:08:55.728" v="154" actId="1076"/>
          <ac:picMkLst>
            <pc:docMk/>
            <pc:sldMk cId="2636716250" sldId="590"/>
            <ac:picMk id="2" creationId="{00000000-0000-0000-0000-000000000000}"/>
          </ac:picMkLst>
        </pc:picChg>
        <pc:picChg chg="mod">
          <ac:chgData name="Odina Norbo'tayeva" userId="dbcdeb9d9dad59af" providerId="LiveId" clId="{3D7FBD60-0723-450D-B879-6372BA30C9B3}" dt="2025-11-28T11:09:02.267" v="156" actId="1076"/>
          <ac:picMkLst>
            <pc:docMk/>
            <pc:sldMk cId="2636716250" sldId="590"/>
            <ac:picMk id="5" creationId="{00000000-0000-0000-0000-000000000000}"/>
          </ac:picMkLst>
        </pc:picChg>
        <pc:picChg chg="mod">
          <ac:chgData name="Odina Norbo'tayeva" userId="dbcdeb9d9dad59af" providerId="LiveId" clId="{3D7FBD60-0723-450D-B879-6372BA30C9B3}" dt="2025-11-28T11:08:58.456" v="155" actId="1076"/>
          <ac:picMkLst>
            <pc:docMk/>
            <pc:sldMk cId="2636716250" sldId="590"/>
            <ac:picMk id="6" creationId="{00000000-0000-0000-0000-000000000000}"/>
          </ac:picMkLst>
        </pc:picChg>
        <pc:picChg chg="del mod">
          <ac:chgData name="Odina Norbo'tayeva" userId="dbcdeb9d9dad59af" providerId="LiveId" clId="{3D7FBD60-0723-450D-B879-6372BA30C9B3}" dt="2025-11-28T11:08:02.147" v="141" actId="478"/>
          <ac:picMkLst>
            <pc:docMk/>
            <pc:sldMk cId="2636716250" sldId="590"/>
            <ac:picMk id="8" creationId="{86F7EE52-3ED7-4099-9B2F-D7AB9ACE328B}"/>
          </ac:picMkLst>
        </pc:picChg>
      </pc:sldChg>
      <pc:sldChg chg="delSp modSp mod">
        <pc:chgData name="Odina Norbo'tayeva" userId="dbcdeb9d9dad59af" providerId="LiveId" clId="{3D7FBD60-0723-450D-B879-6372BA30C9B3}" dt="2025-11-28T11:09:47.961" v="166" actId="1076"/>
        <pc:sldMkLst>
          <pc:docMk/>
          <pc:sldMk cId="3378109247" sldId="591"/>
        </pc:sldMkLst>
        <pc:spChg chg="mod">
          <ac:chgData name="Odina Norbo'tayeva" userId="dbcdeb9d9dad59af" providerId="LiveId" clId="{3D7FBD60-0723-450D-B879-6372BA30C9B3}" dt="2025-11-28T11:09:37.414" v="163" actId="113"/>
          <ac:spMkLst>
            <pc:docMk/>
            <pc:sldMk cId="3378109247" sldId="591"/>
            <ac:spMk id="3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1:09:37.414" v="163" actId="113"/>
          <ac:spMkLst>
            <pc:docMk/>
            <pc:sldMk cId="3378109247" sldId="591"/>
            <ac:spMk id="4" creationId="{00000000-0000-0000-0000-000000000000}"/>
          </ac:spMkLst>
        </pc:spChg>
        <pc:picChg chg="del">
          <ac:chgData name="Odina Norbo'tayeva" userId="dbcdeb9d9dad59af" providerId="LiveId" clId="{3D7FBD60-0723-450D-B879-6372BA30C9B3}" dt="2025-11-28T11:09:20.178" v="159" actId="478"/>
          <ac:picMkLst>
            <pc:docMk/>
            <pc:sldMk cId="3378109247" sldId="591"/>
            <ac:picMk id="2" creationId="{00000000-0000-0000-0000-000000000000}"/>
          </ac:picMkLst>
        </pc:picChg>
        <pc:picChg chg="mod">
          <ac:chgData name="Odina Norbo'tayeva" userId="dbcdeb9d9dad59af" providerId="LiveId" clId="{3D7FBD60-0723-450D-B879-6372BA30C9B3}" dt="2025-11-28T11:09:47.961" v="166" actId="1076"/>
          <ac:picMkLst>
            <pc:docMk/>
            <pc:sldMk cId="3378109247" sldId="591"/>
            <ac:picMk id="5" creationId="{00000000-0000-0000-0000-000000000000}"/>
          </ac:picMkLst>
        </pc:picChg>
        <pc:picChg chg="del">
          <ac:chgData name="Odina Norbo'tayeva" userId="dbcdeb9d9dad59af" providerId="LiveId" clId="{3D7FBD60-0723-450D-B879-6372BA30C9B3}" dt="2025-11-28T11:09:42.018" v="164" actId="478"/>
          <ac:picMkLst>
            <pc:docMk/>
            <pc:sldMk cId="3378109247" sldId="591"/>
            <ac:picMk id="7" creationId="{86F7EE52-3ED7-4099-9B2F-D7AB9ACE328B}"/>
          </ac:picMkLst>
        </pc:picChg>
      </pc:sldChg>
      <pc:sldChg chg="delSp modSp mod">
        <pc:chgData name="Odina Norbo'tayeva" userId="dbcdeb9d9dad59af" providerId="LiveId" clId="{3D7FBD60-0723-450D-B879-6372BA30C9B3}" dt="2025-11-28T11:10:37.102" v="177" actId="1076"/>
        <pc:sldMkLst>
          <pc:docMk/>
          <pc:sldMk cId="2530736778" sldId="592"/>
        </pc:sldMkLst>
        <pc:spChg chg="mod">
          <ac:chgData name="Odina Norbo'tayeva" userId="dbcdeb9d9dad59af" providerId="LiveId" clId="{3D7FBD60-0723-450D-B879-6372BA30C9B3}" dt="2025-11-28T11:10:37.102" v="177" actId="1076"/>
          <ac:spMkLst>
            <pc:docMk/>
            <pc:sldMk cId="2530736778" sldId="592"/>
            <ac:spMk id="3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1:10:09.086" v="170" actId="113"/>
          <ac:spMkLst>
            <pc:docMk/>
            <pc:sldMk cId="2530736778" sldId="592"/>
            <ac:spMk id="4" creationId="{00000000-0000-0000-0000-000000000000}"/>
          </ac:spMkLst>
        </pc:spChg>
        <pc:picChg chg="mod">
          <ac:chgData name="Odina Norbo'tayeva" userId="dbcdeb9d9dad59af" providerId="LiveId" clId="{3D7FBD60-0723-450D-B879-6372BA30C9B3}" dt="2025-11-28T11:10:16.977" v="172" actId="1440"/>
          <ac:picMkLst>
            <pc:docMk/>
            <pc:sldMk cId="2530736778" sldId="592"/>
            <ac:picMk id="2" creationId="{00000000-0000-0000-0000-000000000000}"/>
          </ac:picMkLst>
        </pc:picChg>
        <pc:picChg chg="del">
          <ac:chgData name="Odina Norbo'tayeva" userId="dbcdeb9d9dad59af" providerId="LiveId" clId="{3D7FBD60-0723-450D-B879-6372BA30C9B3}" dt="2025-11-28T11:10:12.491" v="171" actId="478"/>
          <ac:picMkLst>
            <pc:docMk/>
            <pc:sldMk cId="2530736778" sldId="592"/>
            <ac:picMk id="6" creationId="{86F7EE52-3ED7-4099-9B2F-D7AB9ACE328B}"/>
          </ac:picMkLst>
        </pc:picChg>
      </pc:sldChg>
      <pc:sldChg chg="delSp modSp mod">
        <pc:chgData name="Odina Norbo'tayeva" userId="dbcdeb9d9dad59af" providerId="LiveId" clId="{3D7FBD60-0723-450D-B879-6372BA30C9B3}" dt="2025-11-28T11:11:15.714" v="186" actId="208"/>
        <pc:sldMkLst>
          <pc:docMk/>
          <pc:sldMk cId="2544419128" sldId="593"/>
        </pc:sldMkLst>
        <pc:spChg chg="mod">
          <ac:chgData name="Odina Norbo'tayeva" userId="dbcdeb9d9dad59af" providerId="LiveId" clId="{3D7FBD60-0723-450D-B879-6372BA30C9B3}" dt="2025-11-28T11:11:01.218" v="183" actId="113"/>
          <ac:spMkLst>
            <pc:docMk/>
            <pc:sldMk cId="2544419128" sldId="593"/>
            <ac:spMk id="3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1:11:09.121" v="185" actId="113"/>
          <ac:spMkLst>
            <pc:docMk/>
            <pc:sldMk cId="2544419128" sldId="593"/>
            <ac:spMk id="4" creationId="{00000000-0000-0000-0000-000000000000}"/>
          </ac:spMkLst>
        </pc:spChg>
        <pc:picChg chg="mod">
          <ac:chgData name="Odina Norbo'tayeva" userId="dbcdeb9d9dad59af" providerId="LiveId" clId="{3D7FBD60-0723-450D-B879-6372BA30C9B3}" dt="2025-11-28T11:10:51.258" v="179" actId="1440"/>
          <ac:picMkLst>
            <pc:docMk/>
            <pc:sldMk cId="2544419128" sldId="593"/>
            <ac:picMk id="2" creationId="{00000000-0000-0000-0000-000000000000}"/>
          </ac:picMkLst>
        </pc:picChg>
        <pc:picChg chg="del">
          <ac:chgData name="Odina Norbo'tayeva" userId="dbcdeb9d9dad59af" providerId="LiveId" clId="{3D7FBD60-0723-450D-B879-6372BA30C9B3}" dt="2025-11-28T11:10:47.070" v="178" actId="478"/>
          <ac:picMkLst>
            <pc:docMk/>
            <pc:sldMk cId="2544419128" sldId="593"/>
            <ac:picMk id="7" creationId="{86F7EE52-3ED7-4099-9B2F-D7AB9ACE328B}"/>
          </ac:picMkLst>
        </pc:picChg>
        <pc:cxnChg chg="mod">
          <ac:chgData name="Odina Norbo'tayeva" userId="dbcdeb9d9dad59af" providerId="LiveId" clId="{3D7FBD60-0723-450D-B879-6372BA30C9B3}" dt="2025-11-28T11:11:15.714" v="186" actId="208"/>
          <ac:cxnSpMkLst>
            <pc:docMk/>
            <pc:sldMk cId="2544419128" sldId="593"/>
            <ac:cxnSpMk id="6" creationId="{00000000-0000-0000-0000-000000000000}"/>
          </ac:cxnSpMkLst>
        </pc:cxnChg>
      </pc:sldChg>
      <pc:sldChg chg="delSp modSp mod">
        <pc:chgData name="Odina Norbo'tayeva" userId="dbcdeb9d9dad59af" providerId="LiveId" clId="{3D7FBD60-0723-450D-B879-6372BA30C9B3}" dt="2025-11-28T11:11:56.444" v="194" actId="478"/>
        <pc:sldMkLst>
          <pc:docMk/>
          <pc:sldMk cId="1099387694" sldId="594"/>
        </pc:sldMkLst>
        <pc:spChg chg="mod">
          <ac:chgData name="Odina Norbo'tayeva" userId="dbcdeb9d9dad59af" providerId="LiveId" clId="{3D7FBD60-0723-450D-B879-6372BA30C9B3}" dt="2025-11-28T11:11:46.966" v="191" actId="1076"/>
          <ac:spMkLst>
            <pc:docMk/>
            <pc:sldMk cId="1099387694" sldId="594"/>
            <ac:spMk id="3" creationId="{00000000-0000-0000-0000-000000000000}"/>
          </ac:spMkLst>
        </pc:spChg>
        <pc:spChg chg="mod">
          <ac:chgData name="Odina Norbo'tayeva" userId="dbcdeb9d9dad59af" providerId="LiveId" clId="{3D7FBD60-0723-450D-B879-6372BA30C9B3}" dt="2025-11-28T11:11:53.870" v="193" actId="113"/>
          <ac:spMkLst>
            <pc:docMk/>
            <pc:sldMk cId="1099387694" sldId="594"/>
            <ac:spMk id="4" creationId="{00000000-0000-0000-0000-000000000000}"/>
          </ac:spMkLst>
        </pc:spChg>
        <pc:picChg chg="del">
          <ac:chgData name="Odina Norbo'tayeva" userId="dbcdeb9d9dad59af" providerId="LiveId" clId="{3D7FBD60-0723-450D-B879-6372BA30C9B3}" dt="2025-11-28T11:11:28.511" v="187" actId="478"/>
          <ac:picMkLst>
            <pc:docMk/>
            <pc:sldMk cId="1099387694" sldId="594"/>
            <ac:picMk id="6" creationId="{00000000-0000-0000-0000-000000000000}"/>
          </ac:picMkLst>
        </pc:picChg>
        <pc:picChg chg="del">
          <ac:chgData name="Odina Norbo'tayeva" userId="dbcdeb9d9dad59af" providerId="LiveId" clId="{3D7FBD60-0723-450D-B879-6372BA30C9B3}" dt="2025-11-28T11:11:35.580" v="188" actId="478"/>
          <ac:picMkLst>
            <pc:docMk/>
            <pc:sldMk cId="1099387694" sldId="594"/>
            <ac:picMk id="7" creationId="{00000000-0000-0000-0000-000000000000}"/>
          </ac:picMkLst>
        </pc:picChg>
        <pc:picChg chg="del">
          <ac:chgData name="Odina Norbo'tayeva" userId="dbcdeb9d9dad59af" providerId="LiveId" clId="{3D7FBD60-0723-450D-B879-6372BA30C9B3}" dt="2025-11-28T11:11:56.444" v="194" actId="478"/>
          <ac:picMkLst>
            <pc:docMk/>
            <pc:sldMk cId="1099387694" sldId="594"/>
            <ac:picMk id="10" creationId="{86F7EE52-3ED7-4099-9B2F-D7AB9ACE328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33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36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26274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  <p:sldLayoutId id="2147483691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m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mp"/><Relationship Id="rId2" Type="http://schemas.openxmlformats.org/officeDocument/2006/relationships/image" Target="../media/image33.tmp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tm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mp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319023" y="351012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884104" y="3596227"/>
            <a:ext cx="3611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uz-Cyrl-UZ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800" kern="0" spc="2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800" kern="0" spc="2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2371890" y="2221148"/>
            <a:ext cx="83381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920" algn="ctr">
              <a:spcBef>
                <a:spcPts val="232"/>
              </a:spcBef>
            </a:pP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CHINGIZ AYTMATOV</a:t>
            </a:r>
          </a:p>
          <a:p>
            <a:pPr algn="ctr"/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 VA IJODI 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3362" y="303681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Chingiz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Aytmatov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6925" y="1538564"/>
            <a:ext cx="373673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xalqlarning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iftixori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bo‘lmish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Chingiz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Aytmatov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adabiyotining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yorqin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namoyandasi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dunyodagi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191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tarjima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561" y="1118703"/>
            <a:ext cx="7461936" cy="5574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34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3362" y="377551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Bolalik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07608" y="1231507"/>
            <a:ext cx="703604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Chingiz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Aytmatov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1928-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12- d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kabrida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Qirg‘izistonning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Talas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vodiysidagi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Shakar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ovulida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tug‘ilgan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Bolaligidanoq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qiyinchiliklarini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tatigan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Aytmat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gul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hunarmand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ajoyib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qo‘bizchi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31" y="1231507"/>
            <a:ext cx="4643576" cy="4147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1" b="100000" l="0" r="904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248" y="3272774"/>
            <a:ext cx="3582212" cy="3429002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033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08021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To‘raqul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Aytmatov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34299" y="1231509"/>
            <a:ext cx="573284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To‘raqul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Aytmatov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rus-tuz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maktabida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tahsil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o‘qimishli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tiniq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tashkilotchi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spublika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miqyosidagi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katta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lavozimlarda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Qirg‘izistonda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savodsizlikni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tugatish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zamonaviy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madaniyatni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kirish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astoydil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hnat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1" y="1231509"/>
            <a:ext cx="3944306" cy="5423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65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93" y="1138886"/>
            <a:ext cx="2509108" cy="2509108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08023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Og‘ir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savdolar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54655" y="1558736"/>
            <a:ext cx="471396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1937-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sho‘ro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hukumati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qamalib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qilingach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og‘ir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savdolar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Bo‘lajak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Naima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Aytmatova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o‘qimishli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oqila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ayol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aytishadi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049" y="1311847"/>
            <a:ext cx="3444536" cy="4848469"/>
          </a:xfrm>
          <a:prstGeom prst="ellipse">
            <a:avLst/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softEdge rad="127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29857" r="2893"/>
          <a:stretch/>
        </p:blipFill>
        <p:spPr>
          <a:xfrm>
            <a:off x="515232" y="3820894"/>
            <a:ext cx="3382030" cy="2832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817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9048" y="1457134"/>
            <a:ext cx="5537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Oilaning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to‘ng‘ich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farzandi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Chingiz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maktabida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qamalib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qishloqqa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qaytishga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majbur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bo‘lishgach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maktabida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ta’lim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Yoshlik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chog‘lari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Ikkinchi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urushi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yillariga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kelgani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bois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xilma-xil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yumushlarni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bajaradi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944" y="3503599"/>
            <a:ext cx="5557803" cy="3195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34" r="945" b="8396"/>
          <a:stretch/>
        </p:blipFill>
        <p:spPr>
          <a:xfrm>
            <a:off x="6632738" y="1141567"/>
            <a:ext cx="4666215" cy="236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490331" y="205631"/>
            <a:ext cx="60245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Yoshlik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chog‘lari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772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08023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Hisobchi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bola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65520" y="1118702"/>
            <a:ext cx="73136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Qishloqdagi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savodli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erkak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sifatida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endigina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to‘rt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to‘lganiga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qaramay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qishloq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ngashi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kotibi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yig‘uvchi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traktorchilar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brigadasida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hisobchi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3"/>
          <a:stretch/>
        </p:blipFill>
        <p:spPr>
          <a:xfrm>
            <a:off x="143505" y="1808936"/>
            <a:ext cx="3922015" cy="3877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930" y="3609248"/>
            <a:ext cx="4215880" cy="2813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6048" y="4310380"/>
            <a:ext cx="3907015" cy="1969136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186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08023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Orzu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7860" y="1360063"/>
            <a:ext cx="477082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Aytishlaricha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Aytmatov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bolaligida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haydovchi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bo‘lishni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orzu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Ammo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turmush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yo‘llardan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yurishga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majbur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maktabni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bitirgan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yigitcha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zoov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rinariya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xnikumiga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o‘qiydi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1"/>
          <a:stretch/>
        </p:blipFill>
        <p:spPr>
          <a:xfrm>
            <a:off x="5382017" y="2764058"/>
            <a:ext cx="4348321" cy="4093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132" y="1013266"/>
            <a:ext cx="4187044" cy="2780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0593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08023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zoot</a:t>
            </a:r>
            <a:r>
              <a:rPr lang="ru-RU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xnik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98324" y="2043219"/>
            <a:ext cx="640554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Qishloq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xo‘jalik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o‘qishga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1953-yilda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tugatdi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Tajriba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rmasida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zoot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xnik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O‘spirin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yoshidan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yozishga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havas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Айтматов Чингиз Торекулович 12.12.1928-10.06.2008">
            <a:extLst>
              <a:ext uri="{FF2B5EF4-FFF2-40B4-BE49-F238E27FC236}">
                <a16:creationId xmlns:a16="http://schemas.microsoft.com/office/drawing/2014/main" id="{769FF880-937D-F955-1E6F-9827DA6B0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908" y="1828799"/>
            <a:ext cx="2880236" cy="391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675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08021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Qizg‘in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izlanishlar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9801" y="1732933"/>
            <a:ext cx="620774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t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xnikum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yurganida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badiiy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uzoqlashmadi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Tinimsiz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adiblarining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ruschaga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yozuvchilarining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bitganlarini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qirg‘izchaga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tarjima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sohasiga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alar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maqola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och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rklar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yozardi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9400" y1="22474" x2="54233" y2="20312"/>
                        <a14:foregroundMark x1="49233" y1="20563" x2="61733" y2="16541"/>
                        <a14:foregroundMark x1="55933" y1="16792" x2="62333" y2="14932"/>
                        <a14:foregroundMark x1="62333" y1="14932" x2="66567" y2="18703"/>
                        <a14:foregroundMark x1="72500" y1="34691" x2="75000" y2="42685"/>
                        <a14:foregroundMark x1="76233" y1="35897" x2="78733" y2="45551"/>
                        <a14:foregroundMark x1="72333" y1="36350" x2="77800" y2="35194"/>
                        <a14:foregroundMark x1="70467" y1="35194" x2="63767" y2="3303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4939" y="965986"/>
            <a:ext cx="5609871" cy="4798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664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345957" y="208021"/>
            <a:ext cx="1240076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Moskvadagi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tahsil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77946" y="1766275"/>
            <a:ext cx="453879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ishtiyoqi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tufayli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bora-bora u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kasbini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o‘zgartirishga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qaror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1956—1958-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yillarda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Moskvadagi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kursida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tahsil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y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chinakam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jarayon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yuzlashdi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46" y="1479115"/>
            <a:ext cx="6484588" cy="4606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96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29" y="261947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Qissalari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63964" y="1551653"/>
            <a:ext cx="369091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yinchalik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u:      “Agar m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o‘qimaganimda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qissalarimni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bo‘lardim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   - d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1957-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Yuzma-yuz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1958-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“Jamila”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qissalari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chop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etildi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98" y="1335364"/>
            <a:ext cx="3599917" cy="5263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004" y="1389179"/>
            <a:ext cx="3690910" cy="51557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84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3806" y="272688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faoliyati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9048" y="1659285"/>
            <a:ext cx="529046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Aytmatov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1958-1960-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yillarda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“Lit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raturniy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Kirgizstan”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jurnalida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muharrir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1961-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“Pravda”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tasining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Osiyo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Qozog‘iston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bo‘yicha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maxsus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muxbiri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1016" y1="24905" x2="39609" y2="67980"/>
                        <a14:foregroundMark x1="4297" y1="33926" x2="20469" y2="22618"/>
                        <a14:foregroundMark x1="30625" y1="17662" x2="95547" y2="8895"/>
                        <a14:foregroundMark x1="60313" y1="6861" x2="51953" y2="14867"/>
                        <a14:backgroundMark x1="37188" y1="8895" x2="51172" y2="4828"/>
                        <a14:backgroundMark x1="50391" y1="9149" x2="61641" y2="1906"/>
                        <a14:backgroundMark x1="65156" y1="2541" x2="91953" y2="36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496414"/>
            <a:ext cx="6031439" cy="4285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69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08022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Kinematografiya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176" y="1231508"/>
            <a:ext cx="585939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1962-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Qirg‘iziston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Kinematografiya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ngashi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1988—1990-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yillarda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butunittifoq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Inostrannaya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lit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ratura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jurnalining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Bosh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muharriri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1991-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Qirg‘iziston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Rossiya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ratsiyasining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Lyuks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mburg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lgiyadagi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elchisi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16" r="100000">
                        <a14:foregroundMark x1="65162" y1="43126" x2="62847" y2="30508"/>
                        <a14:foregroundMark x1="48264" y1="39548" x2="45602" y2="31638"/>
                        <a14:foregroundMark x1="65162" y1="28437" x2="84838" y2="37665"/>
                        <a14:foregroundMark x1="75347" y1="44821" x2="77431" y2="41055"/>
                        <a14:foregroundMark x1="79051" y1="50847" x2="85995" y2="59322"/>
                        <a14:foregroundMark x1="96412" y1="28249" x2="68866" y2="9416"/>
                        <a14:backgroundMark x1="88657" y1="46328" x2="88657" y2="46328"/>
                        <a14:backgroundMark x1="96412" y1="49341" x2="96412" y2="43691"/>
                        <a14:backgroundMark x1="94792" y1="33145" x2="92477" y2="22976"/>
                        <a14:backgroundMark x1="91204" y1="24294" x2="89699" y2="25800"/>
                        <a14:backgroundMark x1="90509" y1="23164" x2="90509" y2="21092"/>
                        <a14:backgroundMark x1="75463" y1="19586" x2="75463" y2="19586"/>
                        <a14:backgroundMark x1="79861" y1="13748" x2="79861" y2="13748"/>
                        <a14:backgroundMark x1="78704" y1="15819" x2="78704" y2="15819"/>
                        <a14:backgroundMark x1="75000" y1="28249" x2="75000" y2="28249"/>
                        <a14:backgroundMark x1="81134" y1="51036" x2="81134" y2="51036"/>
                        <a14:backgroundMark x1="79977" y1="48211" x2="79977" y2="48211"/>
                        <a14:backgroundMark x1="80556" y1="48964" x2="81481" y2="50471"/>
                        <a14:backgroundMark x1="84722" y1="54614" x2="84722" y2="54614"/>
                        <a14:backgroundMark x1="84722" y1="46328" x2="84722" y2="46328"/>
                        <a14:backgroundMark x1="82407" y1="52542" x2="82407" y2="52542"/>
                        <a14:backgroundMark x1="70602" y1="25235" x2="70602" y2="252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697494" y="2348798"/>
            <a:ext cx="5029393" cy="3090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724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5165" y="193508"/>
            <a:ext cx="11909645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Xotima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97171" y="1887392"/>
            <a:ext cx="330672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Chingiz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Aytmatov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2008-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iyunida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sakson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og‘ir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kasallikdan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vafot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710" y="1533101"/>
            <a:ext cx="6532123" cy="4782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>
            <a:off x="204212" y="965986"/>
            <a:ext cx="11810373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508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08021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Mashhur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40233" y="1860141"/>
            <a:ext cx="364397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Yozuvchining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Yuzma-yuz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“Jamila”,“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Alvido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Gulsari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tanitdi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91" y="1496413"/>
            <a:ext cx="2733776" cy="40155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987" y="2140610"/>
            <a:ext cx="2557865" cy="4107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239" y="2784805"/>
            <a:ext cx="2500542" cy="37219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860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08023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Romanlari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9036" y="1860141"/>
            <a:ext cx="54485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tatigulik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Qiyomat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“Kassandra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tamg‘asi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Tog‘lar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qulaganda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romanlarida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nafaqat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millat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balki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butun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insoniyatga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daxldor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ma’naviy-axloqiy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muammolar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ettirildi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453" y="2603410"/>
            <a:ext cx="2576783" cy="39089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962" y="1360710"/>
            <a:ext cx="2372056" cy="3678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447" y="3566555"/>
            <a:ext cx="1857458" cy="2945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7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86" y="1461832"/>
            <a:ext cx="6192495" cy="4929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08021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To‘xtovsiz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raqamlar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42657" y="1621320"/>
            <a:ext cx="385105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Chingiz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Aytmatov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191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o‘girilib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yetmish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millionga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yaqin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nusxada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chop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Albatta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raqamlar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to‘xtovsiz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ko‘payib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borav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810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08023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Qardosh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millat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6558" y="1716178"/>
            <a:ext cx="459225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Aytmatovning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barcha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badiiy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kchaga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o‘girilgan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Chunki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qalamidan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chiqqan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obrazlar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millatidan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qat’i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kishiga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yaqin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tushunarli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903" y="1515536"/>
            <a:ext cx="5743573" cy="46704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73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98239" y="187890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Asrga</a:t>
            </a:r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tatigulik</a:t>
            </a:r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kun” </a:t>
            </a:r>
            <a:endParaRPr lang="uz-Cyrl-UZ" sz="3200" b="0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65257" y="1251640"/>
            <a:ext cx="44816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tanishadigan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tatigulik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kun”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romanidan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parcha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ko‘pchilikka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tanish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ruhiy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holatlarni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ettirgani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loyiq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mashhur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tarjimon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Asil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Rashidov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o‘girgan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95" y="1525442"/>
            <a:ext cx="5811182" cy="42342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19" t="72266" r="4054" b="8717"/>
          <a:stretch/>
        </p:blipFill>
        <p:spPr>
          <a:xfrm>
            <a:off x="4029087" y="4098289"/>
            <a:ext cx="2417990" cy="967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419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785" y="1253155"/>
            <a:ext cx="6106438" cy="5604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08021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1932584">
              <a:defRPr/>
            </a:pPr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Mustaqil</a:t>
            </a:r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bajarish</a:t>
            </a:r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topshiriq</a:t>
            </a:r>
            <a:r>
              <a:rPr lang="az-Latn-AZ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0673" y="1860141"/>
            <a:ext cx="49011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Chingiz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Aytmatov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asarlaridagi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timsollarni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bilasiz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Zootexnikning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mashhur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yozuvchiga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aylanishiga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o‘ylaysiz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9387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370339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3844543454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5058</TotalTime>
  <Words>846</Words>
  <Application>Microsoft Office PowerPoint</Application>
  <PresentationFormat>Широкоэкранный</PresentationFormat>
  <Paragraphs>49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146</cp:revision>
  <dcterms:created xsi:type="dcterms:W3CDTF">2020-01-20T05:08:25Z</dcterms:created>
  <dcterms:modified xsi:type="dcterms:W3CDTF">2025-11-28T11:12:12Z</dcterms:modified>
</cp:coreProperties>
</file>