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73" r:id="rId2"/>
  </p:sldMasterIdLst>
  <p:notesMasterIdLst>
    <p:notesMasterId r:id="rId23"/>
  </p:notesMasterIdLst>
  <p:sldIdLst>
    <p:sldId id="425" r:id="rId3"/>
    <p:sldId id="553" r:id="rId4"/>
    <p:sldId id="554" r:id="rId5"/>
    <p:sldId id="555" r:id="rId6"/>
    <p:sldId id="556" r:id="rId7"/>
    <p:sldId id="557" r:id="rId8"/>
    <p:sldId id="558" r:id="rId9"/>
    <p:sldId id="559" r:id="rId10"/>
    <p:sldId id="560" r:id="rId11"/>
    <p:sldId id="561" r:id="rId12"/>
    <p:sldId id="562" r:id="rId13"/>
    <p:sldId id="563" r:id="rId14"/>
    <p:sldId id="564" r:id="rId15"/>
    <p:sldId id="565" r:id="rId16"/>
    <p:sldId id="566" r:id="rId17"/>
    <p:sldId id="567" r:id="rId18"/>
    <p:sldId id="568" r:id="rId19"/>
    <p:sldId id="569" r:id="rId20"/>
    <p:sldId id="570" r:id="rId21"/>
    <p:sldId id="55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89D5"/>
    <a:srgbClr val="3488C4"/>
    <a:srgbClr val="1F0B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94364" autoAdjust="0"/>
  </p:normalViewPr>
  <p:slideViewPr>
    <p:cSldViewPr snapToGrid="0" showGuides="1">
      <p:cViewPr varScale="1">
        <p:scale>
          <a:sx n="74" d="100"/>
          <a:sy n="74" d="100"/>
        </p:scale>
        <p:origin x="912" y="7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ina Norbo'tayeva" userId="dbcdeb9d9dad59af" providerId="LiveId" clId="{218FD8FE-674B-49CF-9FC5-69582C84FD2A}"/>
    <pc:docChg chg="custSel delSld modSld">
      <pc:chgData name="Odina Norbo'tayeva" userId="dbcdeb9d9dad59af" providerId="LiveId" clId="{218FD8FE-674B-49CF-9FC5-69582C84FD2A}" dt="2025-11-28T12:13:53.945" v="179" actId="207"/>
      <pc:docMkLst>
        <pc:docMk/>
      </pc:docMkLst>
      <pc:sldChg chg="delSp modSp mod">
        <pc:chgData name="Odina Norbo'tayeva" userId="dbcdeb9d9dad59af" providerId="LiveId" clId="{218FD8FE-674B-49CF-9FC5-69582C84FD2A}" dt="2025-11-28T12:02:27.312" v="12" actId="403"/>
        <pc:sldMkLst>
          <pc:docMk/>
          <pc:sldMk cId="2254827404" sldId="425"/>
        </pc:sldMkLst>
        <pc:spChg chg="del">
          <ac:chgData name="Odina Norbo'tayeva" userId="dbcdeb9d9dad59af" providerId="LiveId" clId="{218FD8FE-674B-49CF-9FC5-69582C84FD2A}" dt="2025-11-28T12:02:21.643" v="9" actId="478"/>
          <ac:spMkLst>
            <pc:docMk/>
            <pc:sldMk cId="2254827404" sldId="425"/>
            <ac:spMk id="83" creationId="{710EDE83-1B9A-4BCA-BC2B-D7D70CF34002}"/>
          </ac:spMkLst>
        </pc:spChg>
        <pc:spChg chg="mod">
          <ac:chgData name="Odina Norbo'tayeva" userId="dbcdeb9d9dad59af" providerId="LiveId" clId="{218FD8FE-674B-49CF-9FC5-69582C84FD2A}" dt="2025-11-28T12:02:27.312" v="12" actId="403"/>
          <ac:spMkLst>
            <pc:docMk/>
            <pc:sldMk cId="2254827404" sldId="425"/>
            <ac:spMk id="87" creationId="{D728F9BE-CCDD-49BE-84E8-8F333D425691}"/>
          </ac:spMkLst>
        </pc:spChg>
        <pc:spChg chg="mod">
          <ac:chgData name="Odina Norbo'tayeva" userId="dbcdeb9d9dad59af" providerId="LiveId" clId="{218FD8FE-674B-49CF-9FC5-69582C84FD2A}" dt="2025-11-28T12:00:14.874" v="5" actId="207"/>
          <ac:spMkLst>
            <pc:docMk/>
            <pc:sldMk cId="2254827404" sldId="425"/>
            <ac:spMk id="88" creationId="{40569ACF-00D5-483A-9942-BF2BD01682B3}"/>
          </ac:spMkLst>
        </pc:spChg>
        <pc:picChg chg="del">
          <ac:chgData name="Odina Norbo'tayeva" userId="dbcdeb9d9dad59af" providerId="LiveId" clId="{218FD8FE-674B-49CF-9FC5-69582C84FD2A}" dt="2025-11-28T11:59:43.405" v="0" actId="478"/>
          <ac:picMkLst>
            <pc:docMk/>
            <pc:sldMk cId="2254827404" sldId="425"/>
            <ac:picMk id="79" creationId="{98C17432-BE45-43CF-9CB3-973091EE6CA7}"/>
          </ac:picMkLst>
        </pc:picChg>
        <pc:picChg chg="del">
          <ac:chgData name="Odina Norbo'tayeva" userId="dbcdeb9d9dad59af" providerId="LiveId" clId="{218FD8FE-674B-49CF-9FC5-69582C84FD2A}" dt="2025-11-28T12:02:17.311" v="8" actId="478"/>
          <ac:picMkLst>
            <pc:docMk/>
            <pc:sldMk cId="2254827404" sldId="425"/>
            <ac:picMk id="80" creationId="{8C3E1F30-4173-426B-89B5-CFC460CD8496}"/>
          </ac:picMkLst>
        </pc:picChg>
      </pc:sldChg>
      <pc:sldChg chg="delSp modSp mod">
        <pc:chgData name="Odina Norbo'tayeva" userId="dbcdeb9d9dad59af" providerId="LiveId" clId="{218FD8FE-674B-49CF-9FC5-69582C84FD2A}" dt="2025-11-28T12:13:53.945" v="179" actId="207"/>
        <pc:sldMkLst>
          <pc:docMk/>
          <pc:sldMk cId="1705137032" sldId="551"/>
        </pc:sldMkLst>
        <pc:spChg chg="mod">
          <ac:chgData name="Odina Norbo'tayeva" userId="dbcdeb9d9dad59af" providerId="LiveId" clId="{218FD8FE-674B-49CF-9FC5-69582C84FD2A}" dt="2025-11-28T12:13:53.945" v="179" actId="207"/>
          <ac:spMkLst>
            <pc:docMk/>
            <pc:sldMk cId="1705137032" sldId="551"/>
            <ac:spMk id="24" creationId="{FA28C764-F2EC-4E0D-8F28-2464F3B2943C}"/>
          </ac:spMkLst>
        </pc:spChg>
        <pc:picChg chg="del">
          <ac:chgData name="Odina Norbo'tayeva" userId="dbcdeb9d9dad59af" providerId="LiveId" clId="{218FD8FE-674B-49CF-9FC5-69582C84FD2A}" dt="2025-11-28T12:13:46.500" v="177" actId="478"/>
          <ac:picMkLst>
            <pc:docMk/>
            <pc:sldMk cId="1705137032" sldId="551"/>
            <ac:picMk id="18" creationId="{546FCDB5-0BA9-4C28-948A-8106B620269A}"/>
          </ac:picMkLst>
        </pc:picChg>
      </pc:sldChg>
      <pc:sldChg chg="delSp modSp mod">
        <pc:chgData name="Odina Norbo'tayeva" userId="dbcdeb9d9dad59af" providerId="LiveId" clId="{218FD8FE-674B-49CF-9FC5-69582C84FD2A}" dt="2025-11-28T12:03:48.413" v="17" actId="113"/>
        <pc:sldMkLst>
          <pc:docMk/>
          <pc:sldMk cId="411828216" sldId="553"/>
        </pc:sldMkLst>
        <pc:spChg chg="mod">
          <ac:chgData name="Odina Norbo'tayeva" userId="dbcdeb9d9dad59af" providerId="LiveId" clId="{218FD8FE-674B-49CF-9FC5-69582C84FD2A}" dt="2025-11-28T12:03:48.413" v="17" actId="113"/>
          <ac:spMkLst>
            <pc:docMk/>
            <pc:sldMk cId="411828216" sldId="553"/>
            <ac:spMk id="3" creationId="{00000000-0000-0000-0000-000000000000}"/>
          </ac:spMkLst>
        </pc:spChg>
        <pc:spChg chg="mod">
          <ac:chgData name="Odina Norbo'tayeva" userId="dbcdeb9d9dad59af" providerId="LiveId" clId="{218FD8FE-674B-49CF-9FC5-69582C84FD2A}" dt="2025-11-28T12:03:48.413" v="17" actId="113"/>
          <ac:spMkLst>
            <pc:docMk/>
            <pc:sldMk cId="411828216" sldId="553"/>
            <ac:spMk id="4" creationId="{00000000-0000-0000-0000-000000000000}"/>
          </ac:spMkLst>
        </pc:spChg>
        <pc:picChg chg="del">
          <ac:chgData name="Odina Norbo'tayeva" userId="dbcdeb9d9dad59af" providerId="LiveId" clId="{218FD8FE-674B-49CF-9FC5-69582C84FD2A}" dt="2025-11-28T12:03:37.794" v="13" actId="478"/>
          <ac:picMkLst>
            <pc:docMk/>
            <pc:sldMk cId="411828216" sldId="553"/>
            <ac:picMk id="6" creationId="{86F7EE52-3ED7-4099-9B2F-D7AB9ACE328B}"/>
          </ac:picMkLst>
        </pc:picChg>
      </pc:sldChg>
      <pc:sldChg chg="delSp modSp mod">
        <pc:chgData name="Odina Norbo'tayeva" userId="dbcdeb9d9dad59af" providerId="LiveId" clId="{218FD8FE-674B-49CF-9FC5-69582C84FD2A}" dt="2025-11-28T12:04:16.435" v="25" actId="113"/>
        <pc:sldMkLst>
          <pc:docMk/>
          <pc:sldMk cId="3658005679" sldId="554"/>
        </pc:sldMkLst>
        <pc:spChg chg="mod">
          <ac:chgData name="Odina Norbo'tayeva" userId="dbcdeb9d9dad59af" providerId="LiveId" clId="{218FD8FE-674B-49CF-9FC5-69582C84FD2A}" dt="2025-11-28T12:04:16.435" v="25" actId="113"/>
          <ac:spMkLst>
            <pc:docMk/>
            <pc:sldMk cId="3658005679" sldId="554"/>
            <ac:spMk id="2" creationId="{00000000-0000-0000-0000-000000000000}"/>
          </ac:spMkLst>
        </pc:spChg>
        <pc:spChg chg="mod">
          <ac:chgData name="Odina Norbo'tayeva" userId="dbcdeb9d9dad59af" providerId="LiveId" clId="{218FD8FE-674B-49CF-9FC5-69582C84FD2A}" dt="2025-11-28T12:04:16.435" v="25" actId="113"/>
          <ac:spMkLst>
            <pc:docMk/>
            <pc:sldMk cId="3658005679" sldId="554"/>
            <ac:spMk id="4" creationId="{00000000-0000-0000-0000-000000000000}"/>
          </ac:spMkLst>
        </pc:spChg>
        <pc:picChg chg="mod">
          <ac:chgData name="Odina Norbo'tayeva" userId="dbcdeb9d9dad59af" providerId="LiveId" clId="{218FD8FE-674B-49CF-9FC5-69582C84FD2A}" dt="2025-11-28T12:04:04.951" v="21" actId="1076"/>
          <ac:picMkLst>
            <pc:docMk/>
            <pc:sldMk cId="3658005679" sldId="554"/>
            <ac:picMk id="3" creationId="{00000000-0000-0000-0000-000000000000}"/>
          </ac:picMkLst>
        </pc:picChg>
        <pc:picChg chg="del">
          <ac:chgData name="Odina Norbo'tayeva" userId="dbcdeb9d9dad59af" providerId="LiveId" clId="{218FD8FE-674B-49CF-9FC5-69582C84FD2A}" dt="2025-11-28T12:03:56.161" v="19" actId="478"/>
          <ac:picMkLst>
            <pc:docMk/>
            <pc:sldMk cId="3658005679" sldId="554"/>
            <ac:picMk id="5" creationId="{00000000-0000-0000-0000-000000000000}"/>
          </ac:picMkLst>
        </pc:picChg>
        <pc:picChg chg="del">
          <ac:chgData name="Odina Norbo'tayeva" userId="dbcdeb9d9dad59af" providerId="LiveId" clId="{218FD8FE-674B-49CF-9FC5-69582C84FD2A}" dt="2025-11-28T12:03:53.751" v="18" actId="478"/>
          <ac:picMkLst>
            <pc:docMk/>
            <pc:sldMk cId="3658005679" sldId="554"/>
            <ac:picMk id="7" creationId="{86F7EE52-3ED7-4099-9B2F-D7AB9ACE328B}"/>
          </ac:picMkLst>
        </pc:picChg>
      </pc:sldChg>
      <pc:sldChg chg="delSp modSp mod">
        <pc:chgData name="Odina Norbo'tayeva" userId="dbcdeb9d9dad59af" providerId="LiveId" clId="{218FD8FE-674B-49CF-9FC5-69582C84FD2A}" dt="2025-11-28T12:05:06.639" v="43" actId="478"/>
        <pc:sldMkLst>
          <pc:docMk/>
          <pc:sldMk cId="4256653548" sldId="555"/>
        </pc:sldMkLst>
        <pc:spChg chg="mod">
          <ac:chgData name="Odina Norbo'tayeva" userId="dbcdeb9d9dad59af" providerId="LiveId" clId="{218FD8FE-674B-49CF-9FC5-69582C84FD2A}" dt="2025-11-28T12:05:04.754" v="42" actId="1076"/>
          <ac:spMkLst>
            <pc:docMk/>
            <pc:sldMk cId="4256653548" sldId="555"/>
            <ac:spMk id="2" creationId="{00000000-0000-0000-0000-000000000000}"/>
          </ac:spMkLst>
        </pc:spChg>
        <pc:spChg chg="mod">
          <ac:chgData name="Odina Norbo'tayeva" userId="dbcdeb9d9dad59af" providerId="LiveId" clId="{218FD8FE-674B-49CF-9FC5-69582C84FD2A}" dt="2025-11-28T12:04:43.848" v="35" actId="122"/>
          <ac:spMkLst>
            <pc:docMk/>
            <pc:sldMk cId="4256653548" sldId="555"/>
            <ac:spMk id="4" creationId="{00000000-0000-0000-0000-000000000000}"/>
          </ac:spMkLst>
        </pc:spChg>
        <pc:picChg chg="del">
          <ac:chgData name="Odina Norbo'tayeva" userId="dbcdeb9d9dad59af" providerId="LiveId" clId="{218FD8FE-674B-49CF-9FC5-69582C84FD2A}" dt="2025-11-28T12:04:27.168" v="28" actId="478"/>
          <ac:picMkLst>
            <pc:docMk/>
            <pc:sldMk cId="4256653548" sldId="555"/>
            <ac:picMk id="3" creationId="{00000000-0000-0000-0000-000000000000}"/>
          </ac:picMkLst>
        </pc:picChg>
        <pc:picChg chg="del">
          <ac:chgData name="Odina Norbo'tayeva" userId="dbcdeb9d9dad59af" providerId="LiveId" clId="{218FD8FE-674B-49CF-9FC5-69582C84FD2A}" dt="2025-11-28T12:04:21.807" v="26" actId="478"/>
          <ac:picMkLst>
            <pc:docMk/>
            <pc:sldMk cId="4256653548" sldId="555"/>
            <ac:picMk id="6" creationId="{00000000-0000-0000-0000-000000000000}"/>
          </ac:picMkLst>
        </pc:picChg>
        <pc:picChg chg="mod">
          <ac:chgData name="Odina Norbo'tayeva" userId="dbcdeb9d9dad59af" providerId="LiveId" clId="{218FD8FE-674B-49CF-9FC5-69582C84FD2A}" dt="2025-11-28T12:04:29.703" v="29" actId="1076"/>
          <ac:picMkLst>
            <pc:docMk/>
            <pc:sldMk cId="4256653548" sldId="555"/>
            <ac:picMk id="7" creationId="{00000000-0000-0000-0000-000000000000}"/>
          </ac:picMkLst>
        </pc:picChg>
        <pc:picChg chg="del">
          <ac:chgData name="Odina Norbo'tayeva" userId="dbcdeb9d9dad59af" providerId="LiveId" clId="{218FD8FE-674B-49CF-9FC5-69582C84FD2A}" dt="2025-11-28T12:05:06.639" v="43" actId="478"/>
          <ac:picMkLst>
            <pc:docMk/>
            <pc:sldMk cId="4256653548" sldId="555"/>
            <ac:picMk id="9" creationId="{86F7EE52-3ED7-4099-9B2F-D7AB9ACE328B}"/>
          </ac:picMkLst>
        </pc:picChg>
      </pc:sldChg>
      <pc:sldChg chg="delSp modSp mod">
        <pc:chgData name="Odina Norbo'tayeva" userId="dbcdeb9d9dad59af" providerId="LiveId" clId="{218FD8FE-674B-49CF-9FC5-69582C84FD2A}" dt="2025-11-28T12:06:10.372" v="55" actId="14100"/>
        <pc:sldMkLst>
          <pc:docMk/>
          <pc:sldMk cId="4235564374" sldId="556"/>
        </pc:sldMkLst>
        <pc:spChg chg="mod">
          <ac:chgData name="Odina Norbo'tayeva" userId="dbcdeb9d9dad59af" providerId="LiveId" clId="{218FD8FE-674B-49CF-9FC5-69582C84FD2A}" dt="2025-11-28T12:06:10.372" v="55" actId="14100"/>
          <ac:spMkLst>
            <pc:docMk/>
            <pc:sldMk cId="4235564374" sldId="556"/>
            <ac:spMk id="2" creationId="{00000000-0000-0000-0000-000000000000}"/>
          </ac:spMkLst>
        </pc:spChg>
        <pc:spChg chg="mod">
          <ac:chgData name="Odina Norbo'tayeva" userId="dbcdeb9d9dad59af" providerId="LiveId" clId="{218FD8FE-674B-49CF-9FC5-69582C84FD2A}" dt="2025-11-28T12:05:33.631" v="48" actId="113"/>
          <ac:spMkLst>
            <pc:docMk/>
            <pc:sldMk cId="4235564374" sldId="556"/>
            <ac:spMk id="4" creationId="{00000000-0000-0000-0000-000000000000}"/>
          </ac:spMkLst>
        </pc:spChg>
        <pc:picChg chg="mod">
          <ac:chgData name="Odina Norbo'tayeva" userId="dbcdeb9d9dad59af" providerId="LiveId" clId="{218FD8FE-674B-49CF-9FC5-69582C84FD2A}" dt="2025-11-28T12:06:06.942" v="54" actId="1076"/>
          <ac:picMkLst>
            <pc:docMk/>
            <pc:sldMk cId="4235564374" sldId="556"/>
            <ac:picMk id="3" creationId="{00000000-0000-0000-0000-000000000000}"/>
          </ac:picMkLst>
        </pc:picChg>
        <pc:picChg chg="mod">
          <ac:chgData name="Odina Norbo'tayeva" userId="dbcdeb9d9dad59af" providerId="LiveId" clId="{218FD8FE-674B-49CF-9FC5-69582C84FD2A}" dt="2025-11-28T12:06:00.927" v="52" actId="1076"/>
          <ac:picMkLst>
            <pc:docMk/>
            <pc:sldMk cId="4235564374" sldId="556"/>
            <ac:picMk id="5" creationId="{00000000-0000-0000-0000-000000000000}"/>
          </ac:picMkLst>
        </pc:picChg>
        <pc:picChg chg="del">
          <ac:chgData name="Odina Norbo'tayeva" userId="dbcdeb9d9dad59af" providerId="LiveId" clId="{218FD8FE-674B-49CF-9FC5-69582C84FD2A}" dt="2025-11-28T12:05:11.593" v="44" actId="478"/>
          <ac:picMkLst>
            <pc:docMk/>
            <pc:sldMk cId="4235564374" sldId="556"/>
            <ac:picMk id="7" creationId="{86F7EE52-3ED7-4099-9B2F-D7AB9ACE328B}"/>
          </ac:picMkLst>
        </pc:picChg>
      </pc:sldChg>
      <pc:sldChg chg="delSp modSp mod">
        <pc:chgData name="Odina Norbo'tayeva" userId="dbcdeb9d9dad59af" providerId="LiveId" clId="{218FD8FE-674B-49CF-9FC5-69582C84FD2A}" dt="2025-11-28T12:06:43.614" v="63" actId="1076"/>
        <pc:sldMkLst>
          <pc:docMk/>
          <pc:sldMk cId="2389995428" sldId="557"/>
        </pc:sldMkLst>
        <pc:spChg chg="mod">
          <ac:chgData name="Odina Norbo'tayeva" userId="dbcdeb9d9dad59af" providerId="LiveId" clId="{218FD8FE-674B-49CF-9FC5-69582C84FD2A}" dt="2025-11-28T12:06:43.614" v="63" actId="1076"/>
          <ac:spMkLst>
            <pc:docMk/>
            <pc:sldMk cId="2389995428" sldId="557"/>
            <ac:spMk id="2" creationId="{00000000-0000-0000-0000-000000000000}"/>
          </ac:spMkLst>
        </pc:spChg>
        <pc:spChg chg="mod">
          <ac:chgData name="Odina Norbo'tayeva" userId="dbcdeb9d9dad59af" providerId="LiveId" clId="{218FD8FE-674B-49CF-9FC5-69582C84FD2A}" dt="2025-11-28T12:06:31.111" v="60" actId="113"/>
          <ac:spMkLst>
            <pc:docMk/>
            <pc:sldMk cId="2389995428" sldId="557"/>
            <ac:spMk id="4" creationId="{00000000-0000-0000-0000-000000000000}"/>
          </ac:spMkLst>
        </pc:spChg>
        <pc:picChg chg="del">
          <ac:chgData name="Odina Norbo'tayeva" userId="dbcdeb9d9dad59af" providerId="LiveId" clId="{218FD8FE-674B-49CF-9FC5-69582C84FD2A}" dt="2025-11-28T12:06:21.971" v="56" actId="478"/>
          <ac:picMkLst>
            <pc:docMk/>
            <pc:sldMk cId="2389995428" sldId="557"/>
            <ac:picMk id="6" creationId="{86F7EE52-3ED7-4099-9B2F-D7AB9ACE328B}"/>
          </ac:picMkLst>
        </pc:picChg>
      </pc:sldChg>
      <pc:sldChg chg="delSp modSp mod">
        <pc:chgData name="Odina Norbo'tayeva" userId="dbcdeb9d9dad59af" providerId="LiveId" clId="{218FD8FE-674B-49CF-9FC5-69582C84FD2A}" dt="2025-11-28T12:07:00.964" v="70" actId="123"/>
        <pc:sldMkLst>
          <pc:docMk/>
          <pc:sldMk cId="668428408" sldId="558"/>
        </pc:sldMkLst>
        <pc:spChg chg="mod">
          <ac:chgData name="Odina Norbo'tayeva" userId="dbcdeb9d9dad59af" providerId="LiveId" clId="{218FD8FE-674B-49CF-9FC5-69582C84FD2A}" dt="2025-11-28T12:07:00.964" v="70" actId="123"/>
          <ac:spMkLst>
            <pc:docMk/>
            <pc:sldMk cId="668428408" sldId="558"/>
            <ac:spMk id="3" creationId="{00000000-0000-0000-0000-000000000000}"/>
          </ac:spMkLst>
        </pc:spChg>
        <pc:spChg chg="mod">
          <ac:chgData name="Odina Norbo'tayeva" userId="dbcdeb9d9dad59af" providerId="LiveId" clId="{218FD8FE-674B-49CF-9FC5-69582C84FD2A}" dt="2025-11-28T12:06:57.427" v="69" actId="113"/>
          <ac:spMkLst>
            <pc:docMk/>
            <pc:sldMk cId="668428408" sldId="558"/>
            <ac:spMk id="4" creationId="{00000000-0000-0000-0000-000000000000}"/>
          </ac:spMkLst>
        </pc:spChg>
        <pc:picChg chg="del">
          <ac:chgData name="Odina Norbo'tayeva" userId="dbcdeb9d9dad59af" providerId="LiveId" clId="{218FD8FE-674B-49CF-9FC5-69582C84FD2A}" dt="2025-11-28T12:06:47.219" v="64" actId="478"/>
          <ac:picMkLst>
            <pc:docMk/>
            <pc:sldMk cId="668428408" sldId="558"/>
            <ac:picMk id="7" creationId="{86F7EE52-3ED7-4099-9B2F-D7AB9ACE328B}"/>
          </ac:picMkLst>
        </pc:picChg>
      </pc:sldChg>
      <pc:sldChg chg="delSp modSp mod">
        <pc:chgData name="Odina Norbo'tayeva" userId="dbcdeb9d9dad59af" providerId="LiveId" clId="{218FD8FE-674B-49CF-9FC5-69582C84FD2A}" dt="2025-11-28T12:07:23.222" v="79" actId="1076"/>
        <pc:sldMkLst>
          <pc:docMk/>
          <pc:sldMk cId="3182805324" sldId="559"/>
        </pc:sldMkLst>
        <pc:spChg chg="mod">
          <ac:chgData name="Odina Norbo'tayeva" userId="dbcdeb9d9dad59af" providerId="LiveId" clId="{218FD8FE-674B-49CF-9FC5-69582C84FD2A}" dt="2025-11-28T12:07:23.222" v="79" actId="1076"/>
          <ac:spMkLst>
            <pc:docMk/>
            <pc:sldMk cId="3182805324" sldId="559"/>
            <ac:spMk id="2" creationId="{00000000-0000-0000-0000-000000000000}"/>
          </ac:spMkLst>
        </pc:spChg>
        <pc:spChg chg="mod">
          <ac:chgData name="Odina Norbo'tayeva" userId="dbcdeb9d9dad59af" providerId="LiveId" clId="{218FD8FE-674B-49CF-9FC5-69582C84FD2A}" dt="2025-11-28T12:07:13.048" v="75" actId="113"/>
          <ac:spMkLst>
            <pc:docMk/>
            <pc:sldMk cId="3182805324" sldId="559"/>
            <ac:spMk id="4" creationId="{00000000-0000-0000-0000-000000000000}"/>
          </ac:spMkLst>
        </pc:spChg>
        <pc:picChg chg="del">
          <ac:chgData name="Odina Norbo'tayeva" userId="dbcdeb9d9dad59af" providerId="LiveId" clId="{218FD8FE-674B-49CF-9FC5-69582C84FD2A}" dt="2025-11-28T12:07:04.734" v="71" actId="478"/>
          <ac:picMkLst>
            <pc:docMk/>
            <pc:sldMk cId="3182805324" sldId="559"/>
            <ac:picMk id="7" creationId="{86F7EE52-3ED7-4099-9B2F-D7AB9ACE328B}"/>
          </ac:picMkLst>
        </pc:picChg>
      </pc:sldChg>
      <pc:sldChg chg="delSp modSp mod">
        <pc:chgData name="Odina Norbo'tayeva" userId="dbcdeb9d9dad59af" providerId="LiveId" clId="{218FD8FE-674B-49CF-9FC5-69582C84FD2A}" dt="2025-11-28T12:08:47.166" v="98" actId="208"/>
        <pc:sldMkLst>
          <pc:docMk/>
          <pc:sldMk cId="1692202431" sldId="560"/>
        </pc:sldMkLst>
        <pc:spChg chg="mod">
          <ac:chgData name="Odina Norbo'tayeva" userId="dbcdeb9d9dad59af" providerId="LiveId" clId="{218FD8FE-674B-49CF-9FC5-69582C84FD2A}" dt="2025-11-28T12:08:31.322" v="94" actId="1076"/>
          <ac:spMkLst>
            <pc:docMk/>
            <pc:sldMk cId="1692202431" sldId="560"/>
            <ac:spMk id="2" creationId="{00000000-0000-0000-0000-000000000000}"/>
          </ac:spMkLst>
        </pc:spChg>
        <pc:spChg chg="mod">
          <ac:chgData name="Odina Norbo'tayeva" userId="dbcdeb9d9dad59af" providerId="LiveId" clId="{218FD8FE-674B-49CF-9FC5-69582C84FD2A}" dt="2025-11-28T12:08:15.712" v="90" actId="1076"/>
          <ac:spMkLst>
            <pc:docMk/>
            <pc:sldMk cId="1692202431" sldId="560"/>
            <ac:spMk id="3" creationId="{00000000-0000-0000-0000-000000000000}"/>
          </ac:spMkLst>
        </pc:spChg>
        <pc:spChg chg="mod">
          <ac:chgData name="Odina Norbo'tayeva" userId="dbcdeb9d9dad59af" providerId="LiveId" clId="{218FD8FE-674B-49CF-9FC5-69582C84FD2A}" dt="2025-11-28T12:08:38.499" v="96" actId="113"/>
          <ac:spMkLst>
            <pc:docMk/>
            <pc:sldMk cId="1692202431" sldId="560"/>
            <ac:spMk id="6" creationId="{00000000-0000-0000-0000-000000000000}"/>
          </ac:spMkLst>
        </pc:spChg>
        <pc:picChg chg="mod">
          <ac:chgData name="Odina Norbo'tayeva" userId="dbcdeb9d9dad59af" providerId="LiveId" clId="{218FD8FE-674B-49CF-9FC5-69582C84FD2A}" dt="2025-11-28T12:08:03.559" v="87" actId="1076"/>
          <ac:picMkLst>
            <pc:docMk/>
            <pc:sldMk cId="1692202431" sldId="560"/>
            <ac:picMk id="5" creationId="{00000000-0000-0000-0000-000000000000}"/>
          </ac:picMkLst>
        </pc:picChg>
        <pc:picChg chg="del">
          <ac:chgData name="Odina Norbo'tayeva" userId="dbcdeb9d9dad59af" providerId="LiveId" clId="{218FD8FE-674B-49CF-9FC5-69582C84FD2A}" dt="2025-11-28T12:08:40.516" v="97" actId="478"/>
          <ac:picMkLst>
            <pc:docMk/>
            <pc:sldMk cId="1692202431" sldId="560"/>
            <ac:picMk id="8" creationId="{86F7EE52-3ED7-4099-9B2F-D7AB9ACE328B}"/>
          </ac:picMkLst>
        </pc:picChg>
        <pc:cxnChg chg="mod">
          <ac:chgData name="Odina Norbo'tayeva" userId="dbcdeb9d9dad59af" providerId="LiveId" clId="{218FD8FE-674B-49CF-9FC5-69582C84FD2A}" dt="2025-11-28T12:08:47.166" v="98" actId="208"/>
          <ac:cxnSpMkLst>
            <pc:docMk/>
            <pc:sldMk cId="1692202431" sldId="560"/>
            <ac:cxnSpMk id="7" creationId="{00000000-0000-0000-0000-000000000000}"/>
          </ac:cxnSpMkLst>
        </pc:cxnChg>
      </pc:sldChg>
      <pc:sldChg chg="delSp modSp mod">
        <pc:chgData name="Odina Norbo'tayeva" userId="dbcdeb9d9dad59af" providerId="LiveId" clId="{218FD8FE-674B-49CF-9FC5-69582C84FD2A}" dt="2025-11-28T12:09:29.654" v="108" actId="1076"/>
        <pc:sldMkLst>
          <pc:docMk/>
          <pc:sldMk cId="3573026844" sldId="561"/>
        </pc:sldMkLst>
        <pc:spChg chg="mod">
          <ac:chgData name="Odina Norbo'tayeva" userId="dbcdeb9d9dad59af" providerId="LiveId" clId="{218FD8FE-674B-49CF-9FC5-69582C84FD2A}" dt="2025-11-28T12:09:29.654" v="108" actId="1076"/>
          <ac:spMkLst>
            <pc:docMk/>
            <pc:sldMk cId="3573026844" sldId="561"/>
            <ac:spMk id="2" creationId="{00000000-0000-0000-0000-000000000000}"/>
          </ac:spMkLst>
        </pc:spChg>
        <pc:spChg chg="mod">
          <ac:chgData name="Odina Norbo'tayeva" userId="dbcdeb9d9dad59af" providerId="LiveId" clId="{218FD8FE-674B-49CF-9FC5-69582C84FD2A}" dt="2025-11-28T12:09:01.099" v="103" actId="207"/>
          <ac:spMkLst>
            <pc:docMk/>
            <pc:sldMk cId="3573026844" sldId="561"/>
            <ac:spMk id="4" creationId="{00000000-0000-0000-0000-000000000000}"/>
          </ac:spMkLst>
        </pc:spChg>
        <pc:picChg chg="mod">
          <ac:chgData name="Odina Norbo'tayeva" userId="dbcdeb9d9dad59af" providerId="LiveId" clId="{218FD8FE-674B-49CF-9FC5-69582C84FD2A}" dt="2025-11-28T12:09:07.132" v="105" actId="1076"/>
          <ac:picMkLst>
            <pc:docMk/>
            <pc:sldMk cId="3573026844" sldId="561"/>
            <ac:picMk id="5" creationId="{00000000-0000-0000-0000-000000000000}"/>
          </ac:picMkLst>
        </pc:picChg>
        <pc:picChg chg="del">
          <ac:chgData name="Odina Norbo'tayeva" userId="dbcdeb9d9dad59af" providerId="LiveId" clId="{218FD8FE-674B-49CF-9FC5-69582C84FD2A}" dt="2025-11-28T12:08:53.021" v="99" actId="478"/>
          <ac:picMkLst>
            <pc:docMk/>
            <pc:sldMk cId="3573026844" sldId="561"/>
            <ac:picMk id="8" creationId="{86F7EE52-3ED7-4099-9B2F-D7AB9ACE328B}"/>
          </ac:picMkLst>
        </pc:picChg>
      </pc:sldChg>
      <pc:sldChg chg="delSp modSp mod">
        <pc:chgData name="Odina Norbo'tayeva" userId="dbcdeb9d9dad59af" providerId="LiveId" clId="{218FD8FE-674B-49CF-9FC5-69582C84FD2A}" dt="2025-11-28T12:10:14.583" v="119" actId="208"/>
        <pc:sldMkLst>
          <pc:docMk/>
          <pc:sldMk cId="3164968613" sldId="562"/>
        </pc:sldMkLst>
        <pc:spChg chg="mod">
          <ac:chgData name="Odina Norbo'tayeva" userId="dbcdeb9d9dad59af" providerId="LiveId" clId="{218FD8FE-674B-49CF-9FC5-69582C84FD2A}" dt="2025-11-28T12:09:58.671" v="114" actId="1076"/>
          <ac:spMkLst>
            <pc:docMk/>
            <pc:sldMk cId="3164968613" sldId="562"/>
            <ac:spMk id="2" creationId="{00000000-0000-0000-0000-000000000000}"/>
          </ac:spMkLst>
        </pc:spChg>
        <pc:spChg chg="mod">
          <ac:chgData name="Odina Norbo'tayeva" userId="dbcdeb9d9dad59af" providerId="LiveId" clId="{218FD8FE-674B-49CF-9FC5-69582C84FD2A}" dt="2025-11-28T12:10:08.131" v="117" actId="1076"/>
          <ac:spMkLst>
            <pc:docMk/>
            <pc:sldMk cId="3164968613" sldId="562"/>
            <ac:spMk id="4" creationId="{00000000-0000-0000-0000-000000000000}"/>
          </ac:spMkLst>
        </pc:spChg>
        <pc:picChg chg="mod">
          <ac:chgData name="Odina Norbo'tayeva" userId="dbcdeb9d9dad59af" providerId="LiveId" clId="{218FD8FE-674B-49CF-9FC5-69582C84FD2A}" dt="2025-11-28T12:09:39.941" v="110" actId="1076"/>
          <ac:picMkLst>
            <pc:docMk/>
            <pc:sldMk cId="3164968613" sldId="562"/>
            <ac:picMk id="3" creationId="{00000000-0000-0000-0000-000000000000}"/>
          </ac:picMkLst>
        </pc:picChg>
        <pc:picChg chg="del">
          <ac:chgData name="Odina Norbo'tayeva" userId="dbcdeb9d9dad59af" providerId="LiveId" clId="{218FD8FE-674B-49CF-9FC5-69582C84FD2A}" dt="2025-11-28T12:10:10.124" v="118" actId="478"/>
          <ac:picMkLst>
            <pc:docMk/>
            <pc:sldMk cId="3164968613" sldId="562"/>
            <ac:picMk id="6" creationId="{86F7EE52-3ED7-4099-9B2F-D7AB9ACE328B}"/>
          </ac:picMkLst>
        </pc:picChg>
        <pc:cxnChg chg="mod">
          <ac:chgData name="Odina Norbo'tayeva" userId="dbcdeb9d9dad59af" providerId="LiveId" clId="{218FD8FE-674B-49CF-9FC5-69582C84FD2A}" dt="2025-11-28T12:10:14.583" v="119" actId="208"/>
          <ac:cxnSpMkLst>
            <pc:docMk/>
            <pc:sldMk cId="3164968613" sldId="562"/>
            <ac:cxnSpMk id="5" creationId="{00000000-0000-0000-0000-000000000000}"/>
          </ac:cxnSpMkLst>
        </pc:cxnChg>
      </pc:sldChg>
      <pc:sldChg chg="delSp modSp mod">
        <pc:chgData name="Odina Norbo'tayeva" userId="dbcdeb9d9dad59af" providerId="LiveId" clId="{218FD8FE-674B-49CF-9FC5-69582C84FD2A}" dt="2025-11-28T12:10:41.389" v="126" actId="123"/>
        <pc:sldMkLst>
          <pc:docMk/>
          <pc:sldMk cId="4123978762" sldId="563"/>
        </pc:sldMkLst>
        <pc:spChg chg="mod">
          <ac:chgData name="Odina Norbo'tayeva" userId="dbcdeb9d9dad59af" providerId="LiveId" clId="{218FD8FE-674B-49CF-9FC5-69582C84FD2A}" dt="2025-11-28T12:10:41.389" v="126" actId="123"/>
          <ac:spMkLst>
            <pc:docMk/>
            <pc:sldMk cId="4123978762" sldId="563"/>
            <ac:spMk id="2" creationId="{00000000-0000-0000-0000-000000000000}"/>
          </ac:spMkLst>
        </pc:spChg>
        <pc:spChg chg="mod">
          <ac:chgData name="Odina Norbo'tayeva" userId="dbcdeb9d9dad59af" providerId="LiveId" clId="{218FD8FE-674B-49CF-9FC5-69582C84FD2A}" dt="2025-11-28T12:10:36.658" v="125" actId="113"/>
          <ac:spMkLst>
            <pc:docMk/>
            <pc:sldMk cId="4123978762" sldId="563"/>
            <ac:spMk id="4" creationId="{00000000-0000-0000-0000-000000000000}"/>
          </ac:spMkLst>
        </pc:spChg>
        <pc:picChg chg="mod">
          <ac:chgData name="Odina Norbo'tayeva" userId="dbcdeb9d9dad59af" providerId="LiveId" clId="{218FD8FE-674B-49CF-9FC5-69582C84FD2A}" dt="2025-11-28T12:10:26.452" v="121" actId="1440"/>
          <ac:picMkLst>
            <pc:docMk/>
            <pc:sldMk cId="4123978762" sldId="563"/>
            <ac:picMk id="3" creationId="{00000000-0000-0000-0000-000000000000}"/>
          </ac:picMkLst>
        </pc:picChg>
        <pc:picChg chg="mod">
          <ac:chgData name="Odina Norbo'tayeva" userId="dbcdeb9d9dad59af" providerId="LiveId" clId="{218FD8FE-674B-49CF-9FC5-69582C84FD2A}" dt="2025-11-28T12:10:26.452" v="121" actId="1440"/>
          <ac:picMkLst>
            <pc:docMk/>
            <pc:sldMk cId="4123978762" sldId="563"/>
            <ac:picMk id="5" creationId="{00000000-0000-0000-0000-000000000000}"/>
          </ac:picMkLst>
        </pc:picChg>
        <pc:picChg chg="del">
          <ac:chgData name="Odina Norbo'tayeva" userId="dbcdeb9d9dad59af" providerId="LiveId" clId="{218FD8FE-674B-49CF-9FC5-69582C84FD2A}" dt="2025-11-28T12:10:20.714" v="120" actId="478"/>
          <ac:picMkLst>
            <pc:docMk/>
            <pc:sldMk cId="4123978762" sldId="563"/>
            <ac:picMk id="7" creationId="{86F7EE52-3ED7-4099-9B2F-D7AB9ACE328B}"/>
          </ac:picMkLst>
        </pc:picChg>
      </pc:sldChg>
      <pc:sldChg chg="delSp modSp mod">
        <pc:chgData name="Odina Norbo'tayeva" userId="dbcdeb9d9dad59af" providerId="LiveId" clId="{218FD8FE-674B-49CF-9FC5-69582C84FD2A}" dt="2025-11-28T12:11:02" v="132" actId="1076"/>
        <pc:sldMkLst>
          <pc:docMk/>
          <pc:sldMk cId="3363053785" sldId="564"/>
        </pc:sldMkLst>
        <pc:spChg chg="mod">
          <ac:chgData name="Odina Norbo'tayeva" userId="dbcdeb9d9dad59af" providerId="LiveId" clId="{218FD8FE-674B-49CF-9FC5-69582C84FD2A}" dt="2025-11-28T12:10:54.059" v="131" actId="207"/>
          <ac:spMkLst>
            <pc:docMk/>
            <pc:sldMk cId="3363053785" sldId="564"/>
            <ac:spMk id="2" creationId="{00000000-0000-0000-0000-000000000000}"/>
          </ac:spMkLst>
        </pc:spChg>
        <pc:spChg chg="mod">
          <ac:chgData name="Odina Norbo'tayeva" userId="dbcdeb9d9dad59af" providerId="LiveId" clId="{218FD8FE-674B-49CF-9FC5-69582C84FD2A}" dt="2025-11-28T12:11:02" v="132" actId="1076"/>
          <ac:spMkLst>
            <pc:docMk/>
            <pc:sldMk cId="3363053785" sldId="564"/>
            <ac:spMk id="4" creationId="{00000000-0000-0000-0000-000000000000}"/>
          </ac:spMkLst>
        </pc:spChg>
        <pc:picChg chg="del">
          <ac:chgData name="Odina Norbo'tayeva" userId="dbcdeb9d9dad59af" providerId="LiveId" clId="{218FD8FE-674B-49CF-9FC5-69582C84FD2A}" dt="2025-11-28T12:10:46.553" v="127" actId="478"/>
          <ac:picMkLst>
            <pc:docMk/>
            <pc:sldMk cId="3363053785" sldId="564"/>
            <ac:picMk id="6" creationId="{86F7EE52-3ED7-4099-9B2F-D7AB9ACE328B}"/>
          </ac:picMkLst>
        </pc:picChg>
      </pc:sldChg>
      <pc:sldChg chg="delSp modSp mod">
        <pc:chgData name="Odina Norbo'tayeva" userId="dbcdeb9d9dad59af" providerId="LiveId" clId="{218FD8FE-674B-49CF-9FC5-69582C84FD2A}" dt="2025-11-28T12:11:20.350" v="137" actId="478"/>
        <pc:sldMkLst>
          <pc:docMk/>
          <pc:sldMk cId="1777207531" sldId="565"/>
        </pc:sldMkLst>
        <pc:spChg chg="mod">
          <ac:chgData name="Odina Norbo'tayeva" userId="dbcdeb9d9dad59af" providerId="LiveId" clId="{218FD8FE-674B-49CF-9FC5-69582C84FD2A}" dt="2025-11-28T12:11:17.729" v="136" actId="113"/>
          <ac:spMkLst>
            <pc:docMk/>
            <pc:sldMk cId="1777207531" sldId="565"/>
            <ac:spMk id="2" creationId="{00000000-0000-0000-0000-000000000000}"/>
          </ac:spMkLst>
        </pc:spChg>
        <pc:spChg chg="mod">
          <ac:chgData name="Odina Norbo'tayeva" userId="dbcdeb9d9dad59af" providerId="LiveId" clId="{218FD8FE-674B-49CF-9FC5-69582C84FD2A}" dt="2025-11-28T12:11:17.729" v="136" actId="113"/>
          <ac:spMkLst>
            <pc:docMk/>
            <pc:sldMk cId="1777207531" sldId="565"/>
            <ac:spMk id="4" creationId="{00000000-0000-0000-0000-000000000000}"/>
          </ac:spMkLst>
        </pc:spChg>
        <pc:picChg chg="del">
          <ac:chgData name="Odina Norbo'tayeva" userId="dbcdeb9d9dad59af" providerId="LiveId" clId="{218FD8FE-674B-49CF-9FC5-69582C84FD2A}" dt="2025-11-28T12:11:20.350" v="137" actId="478"/>
          <ac:picMkLst>
            <pc:docMk/>
            <pc:sldMk cId="1777207531" sldId="565"/>
            <ac:picMk id="11" creationId="{86F7EE52-3ED7-4099-9B2F-D7AB9ACE328B}"/>
          </ac:picMkLst>
        </pc:picChg>
      </pc:sldChg>
      <pc:sldChg chg="delSp modSp mod">
        <pc:chgData name="Odina Norbo'tayeva" userId="dbcdeb9d9dad59af" providerId="LiveId" clId="{218FD8FE-674B-49CF-9FC5-69582C84FD2A}" dt="2025-11-28T12:11:45.966" v="144" actId="14100"/>
        <pc:sldMkLst>
          <pc:docMk/>
          <pc:sldMk cId="1091057230" sldId="566"/>
        </pc:sldMkLst>
        <pc:spChg chg="mod">
          <ac:chgData name="Odina Norbo'tayeva" userId="dbcdeb9d9dad59af" providerId="LiveId" clId="{218FD8FE-674B-49CF-9FC5-69582C84FD2A}" dt="2025-11-28T12:11:45.966" v="144" actId="14100"/>
          <ac:spMkLst>
            <pc:docMk/>
            <pc:sldMk cId="1091057230" sldId="566"/>
            <ac:spMk id="2" creationId="{00000000-0000-0000-0000-000000000000}"/>
          </ac:spMkLst>
        </pc:spChg>
        <pc:spChg chg="mod">
          <ac:chgData name="Odina Norbo'tayeva" userId="dbcdeb9d9dad59af" providerId="LiveId" clId="{218FD8FE-674B-49CF-9FC5-69582C84FD2A}" dt="2025-11-28T12:11:37.894" v="142" actId="113"/>
          <ac:spMkLst>
            <pc:docMk/>
            <pc:sldMk cId="1091057230" sldId="566"/>
            <ac:spMk id="4" creationId="{00000000-0000-0000-0000-000000000000}"/>
          </ac:spMkLst>
        </pc:spChg>
        <pc:picChg chg="del">
          <ac:chgData name="Odina Norbo'tayeva" userId="dbcdeb9d9dad59af" providerId="LiveId" clId="{218FD8FE-674B-49CF-9FC5-69582C84FD2A}" dt="2025-11-28T12:11:27.503" v="138" actId="478"/>
          <ac:picMkLst>
            <pc:docMk/>
            <pc:sldMk cId="1091057230" sldId="566"/>
            <ac:picMk id="6" creationId="{86F7EE52-3ED7-4099-9B2F-D7AB9ACE328B}"/>
          </ac:picMkLst>
        </pc:picChg>
      </pc:sldChg>
      <pc:sldChg chg="delSp modSp mod">
        <pc:chgData name="Odina Norbo'tayeva" userId="dbcdeb9d9dad59af" providerId="LiveId" clId="{218FD8FE-674B-49CF-9FC5-69582C84FD2A}" dt="2025-11-28T12:12:16.281" v="152" actId="1076"/>
        <pc:sldMkLst>
          <pc:docMk/>
          <pc:sldMk cId="1903446963" sldId="567"/>
        </pc:sldMkLst>
        <pc:spChg chg="mod">
          <ac:chgData name="Odina Norbo'tayeva" userId="dbcdeb9d9dad59af" providerId="LiveId" clId="{218FD8FE-674B-49CF-9FC5-69582C84FD2A}" dt="2025-11-28T12:12:05.256" v="150" actId="123"/>
          <ac:spMkLst>
            <pc:docMk/>
            <pc:sldMk cId="1903446963" sldId="567"/>
            <ac:spMk id="2" creationId="{00000000-0000-0000-0000-000000000000}"/>
          </ac:spMkLst>
        </pc:spChg>
        <pc:spChg chg="mod">
          <ac:chgData name="Odina Norbo'tayeva" userId="dbcdeb9d9dad59af" providerId="LiveId" clId="{218FD8FE-674B-49CF-9FC5-69582C84FD2A}" dt="2025-11-28T12:12:01.899" v="149" actId="207"/>
          <ac:spMkLst>
            <pc:docMk/>
            <pc:sldMk cId="1903446963" sldId="567"/>
            <ac:spMk id="4" creationId="{00000000-0000-0000-0000-000000000000}"/>
          </ac:spMkLst>
        </pc:spChg>
        <pc:picChg chg="mod">
          <ac:chgData name="Odina Norbo'tayeva" userId="dbcdeb9d9dad59af" providerId="LiveId" clId="{218FD8FE-674B-49CF-9FC5-69582C84FD2A}" dt="2025-11-28T12:12:16.281" v="152" actId="1076"/>
          <ac:picMkLst>
            <pc:docMk/>
            <pc:sldMk cId="1903446963" sldId="567"/>
            <ac:picMk id="3" creationId="{00000000-0000-0000-0000-000000000000}"/>
          </ac:picMkLst>
        </pc:picChg>
        <pc:picChg chg="del">
          <ac:chgData name="Odina Norbo'tayeva" userId="dbcdeb9d9dad59af" providerId="LiveId" clId="{218FD8FE-674B-49CF-9FC5-69582C84FD2A}" dt="2025-11-28T12:11:53.053" v="145" actId="478"/>
          <ac:picMkLst>
            <pc:docMk/>
            <pc:sldMk cId="1903446963" sldId="567"/>
            <ac:picMk id="6" creationId="{86F7EE52-3ED7-4099-9B2F-D7AB9ACE328B}"/>
          </ac:picMkLst>
        </pc:picChg>
      </pc:sldChg>
      <pc:sldChg chg="delSp modSp mod">
        <pc:chgData name="Odina Norbo'tayeva" userId="dbcdeb9d9dad59af" providerId="LiveId" clId="{218FD8FE-674B-49CF-9FC5-69582C84FD2A}" dt="2025-11-28T12:12:40.976" v="159" actId="123"/>
        <pc:sldMkLst>
          <pc:docMk/>
          <pc:sldMk cId="1253195765" sldId="568"/>
        </pc:sldMkLst>
        <pc:spChg chg="mod">
          <ac:chgData name="Odina Norbo'tayeva" userId="dbcdeb9d9dad59af" providerId="LiveId" clId="{218FD8FE-674B-49CF-9FC5-69582C84FD2A}" dt="2025-11-28T12:12:40.976" v="159" actId="123"/>
          <ac:spMkLst>
            <pc:docMk/>
            <pc:sldMk cId="1253195765" sldId="568"/>
            <ac:spMk id="2" creationId="{00000000-0000-0000-0000-000000000000}"/>
          </ac:spMkLst>
        </pc:spChg>
        <pc:spChg chg="mod">
          <ac:chgData name="Odina Norbo'tayeva" userId="dbcdeb9d9dad59af" providerId="LiveId" clId="{218FD8FE-674B-49CF-9FC5-69582C84FD2A}" dt="2025-11-28T12:12:38.414" v="158" actId="207"/>
          <ac:spMkLst>
            <pc:docMk/>
            <pc:sldMk cId="1253195765" sldId="568"/>
            <ac:spMk id="4" creationId="{00000000-0000-0000-0000-000000000000}"/>
          </ac:spMkLst>
        </pc:spChg>
        <pc:picChg chg="mod">
          <ac:chgData name="Odina Norbo'tayeva" userId="dbcdeb9d9dad59af" providerId="LiveId" clId="{218FD8FE-674B-49CF-9FC5-69582C84FD2A}" dt="2025-11-28T12:12:26.409" v="154" actId="1440"/>
          <ac:picMkLst>
            <pc:docMk/>
            <pc:sldMk cId="1253195765" sldId="568"/>
            <ac:picMk id="3" creationId="{00000000-0000-0000-0000-000000000000}"/>
          </ac:picMkLst>
        </pc:picChg>
        <pc:picChg chg="del">
          <ac:chgData name="Odina Norbo'tayeva" userId="dbcdeb9d9dad59af" providerId="LiveId" clId="{218FD8FE-674B-49CF-9FC5-69582C84FD2A}" dt="2025-11-28T12:12:21.443" v="153" actId="478"/>
          <ac:picMkLst>
            <pc:docMk/>
            <pc:sldMk cId="1253195765" sldId="568"/>
            <ac:picMk id="6" creationId="{86F7EE52-3ED7-4099-9B2F-D7AB9ACE328B}"/>
          </ac:picMkLst>
        </pc:picChg>
      </pc:sldChg>
      <pc:sldChg chg="delSp modSp mod">
        <pc:chgData name="Odina Norbo'tayeva" userId="dbcdeb9d9dad59af" providerId="LiveId" clId="{218FD8FE-674B-49CF-9FC5-69582C84FD2A}" dt="2025-11-28T12:13:08.196" v="166" actId="208"/>
        <pc:sldMkLst>
          <pc:docMk/>
          <pc:sldMk cId="1439324151" sldId="569"/>
        </pc:sldMkLst>
        <pc:spChg chg="mod">
          <ac:chgData name="Odina Norbo'tayeva" userId="dbcdeb9d9dad59af" providerId="LiveId" clId="{218FD8FE-674B-49CF-9FC5-69582C84FD2A}" dt="2025-11-28T12:12:54.926" v="163" actId="123"/>
          <ac:spMkLst>
            <pc:docMk/>
            <pc:sldMk cId="1439324151" sldId="569"/>
            <ac:spMk id="3" creationId="{00000000-0000-0000-0000-000000000000}"/>
          </ac:spMkLst>
        </pc:spChg>
        <pc:spChg chg="mod">
          <ac:chgData name="Odina Norbo'tayeva" userId="dbcdeb9d9dad59af" providerId="LiveId" clId="{218FD8FE-674B-49CF-9FC5-69582C84FD2A}" dt="2025-11-28T12:13:01.969" v="165" actId="113"/>
          <ac:spMkLst>
            <pc:docMk/>
            <pc:sldMk cId="1439324151" sldId="569"/>
            <ac:spMk id="7" creationId="{00000000-0000-0000-0000-000000000000}"/>
          </ac:spMkLst>
        </pc:spChg>
        <pc:picChg chg="del">
          <ac:chgData name="Odina Norbo'tayeva" userId="dbcdeb9d9dad59af" providerId="LiveId" clId="{218FD8FE-674B-49CF-9FC5-69582C84FD2A}" dt="2025-11-28T12:12:45.455" v="160" actId="478"/>
          <ac:picMkLst>
            <pc:docMk/>
            <pc:sldMk cId="1439324151" sldId="569"/>
            <ac:picMk id="6" creationId="{86F7EE52-3ED7-4099-9B2F-D7AB9ACE328B}"/>
          </ac:picMkLst>
        </pc:picChg>
        <pc:cxnChg chg="mod">
          <ac:chgData name="Odina Norbo'tayeva" userId="dbcdeb9d9dad59af" providerId="LiveId" clId="{218FD8FE-674B-49CF-9FC5-69582C84FD2A}" dt="2025-11-28T12:13:08.196" v="166" actId="208"/>
          <ac:cxnSpMkLst>
            <pc:docMk/>
            <pc:sldMk cId="1439324151" sldId="569"/>
            <ac:cxnSpMk id="5" creationId="{00000000-0000-0000-0000-000000000000}"/>
          </ac:cxnSpMkLst>
        </pc:cxnChg>
      </pc:sldChg>
      <pc:sldChg chg="delSp modSp mod">
        <pc:chgData name="Odina Norbo'tayeva" userId="dbcdeb9d9dad59af" providerId="LiveId" clId="{218FD8FE-674B-49CF-9FC5-69582C84FD2A}" dt="2025-11-28T12:13:38.949" v="175" actId="1440"/>
        <pc:sldMkLst>
          <pc:docMk/>
          <pc:sldMk cId="2186919864" sldId="570"/>
        </pc:sldMkLst>
        <pc:spChg chg="mod">
          <ac:chgData name="Odina Norbo'tayeva" userId="dbcdeb9d9dad59af" providerId="LiveId" clId="{218FD8FE-674B-49CF-9FC5-69582C84FD2A}" dt="2025-11-28T12:13:35.327" v="174" actId="208"/>
          <ac:spMkLst>
            <pc:docMk/>
            <pc:sldMk cId="2186919864" sldId="570"/>
            <ac:spMk id="2" creationId="{00000000-0000-0000-0000-000000000000}"/>
          </ac:spMkLst>
        </pc:spChg>
        <pc:spChg chg="mod">
          <ac:chgData name="Odina Norbo'tayeva" userId="dbcdeb9d9dad59af" providerId="LiveId" clId="{218FD8FE-674B-49CF-9FC5-69582C84FD2A}" dt="2025-11-28T12:13:35.327" v="174" actId="208"/>
          <ac:spMkLst>
            <pc:docMk/>
            <pc:sldMk cId="2186919864" sldId="570"/>
            <ac:spMk id="4" creationId="{00000000-0000-0000-0000-000000000000}"/>
          </ac:spMkLst>
        </pc:spChg>
        <pc:picChg chg="mod">
          <ac:chgData name="Odina Norbo'tayeva" userId="dbcdeb9d9dad59af" providerId="LiveId" clId="{218FD8FE-674B-49CF-9FC5-69582C84FD2A}" dt="2025-11-28T12:13:38.949" v="175" actId="1440"/>
          <ac:picMkLst>
            <pc:docMk/>
            <pc:sldMk cId="2186919864" sldId="570"/>
            <ac:picMk id="3" creationId="{00000000-0000-0000-0000-000000000000}"/>
          </ac:picMkLst>
        </pc:picChg>
        <pc:picChg chg="del">
          <ac:chgData name="Odina Norbo'tayeva" userId="dbcdeb9d9dad59af" providerId="LiveId" clId="{218FD8FE-674B-49CF-9FC5-69582C84FD2A}" dt="2025-11-28T12:13:14.250" v="167" actId="478"/>
          <ac:picMkLst>
            <pc:docMk/>
            <pc:sldMk cId="2186919864" sldId="570"/>
            <ac:picMk id="6" creationId="{86F7EE52-3ED7-4099-9B2F-D7AB9ACE328B}"/>
          </ac:picMkLst>
        </pc:picChg>
        <pc:cxnChg chg="mod">
          <ac:chgData name="Odina Norbo'tayeva" userId="dbcdeb9d9dad59af" providerId="LiveId" clId="{218FD8FE-674B-49CF-9FC5-69582C84FD2A}" dt="2025-11-28T12:13:35.327" v="174" actId="208"/>
          <ac:cxnSpMkLst>
            <pc:docMk/>
            <pc:sldMk cId="2186919864" sldId="570"/>
            <ac:cxnSpMk id="5" creationId="{00000000-0000-0000-0000-000000000000}"/>
          </ac:cxnSpMkLst>
        </pc:cxnChg>
      </pc:sldChg>
      <pc:sldChg chg="del">
        <pc:chgData name="Odina Norbo'tayeva" userId="dbcdeb9d9dad59af" providerId="LiveId" clId="{218FD8FE-674B-49CF-9FC5-69582C84FD2A}" dt="2025-11-28T12:13:44.128" v="176" actId="47"/>
        <pc:sldMkLst>
          <pc:docMk/>
          <pc:sldMk cId="104764511" sldId="57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11/28/2025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449694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75458041-BCC9-4D92-9490-8AF60C009837}"/>
              </a:ext>
            </a:extLst>
          </p:cNvPr>
          <p:cNvSpPr>
            <a:spLocks noGrp="1"/>
          </p:cNvSpPr>
          <p:nvPr>
            <p:ph type="pic" sz="quarter" idx="14" hasCustomPrompt="1"/>
          </p:nvPr>
        </p:nvSpPr>
        <p:spPr>
          <a:xfrm>
            <a:off x="905524" y="1837041"/>
            <a:ext cx="2268000" cy="1986288"/>
          </a:xfrm>
          <a:prstGeom prst="rect">
            <a:avLst/>
          </a:prstGeom>
          <a:solidFill>
            <a:schemeClr val="bg1">
              <a:lumMod val="95000"/>
            </a:schemeClr>
          </a:solidFill>
          <a:ln w="25400">
            <a:solidFill>
              <a:schemeClr val="accent1"/>
            </a:solid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9" name="그림 개체 틀 2">
            <a:extLst>
              <a:ext uri="{FF2B5EF4-FFF2-40B4-BE49-F238E27FC236}">
                <a16:creationId xmlns:a16="http://schemas.microsoft.com/office/drawing/2014/main" id="{E26C6D06-6A68-4FCA-8E86-84C6A4BCE960}"/>
              </a:ext>
            </a:extLst>
          </p:cNvPr>
          <p:cNvSpPr>
            <a:spLocks noGrp="1"/>
          </p:cNvSpPr>
          <p:nvPr>
            <p:ph type="pic" sz="quarter" idx="33" hasCustomPrompt="1"/>
          </p:nvPr>
        </p:nvSpPr>
        <p:spPr>
          <a:xfrm>
            <a:off x="3603313" y="1837041"/>
            <a:ext cx="2268000" cy="1986288"/>
          </a:xfrm>
          <a:prstGeom prst="rect">
            <a:avLst/>
          </a:prstGeom>
          <a:solidFill>
            <a:schemeClr val="bg1">
              <a:lumMod val="95000"/>
            </a:schemeClr>
          </a:solidFill>
          <a:ln w="25400">
            <a:solidFill>
              <a:schemeClr val="accent2"/>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
        <p:nvSpPr>
          <p:cNvPr id="14" name="그림 개체 틀 2">
            <a:extLst>
              <a:ext uri="{FF2B5EF4-FFF2-40B4-BE49-F238E27FC236}">
                <a16:creationId xmlns:a16="http://schemas.microsoft.com/office/drawing/2014/main" id="{7EA72833-AD93-4833-9A2D-CEDAD0BA74BD}"/>
              </a:ext>
            </a:extLst>
          </p:cNvPr>
          <p:cNvSpPr>
            <a:spLocks noGrp="1"/>
          </p:cNvSpPr>
          <p:nvPr>
            <p:ph type="pic" sz="quarter" idx="38" hasCustomPrompt="1"/>
          </p:nvPr>
        </p:nvSpPr>
        <p:spPr>
          <a:xfrm>
            <a:off x="6301102" y="1837041"/>
            <a:ext cx="2268000" cy="1986288"/>
          </a:xfrm>
          <a:prstGeom prst="rect">
            <a:avLst/>
          </a:prstGeom>
          <a:solidFill>
            <a:schemeClr val="bg1">
              <a:lumMod val="95000"/>
            </a:schemeClr>
          </a:solidFill>
          <a:ln w="25400">
            <a:solidFill>
              <a:schemeClr val="accent3"/>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
        <p:nvSpPr>
          <p:cNvPr id="15" name="그림 개체 틀 2">
            <a:extLst>
              <a:ext uri="{FF2B5EF4-FFF2-40B4-BE49-F238E27FC236}">
                <a16:creationId xmlns:a16="http://schemas.microsoft.com/office/drawing/2014/main" id="{E974C75D-D81B-497C-9C4E-F1BB2C01057A}"/>
              </a:ext>
            </a:extLst>
          </p:cNvPr>
          <p:cNvSpPr>
            <a:spLocks noGrp="1"/>
          </p:cNvSpPr>
          <p:nvPr>
            <p:ph type="pic" sz="quarter" idx="43" hasCustomPrompt="1"/>
          </p:nvPr>
        </p:nvSpPr>
        <p:spPr>
          <a:xfrm>
            <a:off x="9016308" y="1837041"/>
            <a:ext cx="2268000" cy="1986288"/>
          </a:xfrm>
          <a:prstGeom prst="rect">
            <a:avLst/>
          </a:prstGeom>
          <a:solidFill>
            <a:schemeClr val="bg1">
              <a:lumMod val="95000"/>
            </a:schemeClr>
          </a:solidFill>
          <a:ln w="25400">
            <a:solidFill>
              <a:schemeClr val="accent4"/>
            </a:solidFill>
          </a:ln>
        </p:spPr>
        <p:txBody>
          <a:bodyPr anchor="ctr"/>
          <a:lstStyle>
            <a:lvl1pPr algn="ctr">
              <a:lnSpc>
                <a:spcPct val="100000"/>
              </a:lnSpc>
              <a:defRPr lang="ko-KR" altLang="en-US" sz="1200" dirty="0">
                <a:solidFill>
                  <a:schemeClr val="tx1">
                    <a:lumMod val="75000"/>
                    <a:lumOff val="25000"/>
                  </a:schemeClr>
                </a:solidFill>
              </a:defRPr>
            </a:lvl1pPr>
          </a:lstStyle>
          <a:p>
            <a:pPr marL="0" lvl="0" indent="0" algn="ctr">
              <a:buNone/>
            </a:pPr>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DDBCD3-13D8-4B61-A324-65F1C4F838CB}"/>
              </a:ext>
            </a:extLst>
          </p:cNvPr>
          <p:cNvSpPr/>
          <p:nvPr userDrawn="1"/>
        </p:nvSpPr>
        <p:spPr>
          <a:xfrm>
            <a:off x="3397776" y="2717708"/>
            <a:ext cx="8794226" cy="2404870"/>
          </a:xfrm>
          <a:prstGeom prst="rect">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3">
            <a:extLst>
              <a:ext uri="{FF2B5EF4-FFF2-40B4-BE49-F238E27FC236}">
                <a16:creationId xmlns:a16="http://schemas.microsoft.com/office/drawing/2014/main" id="{27C1F53F-D199-4227-A23E-2B5F143EB982}"/>
              </a:ext>
            </a:extLst>
          </p:cNvPr>
          <p:cNvGrpSpPr/>
          <p:nvPr userDrawn="1"/>
        </p:nvGrpSpPr>
        <p:grpSpPr>
          <a:xfrm>
            <a:off x="733478" y="1571013"/>
            <a:ext cx="2664296" cy="4683693"/>
            <a:chOff x="445712" y="1449040"/>
            <a:chExt cx="2113018" cy="3924176"/>
          </a:xfrm>
        </p:grpSpPr>
        <p:sp>
          <p:nvSpPr>
            <p:cNvPr id="4" name="Rounded Rectangle 4">
              <a:extLst>
                <a:ext uri="{FF2B5EF4-FFF2-40B4-BE49-F238E27FC236}">
                  <a16:creationId xmlns:a16="http://schemas.microsoft.com/office/drawing/2014/main" id="{4B09402C-7E86-41C9-8E37-9EF71EDF1056}"/>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5">
              <a:extLst>
                <a:ext uri="{FF2B5EF4-FFF2-40B4-BE49-F238E27FC236}">
                  <a16:creationId xmlns:a16="http://schemas.microsoft.com/office/drawing/2014/main" id="{41DF11FE-4210-4E1A-AAC1-AD2FF969D36A}"/>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6" name="Group 6">
              <a:extLst>
                <a:ext uri="{FF2B5EF4-FFF2-40B4-BE49-F238E27FC236}">
                  <a16:creationId xmlns:a16="http://schemas.microsoft.com/office/drawing/2014/main" id="{0E578CC1-F58F-4C71-AB27-A73396D54EA3}"/>
                </a:ext>
              </a:extLst>
            </p:cNvPr>
            <p:cNvGrpSpPr/>
            <p:nvPr userDrawn="1"/>
          </p:nvGrpSpPr>
          <p:grpSpPr>
            <a:xfrm>
              <a:off x="1407705" y="5045834"/>
              <a:ext cx="211967" cy="211967"/>
              <a:chOff x="1549420" y="5712364"/>
              <a:chExt cx="312583" cy="312583"/>
            </a:xfrm>
          </p:grpSpPr>
          <p:sp>
            <p:nvSpPr>
              <p:cNvPr id="7" name="Oval 7">
                <a:extLst>
                  <a:ext uri="{FF2B5EF4-FFF2-40B4-BE49-F238E27FC236}">
                    <a16:creationId xmlns:a16="http://schemas.microsoft.com/office/drawing/2014/main" id="{FF38739C-F2ED-4F4B-9A89-B33A3B4C6A37}"/>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8" name="Rounded Rectangle 8">
                <a:extLst>
                  <a:ext uri="{FF2B5EF4-FFF2-40B4-BE49-F238E27FC236}">
                    <a16:creationId xmlns:a16="http://schemas.microsoft.com/office/drawing/2014/main" id="{42258DA3-8567-4D16-9190-D371531398A8}"/>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9" name="Picture Placeholder 2">
            <a:extLst>
              <a:ext uri="{FF2B5EF4-FFF2-40B4-BE49-F238E27FC236}">
                <a16:creationId xmlns:a16="http://schemas.microsoft.com/office/drawing/2014/main" id="{4BFDD25E-3936-4728-A24A-3CD8211A0ED0}"/>
              </a:ext>
            </a:extLst>
          </p:cNvPr>
          <p:cNvSpPr>
            <a:spLocks noGrp="1"/>
          </p:cNvSpPr>
          <p:nvPr>
            <p:ph type="pic" idx="12" hasCustomPrompt="1"/>
          </p:nvPr>
        </p:nvSpPr>
        <p:spPr>
          <a:xfrm>
            <a:off x="921396" y="1982583"/>
            <a:ext cx="2288460" cy="3753075"/>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0" name="Text Placeholder 9">
            <a:extLst>
              <a:ext uri="{FF2B5EF4-FFF2-40B4-BE49-F238E27FC236}">
                <a16:creationId xmlns:a16="http://schemas.microsoft.com/office/drawing/2014/main" id="{23ED7D35-2C36-4F32-8052-655C68EBBCFC}"/>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45283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EA604A-1015-4952-8EE1-CCE52EC0E000}"/>
              </a:ext>
            </a:extLst>
          </p:cNvPr>
          <p:cNvGrpSpPr/>
          <p:nvPr userDrawn="1"/>
        </p:nvGrpSpPr>
        <p:grpSpPr>
          <a:xfrm>
            <a:off x="3095065" y="1780189"/>
            <a:ext cx="6001870" cy="3297621"/>
            <a:chOff x="-548507" y="477868"/>
            <a:chExt cx="11570449" cy="6357177"/>
          </a:xfrm>
        </p:grpSpPr>
        <p:sp>
          <p:nvSpPr>
            <p:cNvPr id="3" name="Freeform: Shape 2">
              <a:extLst>
                <a:ext uri="{FF2B5EF4-FFF2-40B4-BE49-F238E27FC236}">
                  <a16:creationId xmlns:a16="http://schemas.microsoft.com/office/drawing/2014/main" id="{39EEB588-97F3-4BF3-B3B2-294329E14315}"/>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79AC13C8-EB64-4309-9F83-DE884AB194A4}"/>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0A07D5B-242A-465B-B3D3-285BCC724958}"/>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CF5AF579-3200-4645-9B4A-C34A0B00A828}"/>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4BBA6078-E1D1-4C14-AE2A-562D30932050}"/>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8" name="Group 7">
              <a:extLst>
                <a:ext uri="{FF2B5EF4-FFF2-40B4-BE49-F238E27FC236}">
                  <a16:creationId xmlns:a16="http://schemas.microsoft.com/office/drawing/2014/main" id="{40F2DB06-6191-4D99-A246-B0F044EEB6D4}"/>
                </a:ext>
              </a:extLst>
            </p:cNvPr>
            <p:cNvGrpSpPr/>
            <p:nvPr/>
          </p:nvGrpSpPr>
          <p:grpSpPr>
            <a:xfrm>
              <a:off x="1606" y="6382978"/>
              <a:ext cx="413937" cy="115242"/>
              <a:chOff x="5955" y="6353672"/>
              <a:chExt cx="413937" cy="115242"/>
            </a:xfrm>
          </p:grpSpPr>
          <p:sp>
            <p:nvSpPr>
              <p:cNvPr id="13" name="Rectangle: Rounded Corners 12">
                <a:extLst>
                  <a:ext uri="{FF2B5EF4-FFF2-40B4-BE49-F238E27FC236}">
                    <a16:creationId xmlns:a16="http://schemas.microsoft.com/office/drawing/2014/main" id="{E0B2AB32-6E87-4708-AD26-26A3474DFD68}"/>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44A0B59C-D502-416F-87A9-4FFE2F84014E}"/>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CEDAEF2E-9E44-473D-B13F-ABD8FD196480}"/>
                </a:ext>
              </a:extLst>
            </p:cNvPr>
            <p:cNvGrpSpPr/>
            <p:nvPr/>
          </p:nvGrpSpPr>
          <p:grpSpPr>
            <a:xfrm>
              <a:off x="9855291" y="6381600"/>
              <a:ext cx="885989" cy="115242"/>
              <a:chOff x="5955" y="6353672"/>
              <a:chExt cx="413937" cy="115242"/>
            </a:xfrm>
          </p:grpSpPr>
          <p:sp>
            <p:nvSpPr>
              <p:cNvPr id="11" name="Rectangle: Rounded Corners 10">
                <a:extLst>
                  <a:ext uri="{FF2B5EF4-FFF2-40B4-BE49-F238E27FC236}">
                    <a16:creationId xmlns:a16="http://schemas.microsoft.com/office/drawing/2014/main" id="{77A63B6A-A2C7-42FA-A975-B2C3DBEA0A1D}"/>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25CD56A-8303-4E00-957E-0BF842A3B05F}"/>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Shape 9">
              <a:extLst>
                <a:ext uri="{FF2B5EF4-FFF2-40B4-BE49-F238E27FC236}">
                  <a16:creationId xmlns:a16="http://schemas.microsoft.com/office/drawing/2014/main" id="{442D482D-A042-4240-A15D-1E65B56B30D2}"/>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5" name="Picture Placeholder 2">
            <a:extLst>
              <a:ext uri="{FF2B5EF4-FFF2-40B4-BE49-F238E27FC236}">
                <a16:creationId xmlns:a16="http://schemas.microsoft.com/office/drawing/2014/main" id="{736F31BD-D2C3-4C53-B8E6-33C74563614F}"/>
              </a:ext>
            </a:extLst>
          </p:cNvPr>
          <p:cNvSpPr>
            <a:spLocks noGrp="1"/>
          </p:cNvSpPr>
          <p:nvPr>
            <p:ph type="pic" idx="12" hasCustomPrompt="1"/>
          </p:nvPr>
        </p:nvSpPr>
        <p:spPr>
          <a:xfrm>
            <a:off x="3909754" y="1947860"/>
            <a:ext cx="4372493" cy="2669432"/>
          </a:xfrm>
          <a:prstGeom prst="rect">
            <a:avLst/>
          </a:prstGeom>
          <a:solidFill>
            <a:schemeClr val="bg1">
              <a:lumMod val="95000"/>
            </a:schemeClr>
          </a:solidFill>
          <a:ln w="12700">
            <a:noFill/>
          </a:ln>
        </p:spPr>
        <p:txBody>
          <a:bodyPr anchor="ctr"/>
          <a:lstStyle>
            <a:lvl1pPr marL="0" indent="0" algn="ctr">
              <a:buNone/>
              <a:defRPr sz="1600">
                <a:latin typeface="Arial" pitchFamily="34" charset="0"/>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6" name="Text Placeholder 9">
            <a:extLst>
              <a:ext uri="{FF2B5EF4-FFF2-40B4-BE49-F238E27FC236}">
                <a16:creationId xmlns:a16="http://schemas.microsoft.com/office/drawing/2014/main" id="{9D8BBD3D-237B-4299-A310-B537C2DF7CAA}"/>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2745032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333"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536" b="0" i="0">
                <a:solidFill>
                  <a:srgbClr val="231F2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272627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75" r:id="rId4"/>
    <p:sldLayoutId id="2147483676" r:id="rId5"/>
    <p:sldLayoutId id="2147483678" r:id="rId6"/>
    <p:sldLayoutId id="2147483680" r:id="rId7"/>
    <p:sldLayoutId id="2147483681" r:id="rId8"/>
    <p:sldLayoutId id="2147483682" r:id="rId9"/>
    <p:sldLayoutId id="2147483684" r:id="rId10"/>
    <p:sldLayoutId id="2147483686" r:id="rId11"/>
    <p:sldLayoutId id="2147483689" r:id="rId12"/>
    <p:sldLayoutId id="2147483687" r:id="rId13"/>
    <p:sldLayoutId id="2147483688" r:id="rId14"/>
    <p:sldLayoutId id="2147483671" r:id="rId15"/>
    <p:sldLayoutId id="2147483672" r:id="rId16"/>
    <p:sldLayoutId id="2147483690" r:id="rId17"/>
    <p:sldLayoutId id="2147483691"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21.tmp"/><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00F8DE0-963A-461A-B059-773ABD5DBCDF}"/>
              </a:ext>
            </a:extLst>
          </p:cNvPr>
          <p:cNvSpPr/>
          <p:nvPr/>
        </p:nvSpPr>
        <p:spPr>
          <a:xfrm>
            <a:off x="0" y="255"/>
            <a:ext cx="6096000" cy="3468479"/>
          </a:xfrm>
          <a:custGeom>
            <a:avLst/>
            <a:gdLst/>
            <a:ahLst/>
            <a:cxnLst/>
            <a:rect l="l" t="t" r="r" b="b"/>
            <a:pathLst>
              <a:path w="8963025" h="6011545">
                <a:moveTo>
                  <a:pt x="8923334" y="0"/>
                </a:moveTo>
                <a:lnTo>
                  <a:pt x="8962797" y="1719328"/>
                </a:lnTo>
                <a:lnTo>
                  <a:pt x="3443446" y="4362144"/>
                </a:lnTo>
                <a:lnTo>
                  <a:pt x="0" y="6010958"/>
                </a:lnTo>
              </a:path>
            </a:pathLst>
          </a:custGeom>
          <a:ln w="7199">
            <a:solidFill>
              <a:schemeClr val="tx2">
                <a:lumMod val="40000"/>
                <a:lumOff val="60000"/>
              </a:schemeClr>
            </a:solidFill>
          </a:ln>
        </p:spPr>
        <p:txBody>
          <a:bodyPr wrap="square" lIns="0" tIns="0" rIns="0" bIns="0" rtlCol="0"/>
          <a:lstStyle/>
          <a:p>
            <a:endParaRPr sz="1154"/>
          </a:p>
        </p:txBody>
      </p:sp>
      <p:sp>
        <p:nvSpPr>
          <p:cNvPr id="4" name="object 3">
            <a:extLst>
              <a:ext uri="{FF2B5EF4-FFF2-40B4-BE49-F238E27FC236}">
                <a16:creationId xmlns:a16="http://schemas.microsoft.com/office/drawing/2014/main" id="{E75D8501-4333-4C1D-8388-E8CB7BB6F881}"/>
              </a:ext>
            </a:extLst>
          </p:cNvPr>
          <p:cNvSpPr/>
          <p:nvPr/>
        </p:nvSpPr>
        <p:spPr>
          <a:xfrm>
            <a:off x="1" y="255"/>
            <a:ext cx="5940090" cy="3348309"/>
          </a:xfrm>
          <a:custGeom>
            <a:avLst/>
            <a:gdLst/>
            <a:ahLst/>
            <a:cxnLst/>
            <a:rect l="l" t="t" r="r" b="b"/>
            <a:pathLst>
              <a:path w="8733790" h="5803265">
                <a:moveTo>
                  <a:pt x="8698793" y="0"/>
                </a:moveTo>
                <a:lnTo>
                  <a:pt x="8701485" y="125737"/>
                </a:lnTo>
                <a:lnTo>
                  <a:pt x="8706861" y="376889"/>
                </a:lnTo>
                <a:lnTo>
                  <a:pt x="8712237" y="628041"/>
                </a:lnTo>
                <a:lnTo>
                  <a:pt x="8717613" y="879192"/>
                </a:lnTo>
                <a:lnTo>
                  <a:pt x="8722988" y="1130344"/>
                </a:lnTo>
                <a:lnTo>
                  <a:pt x="8728364" y="1381495"/>
                </a:lnTo>
                <a:lnTo>
                  <a:pt x="8733740" y="1632646"/>
                </a:lnTo>
                <a:lnTo>
                  <a:pt x="8462995" y="1761927"/>
                </a:lnTo>
                <a:lnTo>
                  <a:pt x="8192250" y="1891207"/>
                </a:lnTo>
                <a:lnTo>
                  <a:pt x="7921504" y="2020487"/>
                </a:lnTo>
                <a:lnTo>
                  <a:pt x="7650759" y="2149767"/>
                </a:lnTo>
                <a:lnTo>
                  <a:pt x="7380014" y="2279047"/>
                </a:lnTo>
                <a:lnTo>
                  <a:pt x="7109269" y="2408327"/>
                </a:lnTo>
                <a:lnTo>
                  <a:pt x="6838524" y="2537606"/>
                </a:lnTo>
                <a:lnTo>
                  <a:pt x="6567779" y="2666886"/>
                </a:lnTo>
                <a:lnTo>
                  <a:pt x="6297034" y="2796166"/>
                </a:lnTo>
                <a:lnTo>
                  <a:pt x="6026289" y="2925445"/>
                </a:lnTo>
                <a:lnTo>
                  <a:pt x="5755544" y="3054725"/>
                </a:lnTo>
                <a:lnTo>
                  <a:pt x="5484800" y="3184004"/>
                </a:lnTo>
                <a:lnTo>
                  <a:pt x="5214055" y="3313283"/>
                </a:lnTo>
                <a:lnTo>
                  <a:pt x="4943310" y="3442563"/>
                </a:lnTo>
                <a:lnTo>
                  <a:pt x="4672565" y="3571842"/>
                </a:lnTo>
                <a:lnTo>
                  <a:pt x="4401820" y="3701121"/>
                </a:lnTo>
                <a:lnTo>
                  <a:pt x="4131075" y="3830400"/>
                </a:lnTo>
                <a:lnTo>
                  <a:pt x="3860330" y="3959680"/>
                </a:lnTo>
                <a:lnTo>
                  <a:pt x="3589585" y="4088959"/>
                </a:lnTo>
                <a:lnTo>
                  <a:pt x="3318840" y="4218238"/>
                </a:lnTo>
                <a:lnTo>
                  <a:pt x="3048094" y="4347517"/>
                </a:lnTo>
                <a:lnTo>
                  <a:pt x="2777349" y="4476797"/>
                </a:lnTo>
                <a:lnTo>
                  <a:pt x="2506604" y="4606076"/>
                </a:lnTo>
                <a:lnTo>
                  <a:pt x="2235859" y="4735355"/>
                </a:lnTo>
                <a:lnTo>
                  <a:pt x="1965114" y="4864635"/>
                </a:lnTo>
                <a:lnTo>
                  <a:pt x="1694368" y="4993914"/>
                </a:lnTo>
                <a:lnTo>
                  <a:pt x="1423623" y="5123194"/>
                </a:lnTo>
                <a:lnTo>
                  <a:pt x="1152878" y="5252473"/>
                </a:lnTo>
                <a:lnTo>
                  <a:pt x="882132" y="5381753"/>
                </a:lnTo>
                <a:lnTo>
                  <a:pt x="611387" y="5511032"/>
                </a:lnTo>
                <a:lnTo>
                  <a:pt x="340642" y="5640312"/>
                </a:lnTo>
                <a:lnTo>
                  <a:pt x="69896" y="5769591"/>
                </a:lnTo>
                <a:lnTo>
                  <a:pt x="0" y="5802967"/>
                </a:lnTo>
              </a:path>
            </a:pathLst>
          </a:custGeom>
          <a:ln w="7199">
            <a:solidFill>
              <a:schemeClr val="tx2">
                <a:lumMod val="40000"/>
                <a:lumOff val="60000"/>
              </a:schemeClr>
            </a:solidFill>
          </a:ln>
        </p:spPr>
        <p:txBody>
          <a:bodyPr wrap="square" lIns="0" tIns="0" rIns="0" bIns="0" rtlCol="0"/>
          <a:lstStyle/>
          <a:p>
            <a:endParaRPr sz="1154"/>
          </a:p>
        </p:txBody>
      </p:sp>
      <p:sp>
        <p:nvSpPr>
          <p:cNvPr id="5" name="object 4">
            <a:extLst>
              <a:ext uri="{FF2B5EF4-FFF2-40B4-BE49-F238E27FC236}">
                <a16:creationId xmlns:a16="http://schemas.microsoft.com/office/drawing/2014/main" id="{A598A8A1-18C7-49FA-9D91-7D9A65FF398C}"/>
              </a:ext>
            </a:extLst>
          </p:cNvPr>
          <p:cNvSpPr/>
          <p:nvPr/>
        </p:nvSpPr>
        <p:spPr>
          <a:xfrm>
            <a:off x="0" y="254"/>
            <a:ext cx="5784614" cy="3228503"/>
          </a:xfrm>
          <a:custGeom>
            <a:avLst/>
            <a:gdLst/>
            <a:ahLst/>
            <a:cxnLst/>
            <a:rect l="l" t="t" r="r" b="b"/>
            <a:pathLst>
              <a:path w="8505190" h="5595620">
                <a:moveTo>
                  <a:pt x="8474082" y="0"/>
                </a:moveTo>
                <a:lnTo>
                  <a:pt x="8475453" y="69229"/>
                </a:lnTo>
                <a:lnTo>
                  <a:pt x="8480325" y="315352"/>
                </a:lnTo>
                <a:lnTo>
                  <a:pt x="8485197" y="561475"/>
                </a:lnTo>
                <a:lnTo>
                  <a:pt x="8490070" y="807599"/>
                </a:lnTo>
                <a:lnTo>
                  <a:pt x="8494942" y="1053722"/>
                </a:lnTo>
                <a:lnTo>
                  <a:pt x="8499814" y="1299846"/>
                </a:lnTo>
                <a:lnTo>
                  <a:pt x="8504687" y="1545969"/>
                </a:lnTo>
                <a:lnTo>
                  <a:pt x="8239164" y="1672387"/>
                </a:lnTo>
                <a:lnTo>
                  <a:pt x="7973641" y="1798805"/>
                </a:lnTo>
                <a:lnTo>
                  <a:pt x="7708118" y="1925224"/>
                </a:lnTo>
                <a:lnTo>
                  <a:pt x="7442595" y="2051642"/>
                </a:lnTo>
                <a:lnTo>
                  <a:pt x="7177072" y="2178060"/>
                </a:lnTo>
                <a:lnTo>
                  <a:pt x="6911549" y="2304479"/>
                </a:lnTo>
                <a:lnTo>
                  <a:pt x="6646026" y="2430897"/>
                </a:lnTo>
                <a:lnTo>
                  <a:pt x="6380503" y="2557315"/>
                </a:lnTo>
                <a:lnTo>
                  <a:pt x="6114980" y="2683734"/>
                </a:lnTo>
                <a:lnTo>
                  <a:pt x="5849458" y="2810152"/>
                </a:lnTo>
                <a:lnTo>
                  <a:pt x="5583935" y="2936570"/>
                </a:lnTo>
                <a:lnTo>
                  <a:pt x="5318412" y="3062988"/>
                </a:lnTo>
                <a:lnTo>
                  <a:pt x="5052889" y="3189406"/>
                </a:lnTo>
                <a:lnTo>
                  <a:pt x="4787366" y="3315824"/>
                </a:lnTo>
                <a:lnTo>
                  <a:pt x="4521843" y="3442242"/>
                </a:lnTo>
                <a:lnTo>
                  <a:pt x="4256320" y="3568660"/>
                </a:lnTo>
                <a:lnTo>
                  <a:pt x="3990797" y="3695078"/>
                </a:lnTo>
                <a:lnTo>
                  <a:pt x="3725274" y="3821496"/>
                </a:lnTo>
                <a:lnTo>
                  <a:pt x="3459751" y="3947914"/>
                </a:lnTo>
                <a:lnTo>
                  <a:pt x="3194229" y="4074332"/>
                </a:lnTo>
                <a:lnTo>
                  <a:pt x="2928706" y="4200750"/>
                </a:lnTo>
                <a:lnTo>
                  <a:pt x="2663184" y="4327168"/>
                </a:lnTo>
                <a:lnTo>
                  <a:pt x="2397661" y="4453587"/>
                </a:lnTo>
                <a:lnTo>
                  <a:pt x="2132139" y="4580005"/>
                </a:lnTo>
                <a:lnTo>
                  <a:pt x="1866616" y="4706423"/>
                </a:lnTo>
                <a:lnTo>
                  <a:pt x="1601094" y="4832841"/>
                </a:lnTo>
                <a:lnTo>
                  <a:pt x="1335571" y="4959259"/>
                </a:lnTo>
                <a:lnTo>
                  <a:pt x="1070049" y="5085677"/>
                </a:lnTo>
                <a:lnTo>
                  <a:pt x="804526" y="5212095"/>
                </a:lnTo>
                <a:lnTo>
                  <a:pt x="539003" y="5338513"/>
                </a:lnTo>
                <a:lnTo>
                  <a:pt x="273480" y="5464931"/>
                </a:lnTo>
                <a:lnTo>
                  <a:pt x="7957" y="5591350"/>
                </a:lnTo>
                <a:lnTo>
                  <a:pt x="0" y="5595138"/>
                </a:lnTo>
              </a:path>
            </a:pathLst>
          </a:custGeom>
          <a:ln w="7199">
            <a:solidFill>
              <a:schemeClr val="tx2">
                <a:lumMod val="40000"/>
                <a:lumOff val="60000"/>
              </a:schemeClr>
            </a:solidFill>
          </a:ln>
        </p:spPr>
        <p:txBody>
          <a:bodyPr wrap="square" lIns="0" tIns="0" rIns="0" bIns="0" rtlCol="0"/>
          <a:lstStyle/>
          <a:p>
            <a:endParaRPr sz="1154"/>
          </a:p>
        </p:txBody>
      </p:sp>
      <p:sp>
        <p:nvSpPr>
          <p:cNvPr id="6" name="object 5">
            <a:extLst>
              <a:ext uri="{FF2B5EF4-FFF2-40B4-BE49-F238E27FC236}">
                <a16:creationId xmlns:a16="http://schemas.microsoft.com/office/drawing/2014/main" id="{157A2630-03FC-4B32-8DDC-335160665D0F}"/>
              </a:ext>
            </a:extLst>
          </p:cNvPr>
          <p:cNvSpPr/>
          <p:nvPr/>
        </p:nvSpPr>
        <p:spPr>
          <a:xfrm>
            <a:off x="0" y="254"/>
            <a:ext cx="5628705" cy="3108698"/>
          </a:xfrm>
          <a:custGeom>
            <a:avLst/>
            <a:gdLst/>
            <a:ahLst/>
            <a:cxnLst/>
            <a:rect l="l" t="t" r="r" b="b"/>
            <a:pathLst>
              <a:path w="8275955" h="5387975">
                <a:moveTo>
                  <a:pt x="8249190" y="0"/>
                </a:moveTo>
                <a:lnTo>
                  <a:pt x="8249421" y="12721"/>
                </a:lnTo>
                <a:lnTo>
                  <a:pt x="8253789" y="253816"/>
                </a:lnTo>
                <a:lnTo>
                  <a:pt x="8258157" y="494911"/>
                </a:lnTo>
                <a:lnTo>
                  <a:pt x="8262525" y="736005"/>
                </a:lnTo>
                <a:lnTo>
                  <a:pt x="8266893" y="977100"/>
                </a:lnTo>
                <a:lnTo>
                  <a:pt x="8271261" y="1218194"/>
                </a:lnTo>
                <a:lnTo>
                  <a:pt x="8275629" y="1459289"/>
                </a:lnTo>
                <a:lnTo>
                  <a:pt x="8015329" y="1582846"/>
                </a:lnTo>
                <a:lnTo>
                  <a:pt x="7755028" y="1706403"/>
                </a:lnTo>
                <a:lnTo>
                  <a:pt x="7494728" y="1829961"/>
                </a:lnTo>
                <a:lnTo>
                  <a:pt x="7234428" y="1953518"/>
                </a:lnTo>
                <a:lnTo>
                  <a:pt x="6974127" y="2077075"/>
                </a:lnTo>
                <a:lnTo>
                  <a:pt x="6713827" y="2200632"/>
                </a:lnTo>
                <a:lnTo>
                  <a:pt x="6453527" y="2324189"/>
                </a:lnTo>
                <a:lnTo>
                  <a:pt x="6193226" y="2447746"/>
                </a:lnTo>
                <a:lnTo>
                  <a:pt x="5932926" y="2571303"/>
                </a:lnTo>
                <a:lnTo>
                  <a:pt x="5672626" y="2694860"/>
                </a:lnTo>
                <a:lnTo>
                  <a:pt x="5412326" y="2818416"/>
                </a:lnTo>
                <a:lnTo>
                  <a:pt x="5152025" y="2941973"/>
                </a:lnTo>
                <a:lnTo>
                  <a:pt x="4891725" y="3065530"/>
                </a:lnTo>
                <a:lnTo>
                  <a:pt x="4631425" y="3189087"/>
                </a:lnTo>
                <a:lnTo>
                  <a:pt x="4371125" y="3312643"/>
                </a:lnTo>
                <a:lnTo>
                  <a:pt x="4110824" y="3436200"/>
                </a:lnTo>
                <a:lnTo>
                  <a:pt x="3850524" y="3559756"/>
                </a:lnTo>
                <a:lnTo>
                  <a:pt x="3590223" y="3683313"/>
                </a:lnTo>
                <a:lnTo>
                  <a:pt x="3329923" y="3806869"/>
                </a:lnTo>
                <a:lnTo>
                  <a:pt x="3069623" y="3930426"/>
                </a:lnTo>
                <a:lnTo>
                  <a:pt x="2809323" y="4053982"/>
                </a:lnTo>
                <a:lnTo>
                  <a:pt x="2549022" y="4177539"/>
                </a:lnTo>
                <a:lnTo>
                  <a:pt x="2288722" y="4301096"/>
                </a:lnTo>
                <a:lnTo>
                  <a:pt x="2028422" y="4424653"/>
                </a:lnTo>
                <a:lnTo>
                  <a:pt x="1768122" y="4548210"/>
                </a:lnTo>
                <a:lnTo>
                  <a:pt x="1507822" y="4671766"/>
                </a:lnTo>
                <a:lnTo>
                  <a:pt x="1247522" y="4795323"/>
                </a:lnTo>
                <a:lnTo>
                  <a:pt x="987221" y="4918880"/>
                </a:lnTo>
                <a:lnTo>
                  <a:pt x="726921" y="5042437"/>
                </a:lnTo>
                <a:lnTo>
                  <a:pt x="466621" y="5165994"/>
                </a:lnTo>
                <a:lnTo>
                  <a:pt x="206320" y="5289550"/>
                </a:lnTo>
                <a:lnTo>
                  <a:pt x="0" y="5387484"/>
                </a:lnTo>
              </a:path>
            </a:pathLst>
          </a:custGeom>
          <a:ln w="7199">
            <a:solidFill>
              <a:schemeClr val="tx2">
                <a:lumMod val="40000"/>
                <a:lumOff val="60000"/>
              </a:schemeClr>
            </a:solidFill>
          </a:ln>
        </p:spPr>
        <p:txBody>
          <a:bodyPr wrap="square" lIns="0" tIns="0" rIns="0" bIns="0" rtlCol="0"/>
          <a:lstStyle/>
          <a:p>
            <a:endParaRPr sz="1154"/>
          </a:p>
        </p:txBody>
      </p:sp>
      <p:sp>
        <p:nvSpPr>
          <p:cNvPr id="7" name="object 6">
            <a:extLst>
              <a:ext uri="{FF2B5EF4-FFF2-40B4-BE49-F238E27FC236}">
                <a16:creationId xmlns:a16="http://schemas.microsoft.com/office/drawing/2014/main" id="{D068B606-3911-4C52-9A29-C0E5C61FF8D4}"/>
              </a:ext>
            </a:extLst>
          </p:cNvPr>
          <p:cNvSpPr/>
          <p:nvPr/>
        </p:nvSpPr>
        <p:spPr>
          <a:xfrm>
            <a:off x="0" y="255"/>
            <a:ext cx="5472795" cy="2988893"/>
          </a:xfrm>
          <a:custGeom>
            <a:avLst/>
            <a:gdLst/>
            <a:ahLst/>
            <a:cxnLst/>
            <a:rect l="l" t="t" r="r" b="b"/>
            <a:pathLst>
              <a:path w="8046720" h="5180330">
                <a:moveTo>
                  <a:pt x="8024103" y="0"/>
                </a:moveTo>
                <a:lnTo>
                  <a:pt x="8027251" y="192279"/>
                </a:lnTo>
                <a:lnTo>
                  <a:pt x="8031115" y="428345"/>
                </a:lnTo>
                <a:lnTo>
                  <a:pt x="8034979" y="664412"/>
                </a:lnTo>
                <a:lnTo>
                  <a:pt x="8038844" y="900478"/>
                </a:lnTo>
                <a:lnTo>
                  <a:pt x="8042708" y="1136545"/>
                </a:lnTo>
                <a:lnTo>
                  <a:pt x="8046572" y="1372611"/>
                </a:lnTo>
                <a:lnTo>
                  <a:pt x="7791495" y="1493307"/>
                </a:lnTo>
                <a:lnTo>
                  <a:pt x="7536417" y="1614003"/>
                </a:lnTo>
                <a:lnTo>
                  <a:pt x="7281339" y="1734699"/>
                </a:lnTo>
                <a:lnTo>
                  <a:pt x="7026261" y="1855394"/>
                </a:lnTo>
                <a:lnTo>
                  <a:pt x="6771183" y="1976090"/>
                </a:lnTo>
                <a:lnTo>
                  <a:pt x="6516106" y="2096786"/>
                </a:lnTo>
                <a:lnTo>
                  <a:pt x="6261028" y="2217481"/>
                </a:lnTo>
                <a:lnTo>
                  <a:pt x="6005950" y="2338177"/>
                </a:lnTo>
                <a:lnTo>
                  <a:pt x="5750872" y="2458873"/>
                </a:lnTo>
                <a:lnTo>
                  <a:pt x="5495794" y="2579568"/>
                </a:lnTo>
                <a:lnTo>
                  <a:pt x="5240716" y="2700264"/>
                </a:lnTo>
                <a:lnTo>
                  <a:pt x="4985638" y="2820959"/>
                </a:lnTo>
                <a:lnTo>
                  <a:pt x="4730560" y="2941655"/>
                </a:lnTo>
                <a:lnTo>
                  <a:pt x="4475482" y="3062350"/>
                </a:lnTo>
                <a:lnTo>
                  <a:pt x="4220404" y="3183046"/>
                </a:lnTo>
                <a:lnTo>
                  <a:pt x="3965326" y="3303741"/>
                </a:lnTo>
                <a:lnTo>
                  <a:pt x="3710248" y="3424437"/>
                </a:lnTo>
                <a:lnTo>
                  <a:pt x="3455171" y="3545132"/>
                </a:lnTo>
                <a:lnTo>
                  <a:pt x="3200093" y="3665828"/>
                </a:lnTo>
                <a:lnTo>
                  <a:pt x="2945015" y="3786523"/>
                </a:lnTo>
                <a:lnTo>
                  <a:pt x="2689938" y="3907218"/>
                </a:lnTo>
                <a:lnTo>
                  <a:pt x="2434860" y="4027913"/>
                </a:lnTo>
                <a:lnTo>
                  <a:pt x="2179782" y="4148608"/>
                </a:lnTo>
                <a:lnTo>
                  <a:pt x="1924704" y="4269303"/>
                </a:lnTo>
                <a:lnTo>
                  <a:pt x="1669627" y="4389998"/>
                </a:lnTo>
                <a:lnTo>
                  <a:pt x="1414549" y="4510693"/>
                </a:lnTo>
                <a:lnTo>
                  <a:pt x="1159471" y="4631388"/>
                </a:lnTo>
                <a:lnTo>
                  <a:pt x="904393" y="4752083"/>
                </a:lnTo>
                <a:lnTo>
                  <a:pt x="649315" y="4872779"/>
                </a:lnTo>
                <a:lnTo>
                  <a:pt x="394237" y="4993474"/>
                </a:lnTo>
                <a:lnTo>
                  <a:pt x="139159" y="5114169"/>
                </a:lnTo>
                <a:lnTo>
                  <a:pt x="0" y="5180015"/>
                </a:lnTo>
              </a:path>
            </a:pathLst>
          </a:custGeom>
          <a:ln w="7199">
            <a:solidFill>
              <a:schemeClr val="tx2">
                <a:lumMod val="40000"/>
                <a:lumOff val="60000"/>
              </a:schemeClr>
            </a:solidFill>
          </a:ln>
        </p:spPr>
        <p:txBody>
          <a:bodyPr wrap="square" lIns="0" tIns="0" rIns="0" bIns="0" rtlCol="0"/>
          <a:lstStyle/>
          <a:p>
            <a:endParaRPr sz="1154"/>
          </a:p>
        </p:txBody>
      </p:sp>
      <p:sp>
        <p:nvSpPr>
          <p:cNvPr id="8" name="object 7">
            <a:extLst>
              <a:ext uri="{FF2B5EF4-FFF2-40B4-BE49-F238E27FC236}">
                <a16:creationId xmlns:a16="http://schemas.microsoft.com/office/drawing/2014/main" id="{04B999E3-123C-4127-8EF0-154F01EFB764}"/>
              </a:ext>
            </a:extLst>
          </p:cNvPr>
          <p:cNvSpPr/>
          <p:nvPr/>
        </p:nvSpPr>
        <p:spPr>
          <a:xfrm>
            <a:off x="0" y="255"/>
            <a:ext cx="5317319" cy="2869454"/>
          </a:xfrm>
          <a:custGeom>
            <a:avLst/>
            <a:gdLst/>
            <a:ahLst/>
            <a:cxnLst/>
            <a:rect l="l" t="t" r="r" b="b"/>
            <a:pathLst>
              <a:path w="7818120" h="4973320">
                <a:moveTo>
                  <a:pt x="7798814" y="0"/>
                </a:moveTo>
                <a:lnTo>
                  <a:pt x="7800715" y="130740"/>
                </a:lnTo>
                <a:lnTo>
                  <a:pt x="7804075" y="361778"/>
                </a:lnTo>
                <a:lnTo>
                  <a:pt x="7807435" y="592816"/>
                </a:lnTo>
                <a:lnTo>
                  <a:pt x="7810795" y="823854"/>
                </a:lnTo>
                <a:lnTo>
                  <a:pt x="7814155" y="1054892"/>
                </a:lnTo>
                <a:lnTo>
                  <a:pt x="7817515" y="1285930"/>
                </a:lnTo>
                <a:lnTo>
                  <a:pt x="7567660" y="1403765"/>
                </a:lnTo>
                <a:lnTo>
                  <a:pt x="7317804" y="1521600"/>
                </a:lnTo>
                <a:lnTo>
                  <a:pt x="7067949" y="1639435"/>
                </a:lnTo>
                <a:lnTo>
                  <a:pt x="6818093" y="1757270"/>
                </a:lnTo>
                <a:lnTo>
                  <a:pt x="6568238" y="1875104"/>
                </a:lnTo>
                <a:lnTo>
                  <a:pt x="6318383" y="1992939"/>
                </a:lnTo>
                <a:lnTo>
                  <a:pt x="6068527" y="2110773"/>
                </a:lnTo>
                <a:lnTo>
                  <a:pt x="5818672" y="2228608"/>
                </a:lnTo>
                <a:lnTo>
                  <a:pt x="5568817" y="2346442"/>
                </a:lnTo>
                <a:lnTo>
                  <a:pt x="5318962" y="2464276"/>
                </a:lnTo>
                <a:lnTo>
                  <a:pt x="5069106" y="2582111"/>
                </a:lnTo>
                <a:lnTo>
                  <a:pt x="4819251" y="2699945"/>
                </a:lnTo>
                <a:lnTo>
                  <a:pt x="4569396" y="2817779"/>
                </a:lnTo>
                <a:lnTo>
                  <a:pt x="4319541" y="2935613"/>
                </a:lnTo>
                <a:lnTo>
                  <a:pt x="4069685" y="3053447"/>
                </a:lnTo>
                <a:lnTo>
                  <a:pt x="3819830" y="3171281"/>
                </a:lnTo>
                <a:lnTo>
                  <a:pt x="3569975" y="3289115"/>
                </a:lnTo>
                <a:lnTo>
                  <a:pt x="3320120" y="3406949"/>
                </a:lnTo>
                <a:lnTo>
                  <a:pt x="3070264" y="3524783"/>
                </a:lnTo>
                <a:lnTo>
                  <a:pt x="2820409" y="3642617"/>
                </a:lnTo>
                <a:lnTo>
                  <a:pt x="2570554" y="3760451"/>
                </a:lnTo>
                <a:lnTo>
                  <a:pt x="2320698" y="3878285"/>
                </a:lnTo>
                <a:lnTo>
                  <a:pt x="2070843" y="3996118"/>
                </a:lnTo>
                <a:lnTo>
                  <a:pt x="1820987" y="4113952"/>
                </a:lnTo>
                <a:lnTo>
                  <a:pt x="1571132" y="4231786"/>
                </a:lnTo>
                <a:lnTo>
                  <a:pt x="1321276" y="4349620"/>
                </a:lnTo>
                <a:lnTo>
                  <a:pt x="1071420" y="4467454"/>
                </a:lnTo>
                <a:lnTo>
                  <a:pt x="821565" y="4585288"/>
                </a:lnTo>
                <a:lnTo>
                  <a:pt x="571709" y="4703122"/>
                </a:lnTo>
                <a:lnTo>
                  <a:pt x="321853" y="4820955"/>
                </a:lnTo>
                <a:lnTo>
                  <a:pt x="71998" y="4938789"/>
                </a:lnTo>
                <a:lnTo>
                  <a:pt x="0" y="4972744"/>
                </a:lnTo>
              </a:path>
            </a:pathLst>
          </a:custGeom>
          <a:ln w="7199">
            <a:solidFill>
              <a:schemeClr val="tx2">
                <a:lumMod val="40000"/>
                <a:lumOff val="60000"/>
              </a:schemeClr>
            </a:solidFill>
          </a:ln>
        </p:spPr>
        <p:txBody>
          <a:bodyPr wrap="square" lIns="0" tIns="0" rIns="0" bIns="0" rtlCol="0"/>
          <a:lstStyle/>
          <a:p>
            <a:endParaRPr sz="1154"/>
          </a:p>
        </p:txBody>
      </p:sp>
      <p:sp>
        <p:nvSpPr>
          <p:cNvPr id="9" name="object 8">
            <a:extLst>
              <a:ext uri="{FF2B5EF4-FFF2-40B4-BE49-F238E27FC236}">
                <a16:creationId xmlns:a16="http://schemas.microsoft.com/office/drawing/2014/main" id="{2D428102-53F0-46EF-8912-61C55E8C6F03}"/>
              </a:ext>
            </a:extLst>
          </p:cNvPr>
          <p:cNvSpPr/>
          <p:nvPr/>
        </p:nvSpPr>
        <p:spPr>
          <a:xfrm>
            <a:off x="0" y="254"/>
            <a:ext cx="5161409" cy="2749649"/>
          </a:xfrm>
          <a:custGeom>
            <a:avLst/>
            <a:gdLst/>
            <a:ahLst/>
            <a:cxnLst/>
            <a:rect l="l" t="t" r="r" b="b"/>
            <a:pathLst>
              <a:path w="7588884" h="4765675">
                <a:moveTo>
                  <a:pt x="7573306" y="0"/>
                </a:moveTo>
                <a:lnTo>
                  <a:pt x="7574180" y="69203"/>
                </a:lnTo>
                <a:lnTo>
                  <a:pt x="7577037" y="295213"/>
                </a:lnTo>
                <a:lnTo>
                  <a:pt x="7579893" y="521223"/>
                </a:lnTo>
                <a:lnTo>
                  <a:pt x="7582749" y="747233"/>
                </a:lnTo>
                <a:lnTo>
                  <a:pt x="7585605" y="973244"/>
                </a:lnTo>
                <a:lnTo>
                  <a:pt x="7588462" y="1199254"/>
                </a:lnTo>
                <a:lnTo>
                  <a:pt x="7343829" y="1314227"/>
                </a:lnTo>
                <a:lnTo>
                  <a:pt x="7099196" y="1429200"/>
                </a:lnTo>
                <a:lnTo>
                  <a:pt x="6854562" y="1544172"/>
                </a:lnTo>
                <a:lnTo>
                  <a:pt x="6609929" y="1659145"/>
                </a:lnTo>
                <a:lnTo>
                  <a:pt x="6365296" y="1774118"/>
                </a:lnTo>
                <a:lnTo>
                  <a:pt x="6120663" y="1889091"/>
                </a:lnTo>
                <a:lnTo>
                  <a:pt x="5876030" y="2004064"/>
                </a:lnTo>
                <a:lnTo>
                  <a:pt x="5631397" y="2119037"/>
                </a:lnTo>
                <a:lnTo>
                  <a:pt x="5386764" y="2234010"/>
                </a:lnTo>
                <a:lnTo>
                  <a:pt x="5142131" y="2348983"/>
                </a:lnTo>
                <a:lnTo>
                  <a:pt x="4897498" y="2463955"/>
                </a:lnTo>
                <a:lnTo>
                  <a:pt x="4652865" y="2578928"/>
                </a:lnTo>
                <a:lnTo>
                  <a:pt x="4408232" y="2693901"/>
                </a:lnTo>
                <a:lnTo>
                  <a:pt x="4163599" y="2808874"/>
                </a:lnTo>
                <a:lnTo>
                  <a:pt x="3918965" y="2923846"/>
                </a:lnTo>
                <a:lnTo>
                  <a:pt x="3674332" y="3038819"/>
                </a:lnTo>
                <a:lnTo>
                  <a:pt x="3429699" y="3153792"/>
                </a:lnTo>
                <a:lnTo>
                  <a:pt x="3185065" y="3268764"/>
                </a:lnTo>
                <a:lnTo>
                  <a:pt x="2940432" y="3383737"/>
                </a:lnTo>
                <a:lnTo>
                  <a:pt x="2695798" y="3498709"/>
                </a:lnTo>
                <a:lnTo>
                  <a:pt x="2451165" y="3613682"/>
                </a:lnTo>
                <a:lnTo>
                  <a:pt x="2206532" y="3728655"/>
                </a:lnTo>
                <a:lnTo>
                  <a:pt x="1961899" y="3843627"/>
                </a:lnTo>
                <a:lnTo>
                  <a:pt x="1717266" y="3958600"/>
                </a:lnTo>
                <a:lnTo>
                  <a:pt x="1472633" y="4073573"/>
                </a:lnTo>
                <a:lnTo>
                  <a:pt x="1228000" y="4188546"/>
                </a:lnTo>
                <a:lnTo>
                  <a:pt x="983367" y="4303518"/>
                </a:lnTo>
                <a:lnTo>
                  <a:pt x="738734" y="4418491"/>
                </a:lnTo>
                <a:lnTo>
                  <a:pt x="494101" y="4533464"/>
                </a:lnTo>
                <a:lnTo>
                  <a:pt x="249468" y="4648437"/>
                </a:lnTo>
                <a:lnTo>
                  <a:pt x="4835" y="4763409"/>
                </a:lnTo>
                <a:lnTo>
                  <a:pt x="0" y="4765682"/>
                </a:lnTo>
              </a:path>
            </a:pathLst>
          </a:custGeom>
          <a:ln w="7199">
            <a:solidFill>
              <a:schemeClr val="tx2">
                <a:lumMod val="40000"/>
                <a:lumOff val="60000"/>
              </a:schemeClr>
            </a:solidFill>
          </a:ln>
        </p:spPr>
        <p:txBody>
          <a:bodyPr wrap="square" lIns="0" tIns="0" rIns="0" bIns="0" rtlCol="0"/>
          <a:lstStyle/>
          <a:p>
            <a:endParaRPr sz="1154"/>
          </a:p>
        </p:txBody>
      </p:sp>
      <p:sp>
        <p:nvSpPr>
          <p:cNvPr id="10" name="object 9">
            <a:extLst>
              <a:ext uri="{FF2B5EF4-FFF2-40B4-BE49-F238E27FC236}">
                <a16:creationId xmlns:a16="http://schemas.microsoft.com/office/drawing/2014/main" id="{009C70FE-9A9E-4876-849B-F2FF24C251A4}"/>
              </a:ext>
            </a:extLst>
          </p:cNvPr>
          <p:cNvSpPr/>
          <p:nvPr/>
        </p:nvSpPr>
        <p:spPr>
          <a:xfrm>
            <a:off x="1" y="254"/>
            <a:ext cx="5005500" cy="2630578"/>
          </a:xfrm>
          <a:custGeom>
            <a:avLst/>
            <a:gdLst/>
            <a:ahLst/>
            <a:cxnLst/>
            <a:rect l="l" t="t" r="r" b="b"/>
            <a:pathLst>
              <a:path w="7359650" h="4559300">
                <a:moveTo>
                  <a:pt x="7347561" y="0"/>
                </a:moveTo>
                <a:lnTo>
                  <a:pt x="7349995" y="228646"/>
                </a:lnTo>
                <a:lnTo>
                  <a:pt x="7352348" y="449628"/>
                </a:lnTo>
                <a:lnTo>
                  <a:pt x="7354700" y="670609"/>
                </a:lnTo>
                <a:lnTo>
                  <a:pt x="7357052" y="891591"/>
                </a:lnTo>
                <a:lnTo>
                  <a:pt x="7359404" y="1112572"/>
                </a:lnTo>
                <a:lnTo>
                  <a:pt x="7119994" y="1224685"/>
                </a:lnTo>
                <a:lnTo>
                  <a:pt x="6880583" y="1336797"/>
                </a:lnTo>
                <a:lnTo>
                  <a:pt x="6641172" y="1448909"/>
                </a:lnTo>
                <a:lnTo>
                  <a:pt x="6401762" y="1561020"/>
                </a:lnTo>
                <a:lnTo>
                  <a:pt x="6162351" y="1673132"/>
                </a:lnTo>
                <a:lnTo>
                  <a:pt x="5922940" y="1785244"/>
                </a:lnTo>
                <a:lnTo>
                  <a:pt x="5683530" y="1897356"/>
                </a:lnTo>
                <a:lnTo>
                  <a:pt x="5444119" y="2009467"/>
                </a:lnTo>
                <a:lnTo>
                  <a:pt x="5204708" y="2121579"/>
                </a:lnTo>
                <a:lnTo>
                  <a:pt x="4965298" y="2233691"/>
                </a:lnTo>
                <a:lnTo>
                  <a:pt x="4725887" y="2345802"/>
                </a:lnTo>
                <a:lnTo>
                  <a:pt x="4486476" y="2457914"/>
                </a:lnTo>
                <a:lnTo>
                  <a:pt x="4247066" y="2570025"/>
                </a:lnTo>
                <a:lnTo>
                  <a:pt x="4007655" y="2682136"/>
                </a:lnTo>
                <a:lnTo>
                  <a:pt x="3768245" y="2794248"/>
                </a:lnTo>
                <a:lnTo>
                  <a:pt x="3528834" y="2906359"/>
                </a:lnTo>
                <a:lnTo>
                  <a:pt x="3289424" y="3018470"/>
                </a:lnTo>
                <a:lnTo>
                  <a:pt x="3050013" y="3130581"/>
                </a:lnTo>
                <a:lnTo>
                  <a:pt x="2810602" y="3242692"/>
                </a:lnTo>
                <a:lnTo>
                  <a:pt x="2571192" y="3354803"/>
                </a:lnTo>
                <a:lnTo>
                  <a:pt x="2331781" y="3466915"/>
                </a:lnTo>
                <a:lnTo>
                  <a:pt x="2092371" y="3579026"/>
                </a:lnTo>
                <a:lnTo>
                  <a:pt x="1852960" y="3691138"/>
                </a:lnTo>
                <a:lnTo>
                  <a:pt x="1613549" y="3803249"/>
                </a:lnTo>
                <a:lnTo>
                  <a:pt x="1374139" y="3915360"/>
                </a:lnTo>
                <a:lnTo>
                  <a:pt x="1134728" y="4027472"/>
                </a:lnTo>
                <a:lnTo>
                  <a:pt x="895317" y="4139583"/>
                </a:lnTo>
                <a:lnTo>
                  <a:pt x="655907" y="4251695"/>
                </a:lnTo>
                <a:lnTo>
                  <a:pt x="416496" y="4363806"/>
                </a:lnTo>
                <a:lnTo>
                  <a:pt x="177085" y="4475917"/>
                </a:lnTo>
                <a:lnTo>
                  <a:pt x="0" y="4558843"/>
                </a:lnTo>
              </a:path>
            </a:pathLst>
          </a:custGeom>
          <a:ln w="7199">
            <a:solidFill>
              <a:schemeClr val="tx2">
                <a:lumMod val="40000"/>
                <a:lumOff val="60000"/>
              </a:schemeClr>
            </a:solidFill>
          </a:ln>
        </p:spPr>
        <p:txBody>
          <a:bodyPr wrap="square" lIns="0" tIns="0" rIns="0" bIns="0" rtlCol="0"/>
          <a:lstStyle/>
          <a:p>
            <a:endParaRPr sz="1154"/>
          </a:p>
        </p:txBody>
      </p:sp>
      <p:sp>
        <p:nvSpPr>
          <p:cNvPr id="11" name="object 10">
            <a:extLst>
              <a:ext uri="{FF2B5EF4-FFF2-40B4-BE49-F238E27FC236}">
                <a16:creationId xmlns:a16="http://schemas.microsoft.com/office/drawing/2014/main" id="{6B2169A2-DA00-48EA-BE19-67CD6864447F}"/>
              </a:ext>
            </a:extLst>
          </p:cNvPr>
          <p:cNvSpPr/>
          <p:nvPr/>
        </p:nvSpPr>
        <p:spPr>
          <a:xfrm>
            <a:off x="0" y="253"/>
            <a:ext cx="4849592" cy="2511139"/>
          </a:xfrm>
          <a:custGeom>
            <a:avLst/>
            <a:gdLst/>
            <a:ahLst/>
            <a:cxnLst/>
            <a:rect l="l" t="t" r="r" b="b"/>
            <a:pathLst>
              <a:path w="7130415" h="4352290">
                <a:moveTo>
                  <a:pt x="7121568" y="0"/>
                </a:moveTo>
                <a:lnTo>
                  <a:pt x="7122955" y="162082"/>
                </a:lnTo>
                <a:lnTo>
                  <a:pt x="7124803" y="378036"/>
                </a:lnTo>
                <a:lnTo>
                  <a:pt x="7126651" y="593989"/>
                </a:lnTo>
                <a:lnTo>
                  <a:pt x="7128499" y="809942"/>
                </a:lnTo>
                <a:lnTo>
                  <a:pt x="7130347" y="1025895"/>
                </a:lnTo>
                <a:lnTo>
                  <a:pt x="6896159" y="1135146"/>
                </a:lnTo>
                <a:lnTo>
                  <a:pt x="6661971" y="1244396"/>
                </a:lnTo>
                <a:lnTo>
                  <a:pt x="6427782" y="1353646"/>
                </a:lnTo>
                <a:lnTo>
                  <a:pt x="6193594" y="1462897"/>
                </a:lnTo>
                <a:lnTo>
                  <a:pt x="5959406" y="1572147"/>
                </a:lnTo>
                <a:lnTo>
                  <a:pt x="5725218" y="1681397"/>
                </a:lnTo>
                <a:lnTo>
                  <a:pt x="5491030" y="1790647"/>
                </a:lnTo>
                <a:lnTo>
                  <a:pt x="5256842" y="1899897"/>
                </a:lnTo>
                <a:lnTo>
                  <a:pt x="5022654" y="2009147"/>
                </a:lnTo>
                <a:lnTo>
                  <a:pt x="4788466" y="2118397"/>
                </a:lnTo>
                <a:lnTo>
                  <a:pt x="4554278" y="2227647"/>
                </a:lnTo>
                <a:lnTo>
                  <a:pt x="4320090" y="2336897"/>
                </a:lnTo>
                <a:lnTo>
                  <a:pt x="4085902" y="2446147"/>
                </a:lnTo>
                <a:lnTo>
                  <a:pt x="3851714" y="2555397"/>
                </a:lnTo>
                <a:lnTo>
                  <a:pt x="3617526" y="2664647"/>
                </a:lnTo>
                <a:lnTo>
                  <a:pt x="3383338" y="2773897"/>
                </a:lnTo>
                <a:lnTo>
                  <a:pt x="3149149" y="2883147"/>
                </a:lnTo>
                <a:lnTo>
                  <a:pt x="2914961" y="2992397"/>
                </a:lnTo>
                <a:lnTo>
                  <a:pt x="2680773" y="3101647"/>
                </a:lnTo>
                <a:lnTo>
                  <a:pt x="2446585" y="3210897"/>
                </a:lnTo>
                <a:lnTo>
                  <a:pt x="2212396" y="3320147"/>
                </a:lnTo>
                <a:lnTo>
                  <a:pt x="1978208" y="3429397"/>
                </a:lnTo>
                <a:lnTo>
                  <a:pt x="1744020" y="3538648"/>
                </a:lnTo>
                <a:lnTo>
                  <a:pt x="1509832" y="3647898"/>
                </a:lnTo>
                <a:lnTo>
                  <a:pt x="1275644" y="3757148"/>
                </a:lnTo>
                <a:lnTo>
                  <a:pt x="1041455" y="3866398"/>
                </a:lnTo>
                <a:lnTo>
                  <a:pt x="807267" y="3975648"/>
                </a:lnTo>
                <a:lnTo>
                  <a:pt x="573079" y="4084898"/>
                </a:lnTo>
                <a:lnTo>
                  <a:pt x="338891" y="4194148"/>
                </a:lnTo>
                <a:lnTo>
                  <a:pt x="104703" y="4303398"/>
                </a:lnTo>
                <a:lnTo>
                  <a:pt x="0" y="4352243"/>
                </a:lnTo>
              </a:path>
            </a:pathLst>
          </a:custGeom>
          <a:ln w="7199">
            <a:solidFill>
              <a:schemeClr val="tx2">
                <a:lumMod val="40000"/>
                <a:lumOff val="60000"/>
              </a:schemeClr>
            </a:solidFill>
          </a:ln>
        </p:spPr>
        <p:txBody>
          <a:bodyPr wrap="square" lIns="0" tIns="0" rIns="0" bIns="0" rtlCol="0"/>
          <a:lstStyle/>
          <a:p>
            <a:endParaRPr sz="1154" dirty="0"/>
          </a:p>
        </p:txBody>
      </p:sp>
      <p:sp>
        <p:nvSpPr>
          <p:cNvPr id="12" name="object 11">
            <a:extLst>
              <a:ext uri="{FF2B5EF4-FFF2-40B4-BE49-F238E27FC236}">
                <a16:creationId xmlns:a16="http://schemas.microsoft.com/office/drawing/2014/main" id="{3EA62B88-FB81-4CA9-BE54-51365530FB73}"/>
              </a:ext>
            </a:extLst>
          </p:cNvPr>
          <p:cNvSpPr/>
          <p:nvPr/>
        </p:nvSpPr>
        <p:spPr>
          <a:xfrm>
            <a:off x="0" y="255"/>
            <a:ext cx="4694114" cy="2392067"/>
          </a:xfrm>
          <a:custGeom>
            <a:avLst/>
            <a:gdLst/>
            <a:ahLst/>
            <a:cxnLst/>
            <a:rect l="l" t="t" r="r" b="b"/>
            <a:pathLst>
              <a:path w="6901815" h="4145915">
                <a:moveTo>
                  <a:pt x="6895306" y="0"/>
                </a:moveTo>
                <a:lnTo>
                  <a:pt x="6895915" y="95516"/>
                </a:lnTo>
                <a:lnTo>
                  <a:pt x="6897259" y="306441"/>
                </a:lnTo>
                <a:lnTo>
                  <a:pt x="6898604" y="517365"/>
                </a:lnTo>
                <a:lnTo>
                  <a:pt x="6899948" y="728290"/>
                </a:lnTo>
                <a:lnTo>
                  <a:pt x="6901293" y="939215"/>
                </a:lnTo>
                <a:lnTo>
                  <a:pt x="6672327" y="1045604"/>
                </a:lnTo>
                <a:lnTo>
                  <a:pt x="6443361" y="1151993"/>
                </a:lnTo>
                <a:lnTo>
                  <a:pt x="6214395" y="1258382"/>
                </a:lnTo>
                <a:lnTo>
                  <a:pt x="5985429" y="1364771"/>
                </a:lnTo>
                <a:lnTo>
                  <a:pt x="5756464" y="1471160"/>
                </a:lnTo>
                <a:lnTo>
                  <a:pt x="5527498" y="1577549"/>
                </a:lnTo>
                <a:lnTo>
                  <a:pt x="5298532" y="1683938"/>
                </a:lnTo>
                <a:lnTo>
                  <a:pt x="5069566" y="1790327"/>
                </a:lnTo>
                <a:lnTo>
                  <a:pt x="4840600" y="1896715"/>
                </a:lnTo>
                <a:lnTo>
                  <a:pt x="4611634" y="2003104"/>
                </a:lnTo>
                <a:lnTo>
                  <a:pt x="4382669" y="2109493"/>
                </a:lnTo>
                <a:lnTo>
                  <a:pt x="4153703" y="2215882"/>
                </a:lnTo>
                <a:lnTo>
                  <a:pt x="3924737" y="2322270"/>
                </a:lnTo>
                <a:lnTo>
                  <a:pt x="3695771" y="2428659"/>
                </a:lnTo>
                <a:lnTo>
                  <a:pt x="3466806" y="2535048"/>
                </a:lnTo>
                <a:lnTo>
                  <a:pt x="3237840" y="2641436"/>
                </a:lnTo>
                <a:lnTo>
                  <a:pt x="3008874" y="2747825"/>
                </a:lnTo>
                <a:lnTo>
                  <a:pt x="2779909" y="2854214"/>
                </a:lnTo>
                <a:lnTo>
                  <a:pt x="2550943" y="2960602"/>
                </a:lnTo>
                <a:lnTo>
                  <a:pt x="2321977" y="3066991"/>
                </a:lnTo>
                <a:lnTo>
                  <a:pt x="2093012" y="3173379"/>
                </a:lnTo>
                <a:lnTo>
                  <a:pt x="1864046" y="3279768"/>
                </a:lnTo>
                <a:lnTo>
                  <a:pt x="1635080" y="3386157"/>
                </a:lnTo>
                <a:lnTo>
                  <a:pt x="1406114" y="3492545"/>
                </a:lnTo>
                <a:lnTo>
                  <a:pt x="1177149" y="3598934"/>
                </a:lnTo>
                <a:lnTo>
                  <a:pt x="948183" y="3705323"/>
                </a:lnTo>
                <a:lnTo>
                  <a:pt x="719217" y="3811711"/>
                </a:lnTo>
                <a:lnTo>
                  <a:pt x="490251" y="3918100"/>
                </a:lnTo>
                <a:lnTo>
                  <a:pt x="261286" y="4024489"/>
                </a:lnTo>
                <a:lnTo>
                  <a:pt x="32320" y="4130877"/>
                </a:lnTo>
                <a:lnTo>
                  <a:pt x="0" y="4145895"/>
                </a:lnTo>
              </a:path>
            </a:pathLst>
          </a:custGeom>
          <a:ln w="7199">
            <a:solidFill>
              <a:schemeClr val="tx2">
                <a:lumMod val="40000"/>
                <a:lumOff val="60000"/>
              </a:schemeClr>
            </a:solidFill>
          </a:ln>
        </p:spPr>
        <p:txBody>
          <a:bodyPr wrap="square" lIns="0" tIns="0" rIns="0" bIns="0" rtlCol="0"/>
          <a:lstStyle/>
          <a:p>
            <a:endParaRPr sz="1154"/>
          </a:p>
        </p:txBody>
      </p:sp>
      <p:sp>
        <p:nvSpPr>
          <p:cNvPr id="13" name="object 12">
            <a:extLst>
              <a:ext uri="{FF2B5EF4-FFF2-40B4-BE49-F238E27FC236}">
                <a16:creationId xmlns:a16="http://schemas.microsoft.com/office/drawing/2014/main" id="{5599F238-4745-47F0-9CF8-FD28A7388811}"/>
              </a:ext>
            </a:extLst>
          </p:cNvPr>
          <p:cNvSpPr/>
          <p:nvPr/>
        </p:nvSpPr>
        <p:spPr>
          <a:xfrm>
            <a:off x="1" y="254"/>
            <a:ext cx="4538204" cy="2273363"/>
          </a:xfrm>
          <a:custGeom>
            <a:avLst/>
            <a:gdLst/>
            <a:ahLst/>
            <a:cxnLst/>
            <a:rect l="l" t="t" r="r" b="b"/>
            <a:pathLst>
              <a:path w="6672580" h="3940175">
                <a:moveTo>
                  <a:pt x="6668757" y="0"/>
                </a:moveTo>
                <a:lnTo>
                  <a:pt x="6669715" y="234847"/>
                </a:lnTo>
                <a:lnTo>
                  <a:pt x="6670555" y="440744"/>
                </a:lnTo>
                <a:lnTo>
                  <a:pt x="6671395" y="646641"/>
                </a:lnTo>
                <a:lnTo>
                  <a:pt x="6672235" y="852537"/>
                </a:lnTo>
                <a:lnTo>
                  <a:pt x="6448492" y="956065"/>
                </a:lnTo>
                <a:lnTo>
                  <a:pt x="6224748" y="1059593"/>
                </a:lnTo>
                <a:lnTo>
                  <a:pt x="6001005" y="1163120"/>
                </a:lnTo>
                <a:lnTo>
                  <a:pt x="5777261" y="1266648"/>
                </a:lnTo>
                <a:lnTo>
                  <a:pt x="5553518" y="1370175"/>
                </a:lnTo>
                <a:lnTo>
                  <a:pt x="5329775" y="1473703"/>
                </a:lnTo>
                <a:lnTo>
                  <a:pt x="5106031" y="1577230"/>
                </a:lnTo>
                <a:lnTo>
                  <a:pt x="4882288" y="1680757"/>
                </a:lnTo>
                <a:lnTo>
                  <a:pt x="4658545" y="1784285"/>
                </a:lnTo>
                <a:lnTo>
                  <a:pt x="4434801" y="1887812"/>
                </a:lnTo>
                <a:lnTo>
                  <a:pt x="4211058" y="1991340"/>
                </a:lnTo>
                <a:lnTo>
                  <a:pt x="3987315" y="2094867"/>
                </a:lnTo>
                <a:lnTo>
                  <a:pt x="3763571" y="2198395"/>
                </a:lnTo>
                <a:lnTo>
                  <a:pt x="3539828" y="2301922"/>
                </a:lnTo>
                <a:lnTo>
                  <a:pt x="3316085" y="2405450"/>
                </a:lnTo>
                <a:lnTo>
                  <a:pt x="3092341" y="2508977"/>
                </a:lnTo>
                <a:lnTo>
                  <a:pt x="2868598" y="2612505"/>
                </a:lnTo>
                <a:lnTo>
                  <a:pt x="2644855" y="2716033"/>
                </a:lnTo>
                <a:lnTo>
                  <a:pt x="2421111" y="2819561"/>
                </a:lnTo>
                <a:lnTo>
                  <a:pt x="2197367" y="2923088"/>
                </a:lnTo>
                <a:lnTo>
                  <a:pt x="1973624" y="3026615"/>
                </a:lnTo>
                <a:lnTo>
                  <a:pt x="1749881" y="3130143"/>
                </a:lnTo>
                <a:lnTo>
                  <a:pt x="1526138" y="3233670"/>
                </a:lnTo>
                <a:lnTo>
                  <a:pt x="1302395" y="3337197"/>
                </a:lnTo>
                <a:lnTo>
                  <a:pt x="1078652" y="3440724"/>
                </a:lnTo>
                <a:lnTo>
                  <a:pt x="854909" y="3544251"/>
                </a:lnTo>
                <a:lnTo>
                  <a:pt x="631166" y="3647778"/>
                </a:lnTo>
                <a:lnTo>
                  <a:pt x="407423" y="3751306"/>
                </a:lnTo>
                <a:lnTo>
                  <a:pt x="183680" y="3854833"/>
                </a:lnTo>
                <a:lnTo>
                  <a:pt x="0" y="3939822"/>
                </a:lnTo>
              </a:path>
            </a:pathLst>
          </a:custGeom>
          <a:ln w="7199">
            <a:solidFill>
              <a:schemeClr val="tx2">
                <a:lumMod val="40000"/>
                <a:lumOff val="60000"/>
              </a:schemeClr>
            </a:solidFill>
          </a:ln>
        </p:spPr>
        <p:txBody>
          <a:bodyPr wrap="square" lIns="0" tIns="0" rIns="0" bIns="0" rtlCol="0"/>
          <a:lstStyle/>
          <a:p>
            <a:endParaRPr sz="1154"/>
          </a:p>
        </p:txBody>
      </p:sp>
      <p:sp>
        <p:nvSpPr>
          <p:cNvPr id="14" name="object 13">
            <a:extLst>
              <a:ext uri="{FF2B5EF4-FFF2-40B4-BE49-F238E27FC236}">
                <a16:creationId xmlns:a16="http://schemas.microsoft.com/office/drawing/2014/main" id="{0044BA71-ABFB-47B9-B537-4CAA58DBB57B}"/>
              </a:ext>
            </a:extLst>
          </p:cNvPr>
          <p:cNvSpPr/>
          <p:nvPr/>
        </p:nvSpPr>
        <p:spPr>
          <a:xfrm>
            <a:off x="0" y="255"/>
            <a:ext cx="4382296" cy="2154656"/>
          </a:xfrm>
          <a:custGeom>
            <a:avLst/>
            <a:gdLst/>
            <a:ahLst/>
            <a:cxnLst/>
            <a:rect l="l" t="t" r="r" b="b"/>
            <a:pathLst>
              <a:path w="6443345" h="3734435">
                <a:moveTo>
                  <a:pt x="6441896" y="0"/>
                </a:moveTo>
                <a:lnTo>
                  <a:pt x="6442169" y="163251"/>
                </a:lnTo>
                <a:lnTo>
                  <a:pt x="6442505" y="364120"/>
                </a:lnTo>
                <a:lnTo>
                  <a:pt x="6442842" y="564988"/>
                </a:lnTo>
                <a:lnTo>
                  <a:pt x="6443178" y="765856"/>
                </a:lnTo>
                <a:lnTo>
                  <a:pt x="6224657" y="866523"/>
                </a:lnTo>
                <a:lnTo>
                  <a:pt x="6006137" y="967190"/>
                </a:lnTo>
                <a:lnTo>
                  <a:pt x="5787616" y="1067856"/>
                </a:lnTo>
                <a:lnTo>
                  <a:pt x="5569095" y="1168523"/>
                </a:lnTo>
                <a:lnTo>
                  <a:pt x="5350574" y="1269189"/>
                </a:lnTo>
                <a:lnTo>
                  <a:pt x="5132053" y="1369856"/>
                </a:lnTo>
                <a:lnTo>
                  <a:pt x="4913532" y="1470522"/>
                </a:lnTo>
                <a:lnTo>
                  <a:pt x="4695012" y="1571188"/>
                </a:lnTo>
                <a:lnTo>
                  <a:pt x="4476491" y="1671854"/>
                </a:lnTo>
                <a:lnTo>
                  <a:pt x="4257970" y="1772521"/>
                </a:lnTo>
                <a:lnTo>
                  <a:pt x="4039449" y="1873187"/>
                </a:lnTo>
                <a:lnTo>
                  <a:pt x="3820928" y="1973853"/>
                </a:lnTo>
                <a:lnTo>
                  <a:pt x="3602407" y="2074519"/>
                </a:lnTo>
                <a:lnTo>
                  <a:pt x="3383886" y="2175185"/>
                </a:lnTo>
                <a:lnTo>
                  <a:pt x="3165365" y="2275851"/>
                </a:lnTo>
                <a:lnTo>
                  <a:pt x="2946844" y="2376517"/>
                </a:lnTo>
                <a:lnTo>
                  <a:pt x="2728323" y="2477183"/>
                </a:lnTo>
                <a:lnTo>
                  <a:pt x="2509802" y="2577850"/>
                </a:lnTo>
                <a:lnTo>
                  <a:pt x="2291281" y="2678516"/>
                </a:lnTo>
                <a:lnTo>
                  <a:pt x="2072760" y="2779182"/>
                </a:lnTo>
                <a:lnTo>
                  <a:pt x="1854240" y="2879848"/>
                </a:lnTo>
                <a:lnTo>
                  <a:pt x="1635719" y="2980513"/>
                </a:lnTo>
                <a:lnTo>
                  <a:pt x="1417198" y="3081179"/>
                </a:lnTo>
                <a:lnTo>
                  <a:pt x="1198678" y="3181845"/>
                </a:lnTo>
                <a:lnTo>
                  <a:pt x="980157" y="3282511"/>
                </a:lnTo>
                <a:lnTo>
                  <a:pt x="761636" y="3383176"/>
                </a:lnTo>
                <a:lnTo>
                  <a:pt x="543115" y="3483842"/>
                </a:lnTo>
                <a:lnTo>
                  <a:pt x="324595" y="3584508"/>
                </a:lnTo>
                <a:lnTo>
                  <a:pt x="106074" y="3685174"/>
                </a:lnTo>
                <a:lnTo>
                  <a:pt x="0" y="3734039"/>
                </a:lnTo>
              </a:path>
            </a:pathLst>
          </a:custGeom>
          <a:ln w="7199">
            <a:solidFill>
              <a:schemeClr val="tx2">
                <a:lumMod val="40000"/>
                <a:lumOff val="60000"/>
              </a:schemeClr>
            </a:solidFill>
          </a:ln>
        </p:spPr>
        <p:txBody>
          <a:bodyPr wrap="square" lIns="0" tIns="0" rIns="0" bIns="0" rtlCol="0"/>
          <a:lstStyle/>
          <a:p>
            <a:endParaRPr sz="1154"/>
          </a:p>
        </p:txBody>
      </p:sp>
      <p:sp>
        <p:nvSpPr>
          <p:cNvPr id="15" name="object 14">
            <a:extLst>
              <a:ext uri="{FF2B5EF4-FFF2-40B4-BE49-F238E27FC236}">
                <a16:creationId xmlns:a16="http://schemas.microsoft.com/office/drawing/2014/main" id="{301B14A8-A214-4320-B93E-234D3DC3A97A}"/>
              </a:ext>
            </a:extLst>
          </p:cNvPr>
          <p:cNvSpPr/>
          <p:nvPr/>
        </p:nvSpPr>
        <p:spPr>
          <a:xfrm>
            <a:off x="0" y="255"/>
            <a:ext cx="4226819" cy="2035950"/>
          </a:xfrm>
          <a:custGeom>
            <a:avLst/>
            <a:gdLst/>
            <a:ahLst/>
            <a:cxnLst/>
            <a:rect l="l" t="t" r="r" b="b"/>
            <a:pathLst>
              <a:path w="6214745" h="3528695">
                <a:moveTo>
                  <a:pt x="6214703" y="0"/>
                </a:moveTo>
                <a:lnTo>
                  <a:pt x="6214625" y="91658"/>
                </a:lnTo>
                <a:lnTo>
                  <a:pt x="6214457" y="287498"/>
                </a:lnTo>
                <a:lnTo>
                  <a:pt x="6214289" y="483339"/>
                </a:lnTo>
                <a:lnTo>
                  <a:pt x="6214121" y="679179"/>
                </a:lnTo>
                <a:lnTo>
                  <a:pt x="6000823" y="776984"/>
                </a:lnTo>
                <a:lnTo>
                  <a:pt x="5787524" y="874789"/>
                </a:lnTo>
                <a:lnTo>
                  <a:pt x="5574226" y="972594"/>
                </a:lnTo>
                <a:lnTo>
                  <a:pt x="5360928" y="1070399"/>
                </a:lnTo>
                <a:lnTo>
                  <a:pt x="5147629" y="1168204"/>
                </a:lnTo>
                <a:lnTo>
                  <a:pt x="4934331" y="1266009"/>
                </a:lnTo>
                <a:lnTo>
                  <a:pt x="4721033" y="1363814"/>
                </a:lnTo>
                <a:lnTo>
                  <a:pt x="4507734" y="1461619"/>
                </a:lnTo>
                <a:lnTo>
                  <a:pt x="4294436" y="1559423"/>
                </a:lnTo>
                <a:lnTo>
                  <a:pt x="4081138" y="1657228"/>
                </a:lnTo>
                <a:lnTo>
                  <a:pt x="3867839" y="1755033"/>
                </a:lnTo>
                <a:lnTo>
                  <a:pt x="3654541" y="1852838"/>
                </a:lnTo>
                <a:lnTo>
                  <a:pt x="3441242" y="1950642"/>
                </a:lnTo>
                <a:lnTo>
                  <a:pt x="3227944" y="2048447"/>
                </a:lnTo>
                <a:lnTo>
                  <a:pt x="3014646" y="2146252"/>
                </a:lnTo>
                <a:lnTo>
                  <a:pt x="2801347" y="2244056"/>
                </a:lnTo>
                <a:lnTo>
                  <a:pt x="2588049" y="2341861"/>
                </a:lnTo>
                <a:lnTo>
                  <a:pt x="2374751" y="2439666"/>
                </a:lnTo>
                <a:lnTo>
                  <a:pt x="2161452" y="2537471"/>
                </a:lnTo>
                <a:lnTo>
                  <a:pt x="1948154" y="2635276"/>
                </a:lnTo>
                <a:lnTo>
                  <a:pt x="1734856" y="2733080"/>
                </a:lnTo>
                <a:lnTo>
                  <a:pt x="1521557" y="2830884"/>
                </a:lnTo>
                <a:lnTo>
                  <a:pt x="1308259" y="2928689"/>
                </a:lnTo>
                <a:lnTo>
                  <a:pt x="1094960" y="3026493"/>
                </a:lnTo>
                <a:lnTo>
                  <a:pt x="881662" y="3124298"/>
                </a:lnTo>
                <a:lnTo>
                  <a:pt x="668363" y="3222102"/>
                </a:lnTo>
                <a:lnTo>
                  <a:pt x="455065" y="3319907"/>
                </a:lnTo>
                <a:lnTo>
                  <a:pt x="241767" y="3417711"/>
                </a:lnTo>
                <a:lnTo>
                  <a:pt x="28468" y="3515516"/>
                </a:lnTo>
                <a:lnTo>
                  <a:pt x="0" y="3528570"/>
                </a:lnTo>
              </a:path>
            </a:pathLst>
          </a:custGeom>
          <a:ln w="7199">
            <a:solidFill>
              <a:schemeClr val="tx2">
                <a:lumMod val="40000"/>
                <a:lumOff val="60000"/>
              </a:schemeClr>
            </a:solidFill>
          </a:ln>
        </p:spPr>
        <p:txBody>
          <a:bodyPr wrap="square" lIns="0" tIns="0" rIns="0" bIns="0" rtlCol="0"/>
          <a:lstStyle/>
          <a:p>
            <a:endParaRPr sz="1154"/>
          </a:p>
        </p:txBody>
      </p:sp>
      <p:sp>
        <p:nvSpPr>
          <p:cNvPr id="16" name="object 15">
            <a:extLst>
              <a:ext uri="{FF2B5EF4-FFF2-40B4-BE49-F238E27FC236}">
                <a16:creationId xmlns:a16="http://schemas.microsoft.com/office/drawing/2014/main" id="{595FF867-9880-434B-A7DB-0BBCB39E20B8}"/>
              </a:ext>
            </a:extLst>
          </p:cNvPr>
          <p:cNvSpPr/>
          <p:nvPr/>
        </p:nvSpPr>
        <p:spPr>
          <a:xfrm>
            <a:off x="0" y="255"/>
            <a:ext cx="4072206" cy="1917610"/>
          </a:xfrm>
          <a:custGeom>
            <a:avLst/>
            <a:gdLst/>
            <a:ahLst/>
            <a:cxnLst/>
            <a:rect l="l" t="t" r="r" b="b"/>
            <a:pathLst>
              <a:path w="5987415" h="3323590">
                <a:moveTo>
                  <a:pt x="5987154" y="0"/>
                </a:moveTo>
                <a:lnTo>
                  <a:pt x="5986411" y="210876"/>
                </a:lnTo>
                <a:lnTo>
                  <a:pt x="5985739" y="401687"/>
                </a:lnTo>
                <a:lnTo>
                  <a:pt x="5985068" y="592499"/>
                </a:lnTo>
                <a:lnTo>
                  <a:pt x="5776992" y="687442"/>
                </a:lnTo>
                <a:lnTo>
                  <a:pt x="5568916" y="782386"/>
                </a:lnTo>
                <a:lnTo>
                  <a:pt x="5360840" y="877330"/>
                </a:lnTo>
                <a:lnTo>
                  <a:pt x="5152764" y="972274"/>
                </a:lnTo>
                <a:lnTo>
                  <a:pt x="4944688" y="1067217"/>
                </a:lnTo>
                <a:lnTo>
                  <a:pt x="4736612" y="1162161"/>
                </a:lnTo>
                <a:lnTo>
                  <a:pt x="4528536" y="1257104"/>
                </a:lnTo>
                <a:lnTo>
                  <a:pt x="4320460" y="1352048"/>
                </a:lnTo>
                <a:lnTo>
                  <a:pt x="4112384" y="1446991"/>
                </a:lnTo>
                <a:lnTo>
                  <a:pt x="3904308" y="1541935"/>
                </a:lnTo>
                <a:lnTo>
                  <a:pt x="3696232" y="1636878"/>
                </a:lnTo>
                <a:lnTo>
                  <a:pt x="3488156" y="1731822"/>
                </a:lnTo>
                <a:lnTo>
                  <a:pt x="3280079" y="1826765"/>
                </a:lnTo>
                <a:lnTo>
                  <a:pt x="3072003" y="1921708"/>
                </a:lnTo>
                <a:lnTo>
                  <a:pt x="2863927" y="2016652"/>
                </a:lnTo>
                <a:lnTo>
                  <a:pt x="2655851" y="2111595"/>
                </a:lnTo>
                <a:lnTo>
                  <a:pt x="2447775" y="2206538"/>
                </a:lnTo>
                <a:lnTo>
                  <a:pt x="2239699" y="2301482"/>
                </a:lnTo>
                <a:lnTo>
                  <a:pt x="2031623" y="2396425"/>
                </a:lnTo>
                <a:lnTo>
                  <a:pt x="1823547" y="2491368"/>
                </a:lnTo>
                <a:lnTo>
                  <a:pt x="1615471" y="2586312"/>
                </a:lnTo>
                <a:lnTo>
                  <a:pt x="1407395" y="2681255"/>
                </a:lnTo>
                <a:lnTo>
                  <a:pt x="1199319" y="2776199"/>
                </a:lnTo>
                <a:lnTo>
                  <a:pt x="991243" y="2871142"/>
                </a:lnTo>
                <a:lnTo>
                  <a:pt x="783167" y="2966085"/>
                </a:lnTo>
                <a:lnTo>
                  <a:pt x="575091" y="3061029"/>
                </a:lnTo>
                <a:lnTo>
                  <a:pt x="367015" y="3155972"/>
                </a:lnTo>
                <a:lnTo>
                  <a:pt x="158939" y="3250915"/>
                </a:lnTo>
                <a:lnTo>
                  <a:pt x="0" y="3323438"/>
                </a:lnTo>
              </a:path>
            </a:pathLst>
          </a:custGeom>
          <a:ln w="7199">
            <a:solidFill>
              <a:schemeClr val="tx2">
                <a:lumMod val="40000"/>
                <a:lumOff val="60000"/>
              </a:schemeClr>
            </a:solidFill>
          </a:ln>
        </p:spPr>
        <p:txBody>
          <a:bodyPr wrap="square" lIns="0" tIns="0" rIns="0" bIns="0" rtlCol="0"/>
          <a:lstStyle/>
          <a:p>
            <a:endParaRPr sz="1154"/>
          </a:p>
        </p:txBody>
      </p:sp>
      <p:sp>
        <p:nvSpPr>
          <p:cNvPr id="17" name="object 16">
            <a:extLst>
              <a:ext uri="{FF2B5EF4-FFF2-40B4-BE49-F238E27FC236}">
                <a16:creationId xmlns:a16="http://schemas.microsoft.com/office/drawing/2014/main" id="{2A339D3C-B846-4191-B360-CCE64F2428C6}"/>
              </a:ext>
            </a:extLst>
          </p:cNvPr>
          <p:cNvSpPr/>
          <p:nvPr/>
        </p:nvSpPr>
        <p:spPr>
          <a:xfrm>
            <a:off x="0" y="255"/>
            <a:ext cx="3917160" cy="1799637"/>
          </a:xfrm>
          <a:custGeom>
            <a:avLst/>
            <a:gdLst/>
            <a:ahLst/>
            <a:cxnLst/>
            <a:rect l="l" t="t" r="r" b="b"/>
            <a:pathLst>
              <a:path w="5759450" h="3119120">
                <a:moveTo>
                  <a:pt x="5759211" y="0"/>
                </a:moveTo>
                <a:lnTo>
                  <a:pt x="5758361" y="134255"/>
                </a:lnTo>
                <a:lnTo>
                  <a:pt x="5757186" y="320038"/>
                </a:lnTo>
                <a:lnTo>
                  <a:pt x="5756010" y="505821"/>
                </a:lnTo>
                <a:lnTo>
                  <a:pt x="5553157" y="597903"/>
                </a:lnTo>
                <a:lnTo>
                  <a:pt x="5350303" y="689986"/>
                </a:lnTo>
                <a:lnTo>
                  <a:pt x="5147449" y="782068"/>
                </a:lnTo>
                <a:lnTo>
                  <a:pt x="4944596" y="874150"/>
                </a:lnTo>
                <a:lnTo>
                  <a:pt x="4741742" y="966232"/>
                </a:lnTo>
                <a:lnTo>
                  <a:pt x="4538888" y="1058315"/>
                </a:lnTo>
                <a:lnTo>
                  <a:pt x="4336035" y="1150397"/>
                </a:lnTo>
                <a:lnTo>
                  <a:pt x="4133181" y="1242479"/>
                </a:lnTo>
                <a:lnTo>
                  <a:pt x="3930327" y="1334561"/>
                </a:lnTo>
                <a:lnTo>
                  <a:pt x="3727474" y="1426643"/>
                </a:lnTo>
                <a:lnTo>
                  <a:pt x="3524620" y="1518725"/>
                </a:lnTo>
                <a:lnTo>
                  <a:pt x="3321766" y="1610807"/>
                </a:lnTo>
                <a:lnTo>
                  <a:pt x="3118913" y="1702889"/>
                </a:lnTo>
                <a:lnTo>
                  <a:pt x="2916059" y="1794971"/>
                </a:lnTo>
                <a:lnTo>
                  <a:pt x="2713205" y="1887053"/>
                </a:lnTo>
                <a:lnTo>
                  <a:pt x="2510352" y="1979135"/>
                </a:lnTo>
                <a:lnTo>
                  <a:pt x="2307498" y="2071217"/>
                </a:lnTo>
                <a:lnTo>
                  <a:pt x="2104644" y="2163298"/>
                </a:lnTo>
                <a:lnTo>
                  <a:pt x="1901791" y="2255380"/>
                </a:lnTo>
                <a:lnTo>
                  <a:pt x="1698937" y="2347462"/>
                </a:lnTo>
                <a:lnTo>
                  <a:pt x="1496084" y="2439544"/>
                </a:lnTo>
                <a:lnTo>
                  <a:pt x="1293230" y="2531626"/>
                </a:lnTo>
                <a:lnTo>
                  <a:pt x="1090377" y="2623708"/>
                </a:lnTo>
                <a:lnTo>
                  <a:pt x="887524" y="2715790"/>
                </a:lnTo>
                <a:lnTo>
                  <a:pt x="684670" y="2807872"/>
                </a:lnTo>
                <a:lnTo>
                  <a:pt x="481817" y="2899954"/>
                </a:lnTo>
                <a:lnTo>
                  <a:pt x="278963" y="2992036"/>
                </a:lnTo>
                <a:lnTo>
                  <a:pt x="76110" y="3084117"/>
                </a:lnTo>
                <a:lnTo>
                  <a:pt x="0" y="3118666"/>
                </a:lnTo>
              </a:path>
            </a:pathLst>
          </a:custGeom>
          <a:ln w="7199">
            <a:solidFill>
              <a:schemeClr val="tx2">
                <a:lumMod val="40000"/>
                <a:lumOff val="60000"/>
              </a:schemeClr>
            </a:solidFill>
          </a:ln>
        </p:spPr>
        <p:txBody>
          <a:bodyPr wrap="square" lIns="0" tIns="0" rIns="0" bIns="0" rtlCol="0"/>
          <a:lstStyle/>
          <a:p>
            <a:endParaRPr sz="1154"/>
          </a:p>
        </p:txBody>
      </p:sp>
      <p:sp>
        <p:nvSpPr>
          <p:cNvPr id="18" name="object 17">
            <a:extLst>
              <a:ext uri="{FF2B5EF4-FFF2-40B4-BE49-F238E27FC236}">
                <a16:creationId xmlns:a16="http://schemas.microsoft.com/office/drawing/2014/main" id="{409D1C0F-1A8C-4D56-A367-14052906358E}"/>
              </a:ext>
            </a:extLst>
          </p:cNvPr>
          <p:cNvSpPr/>
          <p:nvPr/>
        </p:nvSpPr>
        <p:spPr>
          <a:xfrm>
            <a:off x="0" y="255"/>
            <a:ext cx="3761684" cy="1681664"/>
          </a:xfrm>
          <a:custGeom>
            <a:avLst/>
            <a:gdLst/>
            <a:ahLst/>
            <a:cxnLst/>
            <a:rect l="l" t="t" r="r" b="b"/>
            <a:pathLst>
              <a:path w="5530850" h="2914650">
                <a:moveTo>
                  <a:pt x="5530849" y="0"/>
                </a:moveTo>
                <a:lnTo>
                  <a:pt x="5530313" y="57630"/>
                </a:lnTo>
                <a:lnTo>
                  <a:pt x="5528633" y="238385"/>
                </a:lnTo>
                <a:lnTo>
                  <a:pt x="5526953" y="419140"/>
                </a:lnTo>
                <a:lnTo>
                  <a:pt x="5329322" y="508361"/>
                </a:lnTo>
                <a:lnTo>
                  <a:pt x="5131691" y="597583"/>
                </a:lnTo>
                <a:lnTo>
                  <a:pt x="4934061" y="686804"/>
                </a:lnTo>
                <a:lnTo>
                  <a:pt x="4736430" y="776025"/>
                </a:lnTo>
                <a:lnTo>
                  <a:pt x="4538799" y="865246"/>
                </a:lnTo>
                <a:lnTo>
                  <a:pt x="4341167" y="954467"/>
                </a:lnTo>
                <a:lnTo>
                  <a:pt x="4143536" y="1043688"/>
                </a:lnTo>
                <a:lnTo>
                  <a:pt x="3945905" y="1132909"/>
                </a:lnTo>
                <a:lnTo>
                  <a:pt x="3748274" y="1222130"/>
                </a:lnTo>
                <a:lnTo>
                  <a:pt x="3550643" y="1311351"/>
                </a:lnTo>
                <a:lnTo>
                  <a:pt x="3353012" y="1400571"/>
                </a:lnTo>
                <a:lnTo>
                  <a:pt x="3155380" y="1489792"/>
                </a:lnTo>
                <a:lnTo>
                  <a:pt x="2957749" y="1579012"/>
                </a:lnTo>
                <a:lnTo>
                  <a:pt x="2760118" y="1668233"/>
                </a:lnTo>
                <a:lnTo>
                  <a:pt x="2562486" y="1757453"/>
                </a:lnTo>
                <a:lnTo>
                  <a:pt x="2364855" y="1846674"/>
                </a:lnTo>
                <a:lnTo>
                  <a:pt x="2167224" y="1935894"/>
                </a:lnTo>
                <a:lnTo>
                  <a:pt x="1969592" y="2025115"/>
                </a:lnTo>
                <a:lnTo>
                  <a:pt x="1771961" y="2114335"/>
                </a:lnTo>
                <a:lnTo>
                  <a:pt x="1574330" y="2203556"/>
                </a:lnTo>
                <a:lnTo>
                  <a:pt x="1376699" y="2292777"/>
                </a:lnTo>
                <a:lnTo>
                  <a:pt x="1179068" y="2381998"/>
                </a:lnTo>
                <a:lnTo>
                  <a:pt x="981437" y="2471219"/>
                </a:lnTo>
                <a:lnTo>
                  <a:pt x="783806" y="2560439"/>
                </a:lnTo>
                <a:lnTo>
                  <a:pt x="586175" y="2649660"/>
                </a:lnTo>
                <a:lnTo>
                  <a:pt x="388544" y="2738881"/>
                </a:lnTo>
                <a:lnTo>
                  <a:pt x="190913" y="2828102"/>
                </a:lnTo>
                <a:lnTo>
                  <a:pt x="0" y="2914289"/>
                </a:lnTo>
              </a:path>
            </a:pathLst>
          </a:custGeom>
          <a:ln w="7199">
            <a:solidFill>
              <a:schemeClr val="tx2">
                <a:lumMod val="40000"/>
                <a:lumOff val="60000"/>
              </a:schemeClr>
            </a:solidFill>
          </a:ln>
        </p:spPr>
        <p:txBody>
          <a:bodyPr wrap="square" lIns="0" tIns="0" rIns="0" bIns="0" rtlCol="0"/>
          <a:lstStyle/>
          <a:p>
            <a:endParaRPr sz="1154"/>
          </a:p>
        </p:txBody>
      </p:sp>
      <p:sp>
        <p:nvSpPr>
          <p:cNvPr id="19" name="object 18">
            <a:extLst>
              <a:ext uri="{FF2B5EF4-FFF2-40B4-BE49-F238E27FC236}">
                <a16:creationId xmlns:a16="http://schemas.microsoft.com/office/drawing/2014/main" id="{A7662532-B7E4-4E8B-88B3-A74D60E59031}"/>
              </a:ext>
            </a:extLst>
          </p:cNvPr>
          <p:cNvSpPr/>
          <p:nvPr/>
        </p:nvSpPr>
        <p:spPr>
          <a:xfrm>
            <a:off x="0" y="254"/>
            <a:ext cx="3606206" cy="1564057"/>
          </a:xfrm>
          <a:custGeom>
            <a:avLst/>
            <a:gdLst/>
            <a:ahLst/>
            <a:cxnLst/>
            <a:rect l="l" t="t" r="r" b="b"/>
            <a:pathLst>
              <a:path w="5302250" h="2710815">
                <a:moveTo>
                  <a:pt x="5302031" y="0"/>
                </a:moveTo>
                <a:lnTo>
                  <a:pt x="5300083" y="156737"/>
                </a:lnTo>
                <a:lnTo>
                  <a:pt x="5297900" y="332464"/>
                </a:lnTo>
                <a:lnTo>
                  <a:pt x="5105491" y="418823"/>
                </a:lnTo>
                <a:lnTo>
                  <a:pt x="4913082" y="505182"/>
                </a:lnTo>
                <a:lnTo>
                  <a:pt x="4720673" y="591542"/>
                </a:lnTo>
                <a:lnTo>
                  <a:pt x="4528264" y="677901"/>
                </a:lnTo>
                <a:lnTo>
                  <a:pt x="4335855" y="764261"/>
                </a:lnTo>
                <a:lnTo>
                  <a:pt x="4143446" y="850620"/>
                </a:lnTo>
                <a:lnTo>
                  <a:pt x="3951037" y="936979"/>
                </a:lnTo>
                <a:lnTo>
                  <a:pt x="3758628" y="1023339"/>
                </a:lnTo>
                <a:lnTo>
                  <a:pt x="3566219" y="1109698"/>
                </a:lnTo>
                <a:lnTo>
                  <a:pt x="3373810" y="1196058"/>
                </a:lnTo>
                <a:lnTo>
                  <a:pt x="3181401" y="1282417"/>
                </a:lnTo>
                <a:lnTo>
                  <a:pt x="2988993" y="1368776"/>
                </a:lnTo>
                <a:lnTo>
                  <a:pt x="2796584" y="1455135"/>
                </a:lnTo>
                <a:lnTo>
                  <a:pt x="2604175" y="1541495"/>
                </a:lnTo>
                <a:lnTo>
                  <a:pt x="2411766" y="1627854"/>
                </a:lnTo>
                <a:lnTo>
                  <a:pt x="2219358" y="1714213"/>
                </a:lnTo>
                <a:lnTo>
                  <a:pt x="2026949" y="1800572"/>
                </a:lnTo>
                <a:lnTo>
                  <a:pt x="1834541" y="1886931"/>
                </a:lnTo>
                <a:lnTo>
                  <a:pt x="1642132" y="1973291"/>
                </a:lnTo>
                <a:lnTo>
                  <a:pt x="1449724" y="2059650"/>
                </a:lnTo>
                <a:lnTo>
                  <a:pt x="1257315" y="2146009"/>
                </a:lnTo>
                <a:lnTo>
                  <a:pt x="1064906" y="2232369"/>
                </a:lnTo>
                <a:lnTo>
                  <a:pt x="872498" y="2318728"/>
                </a:lnTo>
                <a:lnTo>
                  <a:pt x="680089" y="2405087"/>
                </a:lnTo>
                <a:lnTo>
                  <a:pt x="487680" y="2491447"/>
                </a:lnTo>
                <a:lnTo>
                  <a:pt x="295271" y="2577806"/>
                </a:lnTo>
                <a:lnTo>
                  <a:pt x="102862" y="2664165"/>
                </a:lnTo>
                <a:lnTo>
                  <a:pt x="0" y="2710333"/>
                </a:lnTo>
              </a:path>
            </a:pathLst>
          </a:custGeom>
          <a:ln w="7199">
            <a:solidFill>
              <a:schemeClr val="tx2">
                <a:lumMod val="40000"/>
                <a:lumOff val="60000"/>
              </a:schemeClr>
            </a:solidFill>
          </a:ln>
        </p:spPr>
        <p:txBody>
          <a:bodyPr wrap="square" lIns="0" tIns="0" rIns="0" bIns="0" rtlCol="0"/>
          <a:lstStyle/>
          <a:p>
            <a:endParaRPr sz="1154"/>
          </a:p>
        </p:txBody>
      </p:sp>
      <p:sp>
        <p:nvSpPr>
          <p:cNvPr id="20" name="object 19">
            <a:extLst>
              <a:ext uri="{FF2B5EF4-FFF2-40B4-BE49-F238E27FC236}">
                <a16:creationId xmlns:a16="http://schemas.microsoft.com/office/drawing/2014/main" id="{AB4F67DE-62F1-498C-8573-772A2C2DE096}"/>
              </a:ext>
            </a:extLst>
          </p:cNvPr>
          <p:cNvSpPr/>
          <p:nvPr/>
        </p:nvSpPr>
        <p:spPr>
          <a:xfrm>
            <a:off x="0" y="254"/>
            <a:ext cx="3450297" cy="1446452"/>
          </a:xfrm>
          <a:custGeom>
            <a:avLst/>
            <a:gdLst/>
            <a:ahLst/>
            <a:cxnLst/>
            <a:rect l="l" t="t" r="r" b="b"/>
            <a:pathLst>
              <a:path w="5073015" h="2506980">
                <a:moveTo>
                  <a:pt x="5072712" y="0"/>
                </a:moveTo>
                <a:lnTo>
                  <a:pt x="5071530" y="75084"/>
                </a:lnTo>
                <a:lnTo>
                  <a:pt x="5068843" y="245782"/>
                </a:lnTo>
                <a:lnTo>
                  <a:pt x="4881656" y="329281"/>
                </a:lnTo>
                <a:lnTo>
                  <a:pt x="4694469" y="412779"/>
                </a:lnTo>
                <a:lnTo>
                  <a:pt x="4507283" y="496278"/>
                </a:lnTo>
                <a:lnTo>
                  <a:pt x="4320096" y="579776"/>
                </a:lnTo>
                <a:lnTo>
                  <a:pt x="4132910" y="663275"/>
                </a:lnTo>
                <a:lnTo>
                  <a:pt x="3945723" y="746773"/>
                </a:lnTo>
                <a:lnTo>
                  <a:pt x="3758537" y="830271"/>
                </a:lnTo>
                <a:lnTo>
                  <a:pt x="3571351" y="913770"/>
                </a:lnTo>
                <a:lnTo>
                  <a:pt x="3384164" y="997268"/>
                </a:lnTo>
                <a:lnTo>
                  <a:pt x="3196978" y="1080766"/>
                </a:lnTo>
                <a:lnTo>
                  <a:pt x="3009792" y="1164264"/>
                </a:lnTo>
                <a:lnTo>
                  <a:pt x="2822605" y="1247762"/>
                </a:lnTo>
                <a:lnTo>
                  <a:pt x="2635419" y="1331261"/>
                </a:lnTo>
                <a:lnTo>
                  <a:pt x="2448233" y="1414759"/>
                </a:lnTo>
                <a:lnTo>
                  <a:pt x="2261047" y="1498257"/>
                </a:lnTo>
                <a:lnTo>
                  <a:pt x="2073861" y="1581755"/>
                </a:lnTo>
                <a:lnTo>
                  <a:pt x="1886675" y="1665253"/>
                </a:lnTo>
                <a:lnTo>
                  <a:pt x="1699488" y="1748751"/>
                </a:lnTo>
                <a:lnTo>
                  <a:pt x="1512302" y="1832249"/>
                </a:lnTo>
                <a:lnTo>
                  <a:pt x="1325116" y="1915747"/>
                </a:lnTo>
                <a:lnTo>
                  <a:pt x="1137930" y="1999245"/>
                </a:lnTo>
                <a:lnTo>
                  <a:pt x="950744" y="2082742"/>
                </a:lnTo>
                <a:lnTo>
                  <a:pt x="763558" y="2166240"/>
                </a:lnTo>
                <a:lnTo>
                  <a:pt x="576371" y="2249737"/>
                </a:lnTo>
                <a:lnTo>
                  <a:pt x="389185" y="2333235"/>
                </a:lnTo>
                <a:lnTo>
                  <a:pt x="201999" y="2416733"/>
                </a:lnTo>
                <a:lnTo>
                  <a:pt x="14812" y="2500231"/>
                </a:lnTo>
                <a:lnTo>
                  <a:pt x="0" y="2506838"/>
                </a:lnTo>
              </a:path>
            </a:pathLst>
          </a:custGeom>
          <a:ln w="7199">
            <a:solidFill>
              <a:schemeClr val="tx2">
                <a:lumMod val="40000"/>
                <a:lumOff val="60000"/>
              </a:schemeClr>
            </a:solidFill>
          </a:ln>
        </p:spPr>
        <p:txBody>
          <a:bodyPr wrap="square" lIns="0" tIns="0" rIns="0" bIns="0" rtlCol="0"/>
          <a:lstStyle/>
          <a:p>
            <a:endParaRPr sz="1154"/>
          </a:p>
        </p:txBody>
      </p:sp>
      <p:sp>
        <p:nvSpPr>
          <p:cNvPr id="21" name="object 20">
            <a:extLst>
              <a:ext uri="{FF2B5EF4-FFF2-40B4-BE49-F238E27FC236}">
                <a16:creationId xmlns:a16="http://schemas.microsoft.com/office/drawing/2014/main" id="{A7641E70-50B1-4604-9E75-C7396AA57CD3}"/>
              </a:ext>
            </a:extLst>
          </p:cNvPr>
          <p:cNvSpPr/>
          <p:nvPr/>
        </p:nvSpPr>
        <p:spPr>
          <a:xfrm>
            <a:off x="1" y="256"/>
            <a:ext cx="3293956" cy="1329578"/>
          </a:xfrm>
          <a:custGeom>
            <a:avLst/>
            <a:gdLst/>
            <a:ahLst/>
            <a:cxnLst/>
            <a:rect l="l" t="t" r="r" b="b"/>
            <a:pathLst>
              <a:path w="4843145" h="2304415">
                <a:moveTo>
                  <a:pt x="4842851" y="0"/>
                </a:moveTo>
                <a:lnTo>
                  <a:pt x="4839785" y="159105"/>
                </a:lnTo>
                <a:lnTo>
                  <a:pt x="4657822" y="239742"/>
                </a:lnTo>
                <a:lnTo>
                  <a:pt x="4475858" y="320379"/>
                </a:lnTo>
                <a:lnTo>
                  <a:pt x="4293894" y="401016"/>
                </a:lnTo>
                <a:lnTo>
                  <a:pt x="4111930" y="481653"/>
                </a:lnTo>
                <a:lnTo>
                  <a:pt x="3929967" y="562290"/>
                </a:lnTo>
                <a:lnTo>
                  <a:pt x="3748003" y="642927"/>
                </a:lnTo>
                <a:lnTo>
                  <a:pt x="3566039" y="723563"/>
                </a:lnTo>
                <a:lnTo>
                  <a:pt x="3384075" y="804200"/>
                </a:lnTo>
                <a:lnTo>
                  <a:pt x="3202111" y="884837"/>
                </a:lnTo>
                <a:lnTo>
                  <a:pt x="3020147" y="965474"/>
                </a:lnTo>
                <a:lnTo>
                  <a:pt x="2838183" y="1046110"/>
                </a:lnTo>
                <a:lnTo>
                  <a:pt x="2656219" y="1126747"/>
                </a:lnTo>
                <a:lnTo>
                  <a:pt x="2474255" y="1207384"/>
                </a:lnTo>
                <a:lnTo>
                  <a:pt x="2292291" y="1288021"/>
                </a:lnTo>
                <a:lnTo>
                  <a:pt x="2110327" y="1368657"/>
                </a:lnTo>
                <a:lnTo>
                  <a:pt x="1928363" y="1449294"/>
                </a:lnTo>
                <a:lnTo>
                  <a:pt x="1746399" y="1529931"/>
                </a:lnTo>
                <a:lnTo>
                  <a:pt x="1564435" y="1610567"/>
                </a:lnTo>
                <a:lnTo>
                  <a:pt x="1382471" y="1691204"/>
                </a:lnTo>
                <a:lnTo>
                  <a:pt x="1200506" y="1771841"/>
                </a:lnTo>
                <a:lnTo>
                  <a:pt x="1018542" y="1852477"/>
                </a:lnTo>
                <a:lnTo>
                  <a:pt x="836579" y="1933114"/>
                </a:lnTo>
                <a:lnTo>
                  <a:pt x="654615" y="2013751"/>
                </a:lnTo>
                <a:lnTo>
                  <a:pt x="472651" y="2094387"/>
                </a:lnTo>
                <a:lnTo>
                  <a:pt x="290687" y="2175024"/>
                </a:lnTo>
                <a:lnTo>
                  <a:pt x="108723" y="2255660"/>
                </a:lnTo>
                <a:lnTo>
                  <a:pt x="0" y="2303841"/>
                </a:lnTo>
              </a:path>
            </a:pathLst>
          </a:custGeom>
          <a:ln w="7199">
            <a:solidFill>
              <a:schemeClr val="tx2">
                <a:lumMod val="40000"/>
                <a:lumOff val="60000"/>
              </a:schemeClr>
            </a:solidFill>
          </a:ln>
        </p:spPr>
        <p:txBody>
          <a:bodyPr wrap="square" lIns="0" tIns="0" rIns="0" bIns="0" rtlCol="0"/>
          <a:lstStyle/>
          <a:p>
            <a:endParaRPr sz="1154"/>
          </a:p>
        </p:txBody>
      </p:sp>
      <p:sp>
        <p:nvSpPr>
          <p:cNvPr id="22" name="object 21">
            <a:extLst>
              <a:ext uri="{FF2B5EF4-FFF2-40B4-BE49-F238E27FC236}">
                <a16:creationId xmlns:a16="http://schemas.microsoft.com/office/drawing/2014/main" id="{CC62FDBF-C79B-41A8-BD4D-F1CFB8700803}"/>
              </a:ext>
            </a:extLst>
          </p:cNvPr>
          <p:cNvSpPr/>
          <p:nvPr/>
        </p:nvSpPr>
        <p:spPr>
          <a:xfrm>
            <a:off x="0" y="253"/>
            <a:ext cx="3137183" cy="1212704"/>
          </a:xfrm>
          <a:custGeom>
            <a:avLst/>
            <a:gdLst/>
            <a:ahLst/>
            <a:cxnLst/>
            <a:rect l="l" t="t" r="r" b="b"/>
            <a:pathLst>
              <a:path w="4612640" h="2101850">
                <a:moveTo>
                  <a:pt x="4612394" y="0"/>
                </a:moveTo>
                <a:lnTo>
                  <a:pt x="4610728" y="72425"/>
                </a:lnTo>
                <a:lnTo>
                  <a:pt x="4433987" y="150201"/>
                </a:lnTo>
                <a:lnTo>
                  <a:pt x="4257245" y="227977"/>
                </a:lnTo>
                <a:lnTo>
                  <a:pt x="4080504" y="305753"/>
                </a:lnTo>
                <a:lnTo>
                  <a:pt x="3903762" y="383529"/>
                </a:lnTo>
                <a:lnTo>
                  <a:pt x="3727021" y="461304"/>
                </a:lnTo>
                <a:lnTo>
                  <a:pt x="3550279" y="539080"/>
                </a:lnTo>
                <a:lnTo>
                  <a:pt x="3373538" y="616856"/>
                </a:lnTo>
                <a:lnTo>
                  <a:pt x="3196796" y="694631"/>
                </a:lnTo>
                <a:lnTo>
                  <a:pt x="3020055" y="772407"/>
                </a:lnTo>
                <a:lnTo>
                  <a:pt x="2843314" y="850182"/>
                </a:lnTo>
                <a:lnTo>
                  <a:pt x="2666572" y="927957"/>
                </a:lnTo>
                <a:lnTo>
                  <a:pt x="2489831" y="1005732"/>
                </a:lnTo>
                <a:lnTo>
                  <a:pt x="2313089" y="1083508"/>
                </a:lnTo>
                <a:lnTo>
                  <a:pt x="2136348" y="1161283"/>
                </a:lnTo>
                <a:lnTo>
                  <a:pt x="1959606" y="1239058"/>
                </a:lnTo>
                <a:lnTo>
                  <a:pt x="1782865" y="1316833"/>
                </a:lnTo>
                <a:lnTo>
                  <a:pt x="1606124" y="1394608"/>
                </a:lnTo>
                <a:lnTo>
                  <a:pt x="1429382" y="1472383"/>
                </a:lnTo>
                <a:lnTo>
                  <a:pt x="1252641" y="1550158"/>
                </a:lnTo>
                <a:lnTo>
                  <a:pt x="1075899" y="1627933"/>
                </a:lnTo>
                <a:lnTo>
                  <a:pt x="899158" y="1705709"/>
                </a:lnTo>
                <a:lnTo>
                  <a:pt x="722416" y="1783484"/>
                </a:lnTo>
                <a:lnTo>
                  <a:pt x="545675" y="1861259"/>
                </a:lnTo>
                <a:lnTo>
                  <a:pt x="368933" y="1939034"/>
                </a:lnTo>
                <a:lnTo>
                  <a:pt x="192192" y="2016809"/>
                </a:lnTo>
                <a:lnTo>
                  <a:pt x="15450" y="2094585"/>
                </a:lnTo>
                <a:lnTo>
                  <a:pt x="0" y="2101384"/>
                </a:lnTo>
              </a:path>
            </a:pathLst>
          </a:custGeom>
          <a:ln w="7199">
            <a:solidFill>
              <a:schemeClr val="tx2">
                <a:lumMod val="40000"/>
                <a:lumOff val="60000"/>
              </a:schemeClr>
            </a:solidFill>
          </a:ln>
        </p:spPr>
        <p:txBody>
          <a:bodyPr wrap="square" lIns="0" tIns="0" rIns="0" bIns="0" rtlCol="0"/>
          <a:lstStyle/>
          <a:p>
            <a:endParaRPr sz="1154"/>
          </a:p>
        </p:txBody>
      </p:sp>
      <p:sp>
        <p:nvSpPr>
          <p:cNvPr id="23" name="object 22">
            <a:extLst>
              <a:ext uri="{FF2B5EF4-FFF2-40B4-BE49-F238E27FC236}">
                <a16:creationId xmlns:a16="http://schemas.microsoft.com/office/drawing/2014/main" id="{A90DC8EA-7645-439D-A7F0-8F3F5A4627B9}"/>
              </a:ext>
            </a:extLst>
          </p:cNvPr>
          <p:cNvSpPr/>
          <p:nvPr/>
        </p:nvSpPr>
        <p:spPr>
          <a:xfrm>
            <a:off x="0" y="253"/>
            <a:ext cx="2957953" cy="1096197"/>
          </a:xfrm>
          <a:custGeom>
            <a:avLst/>
            <a:gdLst/>
            <a:ahLst/>
            <a:cxnLst/>
            <a:rect l="l" t="t" r="r" b="b"/>
            <a:pathLst>
              <a:path w="4349115" h="1899920">
                <a:moveTo>
                  <a:pt x="4349043" y="0"/>
                </a:moveTo>
                <a:lnTo>
                  <a:pt x="4210156" y="60661"/>
                </a:lnTo>
                <a:lnTo>
                  <a:pt x="4038636" y="135575"/>
                </a:lnTo>
                <a:lnTo>
                  <a:pt x="3867117" y="210490"/>
                </a:lnTo>
                <a:lnTo>
                  <a:pt x="3695598" y="285404"/>
                </a:lnTo>
                <a:lnTo>
                  <a:pt x="3524079" y="360318"/>
                </a:lnTo>
                <a:lnTo>
                  <a:pt x="3352560" y="435232"/>
                </a:lnTo>
                <a:lnTo>
                  <a:pt x="3181041" y="510146"/>
                </a:lnTo>
                <a:lnTo>
                  <a:pt x="3009522" y="585060"/>
                </a:lnTo>
                <a:lnTo>
                  <a:pt x="2838002" y="659975"/>
                </a:lnTo>
                <a:lnTo>
                  <a:pt x="2666483" y="734889"/>
                </a:lnTo>
                <a:lnTo>
                  <a:pt x="2494964" y="809803"/>
                </a:lnTo>
                <a:lnTo>
                  <a:pt x="2323445" y="884717"/>
                </a:lnTo>
                <a:lnTo>
                  <a:pt x="2151926" y="959631"/>
                </a:lnTo>
                <a:lnTo>
                  <a:pt x="1980407" y="1034545"/>
                </a:lnTo>
                <a:lnTo>
                  <a:pt x="1808887" y="1109459"/>
                </a:lnTo>
                <a:lnTo>
                  <a:pt x="1637368" y="1184372"/>
                </a:lnTo>
                <a:lnTo>
                  <a:pt x="1465849" y="1259286"/>
                </a:lnTo>
                <a:lnTo>
                  <a:pt x="1294330" y="1334200"/>
                </a:lnTo>
                <a:lnTo>
                  <a:pt x="1122811" y="1409114"/>
                </a:lnTo>
                <a:lnTo>
                  <a:pt x="951292" y="1484027"/>
                </a:lnTo>
                <a:lnTo>
                  <a:pt x="779773" y="1558941"/>
                </a:lnTo>
                <a:lnTo>
                  <a:pt x="608254" y="1633855"/>
                </a:lnTo>
                <a:lnTo>
                  <a:pt x="436735" y="1708769"/>
                </a:lnTo>
                <a:lnTo>
                  <a:pt x="265216" y="1783682"/>
                </a:lnTo>
                <a:lnTo>
                  <a:pt x="93697" y="1858596"/>
                </a:lnTo>
                <a:lnTo>
                  <a:pt x="0" y="1899520"/>
                </a:lnTo>
              </a:path>
            </a:pathLst>
          </a:custGeom>
          <a:ln w="7199">
            <a:solidFill>
              <a:schemeClr val="tx2">
                <a:lumMod val="40000"/>
                <a:lumOff val="60000"/>
              </a:schemeClr>
            </a:solidFill>
          </a:ln>
        </p:spPr>
        <p:txBody>
          <a:bodyPr wrap="square" lIns="0" tIns="0" rIns="0" bIns="0" rtlCol="0"/>
          <a:lstStyle/>
          <a:p>
            <a:endParaRPr sz="1154"/>
          </a:p>
        </p:txBody>
      </p:sp>
      <p:sp>
        <p:nvSpPr>
          <p:cNvPr id="24" name="object 23">
            <a:extLst>
              <a:ext uri="{FF2B5EF4-FFF2-40B4-BE49-F238E27FC236}">
                <a16:creationId xmlns:a16="http://schemas.microsoft.com/office/drawing/2014/main" id="{DFB67C30-6803-41E0-AD23-E18E10397FAB}"/>
              </a:ext>
            </a:extLst>
          </p:cNvPr>
          <p:cNvSpPr/>
          <p:nvPr/>
        </p:nvSpPr>
        <p:spPr>
          <a:xfrm>
            <a:off x="0" y="256"/>
            <a:ext cx="2666000" cy="980056"/>
          </a:xfrm>
          <a:custGeom>
            <a:avLst/>
            <a:gdLst/>
            <a:ahLst/>
            <a:cxnLst/>
            <a:rect l="l" t="t" r="r" b="b"/>
            <a:pathLst>
              <a:path w="3919854" h="1698625">
                <a:moveTo>
                  <a:pt x="3919673" y="0"/>
                </a:moveTo>
                <a:lnTo>
                  <a:pt x="3820024" y="43175"/>
                </a:lnTo>
                <a:lnTo>
                  <a:pt x="3653727" y="115228"/>
                </a:lnTo>
                <a:lnTo>
                  <a:pt x="3487430" y="187281"/>
                </a:lnTo>
                <a:lnTo>
                  <a:pt x="3321134" y="259334"/>
                </a:lnTo>
                <a:lnTo>
                  <a:pt x="3154837" y="331386"/>
                </a:lnTo>
                <a:lnTo>
                  <a:pt x="2988540" y="403439"/>
                </a:lnTo>
                <a:lnTo>
                  <a:pt x="2822244" y="475492"/>
                </a:lnTo>
                <a:lnTo>
                  <a:pt x="2655947" y="547544"/>
                </a:lnTo>
                <a:lnTo>
                  <a:pt x="2489650" y="619597"/>
                </a:lnTo>
                <a:lnTo>
                  <a:pt x="2323354" y="691649"/>
                </a:lnTo>
                <a:lnTo>
                  <a:pt x="2157057" y="763702"/>
                </a:lnTo>
                <a:lnTo>
                  <a:pt x="1990760" y="835754"/>
                </a:lnTo>
                <a:lnTo>
                  <a:pt x="1824464" y="907807"/>
                </a:lnTo>
                <a:lnTo>
                  <a:pt x="1658167" y="979859"/>
                </a:lnTo>
                <a:lnTo>
                  <a:pt x="1491871" y="1051912"/>
                </a:lnTo>
                <a:lnTo>
                  <a:pt x="1325575" y="1123964"/>
                </a:lnTo>
                <a:lnTo>
                  <a:pt x="1159278" y="1196016"/>
                </a:lnTo>
                <a:lnTo>
                  <a:pt x="992982" y="1268069"/>
                </a:lnTo>
                <a:lnTo>
                  <a:pt x="826686" y="1340121"/>
                </a:lnTo>
                <a:lnTo>
                  <a:pt x="660389" y="1412174"/>
                </a:lnTo>
                <a:lnTo>
                  <a:pt x="494092" y="1484226"/>
                </a:lnTo>
                <a:lnTo>
                  <a:pt x="327795" y="1556279"/>
                </a:lnTo>
                <a:lnTo>
                  <a:pt x="161499" y="1628332"/>
                </a:lnTo>
                <a:lnTo>
                  <a:pt x="0" y="1698306"/>
                </a:lnTo>
              </a:path>
            </a:pathLst>
          </a:custGeom>
          <a:ln w="7199">
            <a:solidFill>
              <a:schemeClr val="tx2">
                <a:lumMod val="40000"/>
                <a:lumOff val="60000"/>
              </a:schemeClr>
            </a:solidFill>
          </a:ln>
        </p:spPr>
        <p:txBody>
          <a:bodyPr wrap="square" lIns="0" tIns="0" rIns="0" bIns="0" rtlCol="0"/>
          <a:lstStyle/>
          <a:p>
            <a:endParaRPr sz="1154"/>
          </a:p>
        </p:txBody>
      </p:sp>
      <p:sp>
        <p:nvSpPr>
          <p:cNvPr id="25" name="object 24">
            <a:extLst>
              <a:ext uri="{FF2B5EF4-FFF2-40B4-BE49-F238E27FC236}">
                <a16:creationId xmlns:a16="http://schemas.microsoft.com/office/drawing/2014/main" id="{91A9EB38-2DE1-405F-A87A-D74FB5506817}"/>
              </a:ext>
            </a:extLst>
          </p:cNvPr>
          <p:cNvSpPr/>
          <p:nvPr/>
        </p:nvSpPr>
        <p:spPr>
          <a:xfrm>
            <a:off x="0" y="255"/>
            <a:ext cx="2371890" cy="864281"/>
          </a:xfrm>
          <a:custGeom>
            <a:avLst/>
            <a:gdLst/>
            <a:ahLst/>
            <a:cxnLst/>
            <a:rect l="l" t="t" r="r" b="b"/>
            <a:pathLst>
              <a:path w="3487420" h="1497965">
                <a:moveTo>
                  <a:pt x="3486816" y="0"/>
                </a:moveTo>
                <a:lnTo>
                  <a:pt x="3440339" y="19965"/>
                </a:lnTo>
                <a:lnTo>
                  <a:pt x="3279265" y="89156"/>
                </a:lnTo>
                <a:lnTo>
                  <a:pt x="3118190" y="158348"/>
                </a:lnTo>
                <a:lnTo>
                  <a:pt x="2957116" y="227539"/>
                </a:lnTo>
                <a:lnTo>
                  <a:pt x="2796042" y="296731"/>
                </a:lnTo>
                <a:lnTo>
                  <a:pt x="2634968" y="365922"/>
                </a:lnTo>
                <a:lnTo>
                  <a:pt x="2473894" y="435113"/>
                </a:lnTo>
                <a:lnTo>
                  <a:pt x="2312819" y="504305"/>
                </a:lnTo>
                <a:lnTo>
                  <a:pt x="2151745" y="573496"/>
                </a:lnTo>
                <a:lnTo>
                  <a:pt x="1990671" y="642687"/>
                </a:lnTo>
                <a:lnTo>
                  <a:pt x="1829596" y="711878"/>
                </a:lnTo>
                <a:lnTo>
                  <a:pt x="1668522" y="781069"/>
                </a:lnTo>
                <a:lnTo>
                  <a:pt x="1507447" y="850260"/>
                </a:lnTo>
                <a:lnTo>
                  <a:pt x="1346373" y="919451"/>
                </a:lnTo>
                <a:lnTo>
                  <a:pt x="1185298" y="988642"/>
                </a:lnTo>
                <a:lnTo>
                  <a:pt x="1024224" y="1057833"/>
                </a:lnTo>
                <a:lnTo>
                  <a:pt x="863149" y="1127024"/>
                </a:lnTo>
                <a:lnTo>
                  <a:pt x="702075" y="1196215"/>
                </a:lnTo>
                <a:lnTo>
                  <a:pt x="541001" y="1265406"/>
                </a:lnTo>
                <a:lnTo>
                  <a:pt x="379927" y="1334597"/>
                </a:lnTo>
                <a:lnTo>
                  <a:pt x="218853" y="1403789"/>
                </a:lnTo>
                <a:lnTo>
                  <a:pt x="57779" y="1472980"/>
                </a:lnTo>
                <a:lnTo>
                  <a:pt x="0" y="1497800"/>
                </a:lnTo>
              </a:path>
            </a:pathLst>
          </a:custGeom>
          <a:ln w="7199">
            <a:solidFill>
              <a:schemeClr val="tx2">
                <a:lumMod val="40000"/>
                <a:lumOff val="60000"/>
              </a:schemeClr>
            </a:solidFill>
          </a:ln>
        </p:spPr>
        <p:txBody>
          <a:bodyPr wrap="square" lIns="0" tIns="0" rIns="0" bIns="0" rtlCol="0"/>
          <a:lstStyle/>
          <a:p>
            <a:endParaRPr sz="1154"/>
          </a:p>
        </p:txBody>
      </p:sp>
      <p:sp>
        <p:nvSpPr>
          <p:cNvPr id="26" name="object 25">
            <a:extLst>
              <a:ext uri="{FF2B5EF4-FFF2-40B4-BE49-F238E27FC236}">
                <a16:creationId xmlns:a16="http://schemas.microsoft.com/office/drawing/2014/main" id="{6811B0D4-3048-4B57-BC4E-DEA62C9B42F2}"/>
              </a:ext>
            </a:extLst>
          </p:cNvPr>
          <p:cNvSpPr/>
          <p:nvPr/>
        </p:nvSpPr>
        <p:spPr>
          <a:xfrm>
            <a:off x="0" y="254"/>
            <a:ext cx="2074756" cy="749239"/>
          </a:xfrm>
          <a:custGeom>
            <a:avLst/>
            <a:gdLst/>
            <a:ahLst/>
            <a:cxnLst/>
            <a:rect l="l" t="t" r="r" b="b"/>
            <a:pathLst>
              <a:path w="3050540" h="1298575">
                <a:moveTo>
                  <a:pt x="3050011" y="0"/>
                </a:moveTo>
                <a:lnTo>
                  <a:pt x="2915245" y="57356"/>
                </a:lnTo>
                <a:lnTo>
                  <a:pt x="2759393" y="123686"/>
                </a:lnTo>
                <a:lnTo>
                  <a:pt x="2603541" y="190016"/>
                </a:lnTo>
                <a:lnTo>
                  <a:pt x="2447690" y="256346"/>
                </a:lnTo>
                <a:lnTo>
                  <a:pt x="2291838" y="322676"/>
                </a:lnTo>
                <a:lnTo>
                  <a:pt x="2135986" y="389006"/>
                </a:lnTo>
                <a:lnTo>
                  <a:pt x="1980134" y="455336"/>
                </a:lnTo>
                <a:lnTo>
                  <a:pt x="1824282" y="521666"/>
                </a:lnTo>
                <a:lnTo>
                  <a:pt x="1668430" y="587996"/>
                </a:lnTo>
                <a:lnTo>
                  <a:pt x="1512578" y="654326"/>
                </a:lnTo>
                <a:lnTo>
                  <a:pt x="1356727" y="720655"/>
                </a:lnTo>
                <a:lnTo>
                  <a:pt x="1200875" y="786985"/>
                </a:lnTo>
                <a:lnTo>
                  <a:pt x="1045023" y="853315"/>
                </a:lnTo>
                <a:lnTo>
                  <a:pt x="889172" y="919645"/>
                </a:lnTo>
                <a:lnTo>
                  <a:pt x="733320" y="985975"/>
                </a:lnTo>
                <a:lnTo>
                  <a:pt x="577469" y="1052305"/>
                </a:lnTo>
                <a:lnTo>
                  <a:pt x="421617" y="1118634"/>
                </a:lnTo>
                <a:lnTo>
                  <a:pt x="265765" y="1184964"/>
                </a:lnTo>
                <a:lnTo>
                  <a:pt x="109913" y="1251294"/>
                </a:lnTo>
                <a:lnTo>
                  <a:pt x="0" y="1298073"/>
                </a:lnTo>
              </a:path>
            </a:pathLst>
          </a:custGeom>
          <a:ln w="7199">
            <a:solidFill>
              <a:schemeClr val="tx2">
                <a:lumMod val="40000"/>
                <a:lumOff val="60000"/>
              </a:schemeClr>
            </a:solidFill>
          </a:ln>
        </p:spPr>
        <p:txBody>
          <a:bodyPr wrap="square" lIns="0" tIns="0" rIns="0" bIns="0" rtlCol="0"/>
          <a:lstStyle/>
          <a:p>
            <a:endParaRPr sz="1154"/>
          </a:p>
        </p:txBody>
      </p:sp>
      <p:sp>
        <p:nvSpPr>
          <p:cNvPr id="27" name="object 26">
            <a:extLst>
              <a:ext uri="{FF2B5EF4-FFF2-40B4-BE49-F238E27FC236}">
                <a16:creationId xmlns:a16="http://schemas.microsoft.com/office/drawing/2014/main" id="{453E9134-3257-4722-B580-233F1A335CE6}"/>
              </a:ext>
            </a:extLst>
          </p:cNvPr>
          <p:cNvSpPr/>
          <p:nvPr/>
        </p:nvSpPr>
        <p:spPr>
          <a:xfrm>
            <a:off x="0" y="255"/>
            <a:ext cx="1774598" cy="634563"/>
          </a:xfrm>
          <a:custGeom>
            <a:avLst/>
            <a:gdLst/>
            <a:ahLst/>
            <a:cxnLst/>
            <a:rect l="l" t="t" r="r" b="b"/>
            <a:pathLst>
              <a:path w="2609215" h="1099820">
                <a:moveTo>
                  <a:pt x="2608760" y="0"/>
                </a:moveTo>
                <a:lnTo>
                  <a:pt x="2561672" y="19840"/>
                </a:lnTo>
                <a:lnTo>
                  <a:pt x="2411042" y="83309"/>
                </a:lnTo>
                <a:lnTo>
                  <a:pt x="2260413" y="146778"/>
                </a:lnTo>
                <a:lnTo>
                  <a:pt x="2109783" y="210246"/>
                </a:lnTo>
                <a:lnTo>
                  <a:pt x="1959154" y="273715"/>
                </a:lnTo>
                <a:lnTo>
                  <a:pt x="1808525" y="337184"/>
                </a:lnTo>
                <a:lnTo>
                  <a:pt x="1657895" y="400652"/>
                </a:lnTo>
                <a:lnTo>
                  <a:pt x="1507266" y="464121"/>
                </a:lnTo>
                <a:lnTo>
                  <a:pt x="1356637" y="527590"/>
                </a:lnTo>
                <a:lnTo>
                  <a:pt x="1206008" y="591058"/>
                </a:lnTo>
                <a:lnTo>
                  <a:pt x="1055378" y="654527"/>
                </a:lnTo>
                <a:lnTo>
                  <a:pt x="904749" y="717996"/>
                </a:lnTo>
                <a:lnTo>
                  <a:pt x="754120" y="781465"/>
                </a:lnTo>
                <a:lnTo>
                  <a:pt x="603490" y="844933"/>
                </a:lnTo>
                <a:lnTo>
                  <a:pt x="452861" y="908402"/>
                </a:lnTo>
                <a:lnTo>
                  <a:pt x="302232" y="971870"/>
                </a:lnTo>
                <a:lnTo>
                  <a:pt x="151603" y="1035339"/>
                </a:lnTo>
                <a:lnTo>
                  <a:pt x="974" y="1098807"/>
                </a:lnTo>
                <a:lnTo>
                  <a:pt x="0" y="1099218"/>
                </a:lnTo>
              </a:path>
            </a:pathLst>
          </a:custGeom>
          <a:ln w="7199">
            <a:solidFill>
              <a:schemeClr val="tx2">
                <a:lumMod val="40000"/>
                <a:lumOff val="60000"/>
              </a:schemeClr>
            </a:solidFill>
          </a:ln>
        </p:spPr>
        <p:txBody>
          <a:bodyPr wrap="square" lIns="0" tIns="0" rIns="0" bIns="0" rtlCol="0"/>
          <a:lstStyle/>
          <a:p>
            <a:endParaRPr sz="1154"/>
          </a:p>
        </p:txBody>
      </p:sp>
      <p:sp>
        <p:nvSpPr>
          <p:cNvPr id="28" name="object 27">
            <a:extLst>
              <a:ext uri="{FF2B5EF4-FFF2-40B4-BE49-F238E27FC236}">
                <a16:creationId xmlns:a16="http://schemas.microsoft.com/office/drawing/2014/main" id="{CD24E760-DBC6-48DB-9203-13DDF56DE406}"/>
              </a:ext>
            </a:extLst>
          </p:cNvPr>
          <p:cNvSpPr/>
          <p:nvPr/>
        </p:nvSpPr>
        <p:spPr>
          <a:xfrm>
            <a:off x="0" y="254"/>
            <a:ext cx="1470986" cy="520253"/>
          </a:xfrm>
          <a:custGeom>
            <a:avLst/>
            <a:gdLst/>
            <a:ahLst/>
            <a:cxnLst/>
            <a:rect l="l" t="t" r="r" b="b"/>
            <a:pathLst>
              <a:path w="2162810" h="901700">
                <a:moveTo>
                  <a:pt x="2162406" y="0"/>
                </a:moveTo>
                <a:lnTo>
                  <a:pt x="2073137" y="37208"/>
                </a:lnTo>
                <a:lnTo>
                  <a:pt x="1927730" y="97815"/>
                </a:lnTo>
                <a:lnTo>
                  <a:pt x="1782323" y="158422"/>
                </a:lnTo>
                <a:lnTo>
                  <a:pt x="1636916" y="219030"/>
                </a:lnTo>
                <a:lnTo>
                  <a:pt x="1491509" y="279637"/>
                </a:lnTo>
                <a:lnTo>
                  <a:pt x="1346102" y="340244"/>
                </a:lnTo>
                <a:lnTo>
                  <a:pt x="1200695" y="400852"/>
                </a:lnTo>
                <a:lnTo>
                  <a:pt x="1055287" y="461459"/>
                </a:lnTo>
                <a:lnTo>
                  <a:pt x="909880" y="522066"/>
                </a:lnTo>
                <a:lnTo>
                  <a:pt x="764473" y="582674"/>
                </a:lnTo>
                <a:lnTo>
                  <a:pt x="619066" y="643281"/>
                </a:lnTo>
                <a:lnTo>
                  <a:pt x="473659" y="703888"/>
                </a:lnTo>
                <a:lnTo>
                  <a:pt x="328251" y="764496"/>
                </a:lnTo>
                <a:lnTo>
                  <a:pt x="182845" y="825103"/>
                </a:lnTo>
                <a:lnTo>
                  <a:pt x="37438" y="885710"/>
                </a:lnTo>
                <a:lnTo>
                  <a:pt x="0" y="901315"/>
                </a:lnTo>
              </a:path>
            </a:pathLst>
          </a:custGeom>
          <a:ln w="7199">
            <a:solidFill>
              <a:schemeClr val="tx2">
                <a:lumMod val="40000"/>
                <a:lumOff val="60000"/>
              </a:schemeClr>
            </a:solidFill>
          </a:ln>
        </p:spPr>
        <p:txBody>
          <a:bodyPr wrap="square" lIns="0" tIns="0" rIns="0" bIns="0" rtlCol="0"/>
          <a:lstStyle/>
          <a:p>
            <a:endParaRPr sz="1154"/>
          </a:p>
        </p:txBody>
      </p:sp>
      <p:sp>
        <p:nvSpPr>
          <p:cNvPr id="29" name="object 28">
            <a:extLst>
              <a:ext uri="{FF2B5EF4-FFF2-40B4-BE49-F238E27FC236}">
                <a16:creationId xmlns:a16="http://schemas.microsoft.com/office/drawing/2014/main" id="{DA74F539-FC85-4284-8FC9-C6C04C24405B}"/>
              </a:ext>
            </a:extLst>
          </p:cNvPr>
          <p:cNvSpPr/>
          <p:nvPr/>
        </p:nvSpPr>
        <p:spPr>
          <a:xfrm>
            <a:off x="1" y="254"/>
            <a:ext cx="1163486" cy="406677"/>
          </a:xfrm>
          <a:custGeom>
            <a:avLst/>
            <a:gdLst/>
            <a:ahLst/>
            <a:cxnLst/>
            <a:rect l="l" t="t" r="r" b="b"/>
            <a:pathLst>
              <a:path w="1710689" h="704850">
                <a:moveTo>
                  <a:pt x="1710204" y="0"/>
                </a:moveTo>
                <a:lnTo>
                  <a:pt x="1605490" y="43134"/>
                </a:lnTo>
                <a:lnTo>
                  <a:pt x="1465305" y="100880"/>
                </a:lnTo>
                <a:lnTo>
                  <a:pt x="1325121" y="158626"/>
                </a:lnTo>
                <a:lnTo>
                  <a:pt x="1184936" y="216372"/>
                </a:lnTo>
                <a:lnTo>
                  <a:pt x="1044751" y="274117"/>
                </a:lnTo>
                <a:lnTo>
                  <a:pt x="904567" y="331863"/>
                </a:lnTo>
                <a:lnTo>
                  <a:pt x="764382" y="389609"/>
                </a:lnTo>
                <a:lnTo>
                  <a:pt x="624198" y="447355"/>
                </a:lnTo>
                <a:lnTo>
                  <a:pt x="484013" y="505101"/>
                </a:lnTo>
                <a:lnTo>
                  <a:pt x="343829" y="562846"/>
                </a:lnTo>
                <a:lnTo>
                  <a:pt x="203644" y="620592"/>
                </a:lnTo>
                <a:lnTo>
                  <a:pt x="63460" y="678338"/>
                </a:lnTo>
                <a:lnTo>
                  <a:pt x="0" y="704480"/>
                </a:lnTo>
              </a:path>
            </a:pathLst>
          </a:custGeom>
          <a:ln w="7199">
            <a:solidFill>
              <a:schemeClr val="tx2">
                <a:lumMod val="40000"/>
                <a:lumOff val="60000"/>
              </a:schemeClr>
            </a:solidFill>
          </a:ln>
        </p:spPr>
        <p:txBody>
          <a:bodyPr wrap="square" lIns="0" tIns="0" rIns="0" bIns="0" rtlCol="0"/>
          <a:lstStyle/>
          <a:p>
            <a:endParaRPr sz="1154"/>
          </a:p>
        </p:txBody>
      </p:sp>
      <p:sp>
        <p:nvSpPr>
          <p:cNvPr id="30" name="object 29">
            <a:extLst>
              <a:ext uri="{FF2B5EF4-FFF2-40B4-BE49-F238E27FC236}">
                <a16:creationId xmlns:a16="http://schemas.microsoft.com/office/drawing/2014/main" id="{78B15DD1-B87E-4A4D-BD26-6DF0336B4575}"/>
              </a:ext>
            </a:extLst>
          </p:cNvPr>
          <p:cNvSpPr/>
          <p:nvPr/>
        </p:nvSpPr>
        <p:spPr>
          <a:xfrm>
            <a:off x="0" y="254"/>
            <a:ext cx="851237" cy="293834"/>
          </a:xfrm>
          <a:custGeom>
            <a:avLst/>
            <a:gdLst/>
            <a:ahLst/>
            <a:cxnLst/>
            <a:rect l="l" t="t" r="r" b="b"/>
            <a:pathLst>
              <a:path w="1251585" h="509270">
                <a:moveTo>
                  <a:pt x="1251221" y="0"/>
                </a:moveTo>
                <a:lnTo>
                  <a:pt x="1158736" y="37610"/>
                </a:lnTo>
                <a:lnTo>
                  <a:pt x="1023773" y="92495"/>
                </a:lnTo>
                <a:lnTo>
                  <a:pt x="888811" y="147379"/>
                </a:lnTo>
                <a:lnTo>
                  <a:pt x="753849" y="202264"/>
                </a:lnTo>
                <a:lnTo>
                  <a:pt x="618887" y="257148"/>
                </a:lnTo>
                <a:lnTo>
                  <a:pt x="483925" y="312033"/>
                </a:lnTo>
                <a:lnTo>
                  <a:pt x="348962" y="366917"/>
                </a:lnTo>
                <a:lnTo>
                  <a:pt x="214000" y="421802"/>
                </a:lnTo>
                <a:lnTo>
                  <a:pt x="79038" y="476686"/>
                </a:lnTo>
                <a:lnTo>
                  <a:pt x="0" y="508828"/>
                </a:lnTo>
              </a:path>
            </a:pathLst>
          </a:custGeom>
          <a:ln w="7199">
            <a:solidFill>
              <a:schemeClr val="tx2">
                <a:lumMod val="40000"/>
                <a:lumOff val="60000"/>
              </a:schemeClr>
            </a:solidFill>
          </a:ln>
        </p:spPr>
        <p:txBody>
          <a:bodyPr wrap="square" lIns="0" tIns="0" rIns="0" bIns="0" rtlCol="0"/>
          <a:lstStyle/>
          <a:p>
            <a:endParaRPr sz="1154"/>
          </a:p>
        </p:txBody>
      </p:sp>
      <p:sp>
        <p:nvSpPr>
          <p:cNvPr id="31" name="object 30">
            <a:extLst>
              <a:ext uri="{FF2B5EF4-FFF2-40B4-BE49-F238E27FC236}">
                <a16:creationId xmlns:a16="http://schemas.microsoft.com/office/drawing/2014/main" id="{E1E926BB-D2BB-4E11-A385-9B67EDF3A5A6}"/>
              </a:ext>
            </a:extLst>
          </p:cNvPr>
          <p:cNvSpPr/>
          <p:nvPr/>
        </p:nvSpPr>
        <p:spPr>
          <a:xfrm>
            <a:off x="0" y="254"/>
            <a:ext cx="533805" cy="181722"/>
          </a:xfrm>
          <a:custGeom>
            <a:avLst/>
            <a:gdLst/>
            <a:ahLst/>
            <a:cxnLst/>
            <a:rect l="l" t="t" r="r" b="b"/>
            <a:pathLst>
              <a:path w="784860" h="314960">
                <a:moveTo>
                  <a:pt x="784345" y="0"/>
                </a:moveTo>
                <a:lnTo>
                  <a:pt x="732867" y="20641"/>
                </a:lnTo>
                <a:lnTo>
                  <a:pt x="603128" y="72664"/>
                </a:lnTo>
                <a:lnTo>
                  <a:pt x="473388" y="124687"/>
                </a:lnTo>
                <a:lnTo>
                  <a:pt x="343649" y="176711"/>
                </a:lnTo>
                <a:lnTo>
                  <a:pt x="213909" y="228734"/>
                </a:lnTo>
                <a:lnTo>
                  <a:pt x="84170" y="280757"/>
                </a:lnTo>
                <a:lnTo>
                  <a:pt x="0" y="314507"/>
                </a:lnTo>
              </a:path>
            </a:pathLst>
          </a:custGeom>
          <a:ln w="7199">
            <a:solidFill>
              <a:schemeClr val="tx2">
                <a:lumMod val="40000"/>
                <a:lumOff val="60000"/>
              </a:schemeClr>
            </a:solidFill>
          </a:ln>
        </p:spPr>
        <p:txBody>
          <a:bodyPr wrap="square" lIns="0" tIns="0" rIns="0" bIns="0" rtlCol="0"/>
          <a:lstStyle/>
          <a:p>
            <a:endParaRPr sz="1154"/>
          </a:p>
        </p:txBody>
      </p:sp>
      <p:sp>
        <p:nvSpPr>
          <p:cNvPr id="32" name="object 31">
            <a:extLst>
              <a:ext uri="{FF2B5EF4-FFF2-40B4-BE49-F238E27FC236}">
                <a16:creationId xmlns:a16="http://schemas.microsoft.com/office/drawing/2014/main" id="{5CC5FED1-189A-4DCE-96A1-2CD7EAFE3EBC}"/>
              </a:ext>
            </a:extLst>
          </p:cNvPr>
          <p:cNvSpPr/>
          <p:nvPr/>
        </p:nvSpPr>
        <p:spPr>
          <a:xfrm>
            <a:off x="0" y="255"/>
            <a:ext cx="209894" cy="70344"/>
          </a:xfrm>
          <a:custGeom>
            <a:avLst/>
            <a:gdLst/>
            <a:ahLst/>
            <a:cxnLst/>
            <a:rect l="l" t="t" r="r" b="b"/>
            <a:pathLst>
              <a:path w="308610" h="121920">
                <a:moveTo>
                  <a:pt x="308205" y="0"/>
                </a:moveTo>
                <a:lnTo>
                  <a:pt x="203373" y="41389"/>
                </a:lnTo>
                <a:lnTo>
                  <a:pt x="78856" y="90550"/>
                </a:lnTo>
                <a:lnTo>
                  <a:pt x="0" y="121684"/>
                </a:lnTo>
              </a:path>
            </a:pathLst>
          </a:custGeom>
          <a:ln w="7199">
            <a:solidFill>
              <a:schemeClr val="tx2">
                <a:lumMod val="40000"/>
                <a:lumOff val="60000"/>
              </a:schemeClr>
            </a:solidFill>
          </a:ln>
        </p:spPr>
        <p:txBody>
          <a:bodyPr wrap="square" lIns="0" tIns="0" rIns="0" bIns="0" rtlCol="0"/>
          <a:lstStyle/>
          <a:p>
            <a:endParaRPr sz="1154"/>
          </a:p>
        </p:txBody>
      </p:sp>
      <p:sp>
        <p:nvSpPr>
          <p:cNvPr id="33" name="object 32">
            <a:extLst>
              <a:ext uri="{FF2B5EF4-FFF2-40B4-BE49-F238E27FC236}">
                <a16:creationId xmlns:a16="http://schemas.microsoft.com/office/drawing/2014/main" id="{2933B137-F73F-49E1-9F96-B844D584E506}"/>
              </a:ext>
            </a:extLst>
          </p:cNvPr>
          <p:cNvSpPr/>
          <p:nvPr/>
        </p:nvSpPr>
        <p:spPr>
          <a:xfrm>
            <a:off x="6096000" y="3429000"/>
            <a:ext cx="6095817" cy="3428669"/>
          </a:xfrm>
          <a:custGeom>
            <a:avLst/>
            <a:gdLst/>
            <a:ahLst/>
            <a:cxnLst/>
            <a:rect l="l" t="t" r="r" b="b"/>
            <a:pathLst>
              <a:path w="7021830" h="6137275">
                <a:moveTo>
                  <a:pt x="63696" y="6137178"/>
                </a:moveTo>
                <a:lnTo>
                  <a:pt x="0" y="3362086"/>
                </a:lnTo>
                <a:lnTo>
                  <a:pt x="3765762" y="1558936"/>
                </a:lnTo>
                <a:lnTo>
                  <a:pt x="7021504" y="0"/>
                </a:lnTo>
              </a:path>
            </a:pathLst>
          </a:custGeom>
          <a:ln w="7199">
            <a:solidFill>
              <a:schemeClr val="tx2">
                <a:lumMod val="40000"/>
                <a:lumOff val="60000"/>
              </a:schemeClr>
            </a:solidFill>
          </a:ln>
        </p:spPr>
        <p:txBody>
          <a:bodyPr wrap="square" lIns="0" tIns="0" rIns="0" bIns="0" rtlCol="0"/>
          <a:lstStyle/>
          <a:p>
            <a:endParaRPr sz="1154"/>
          </a:p>
        </p:txBody>
      </p:sp>
      <p:sp>
        <p:nvSpPr>
          <p:cNvPr id="34" name="object 33">
            <a:extLst>
              <a:ext uri="{FF2B5EF4-FFF2-40B4-BE49-F238E27FC236}">
                <a16:creationId xmlns:a16="http://schemas.microsoft.com/office/drawing/2014/main" id="{C92FAA2E-59A7-4274-8F74-A9FD4159426C}"/>
              </a:ext>
            </a:extLst>
          </p:cNvPr>
          <p:cNvSpPr/>
          <p:nvPr/>
        </p:nvSpPr>
        <p:spPr>
          <a:xfrm>
            <a:off x="6231655" y="3508973"/>
            <a:ext cx="5960207" cy="3348851"/>
          </a:xfrm>
          <a:custGeom>
            <a:avLst/>
            <a:gdLst/>
            <a:ahLst/>
            <a:cxnLst/>
            <a:rect l="l" t="t" r="r" b="b"/>
            <a:pathLst>
              <a:path w="6865619" h="5994400">
                <a:moveTo>
                  <a:pt x="58136" y="5994061"/>
                </a:moveTo>
                <a:lnTo>
                  <a:pt x="55020" y="5848460"/>
                </a:lnTo>
                <a:lnTo>
                  <a:pt x="51352" y="5677103"/>
                </a:lnTo>
                <a:lnTo>
                  <a:pt x="47684" y="5505746"/>
                </a:lnTo>
                <a:lnTo>
                  <a:pt x="44016" y="5334390"/>
                </a:lnTo>
                <a:lnTo>
                  <a:pt x="40348" y="5163033"/>
                </a:lnTo>
                <a:lnTo>
                  <a:pt x="36680" y="4991676"/>
                </a:lnTo>
                <a:lnTo>
                  <a:pt x="33012" y="4820319"/>
                </a:lnTo>
                <a:lnTo>
                  <a:pt x="29344" y="4648963"/>
                </a:lnTo>
                <a:lnTo>
                  <a:pt x="25676" y="4477606"/>
                </a:lnTo>
                <a:lnTo>
                  <a:pt x="22008" y="4306249"/>
                </a:lnTo>
                <a:lnTo>
                  <a:pt x="18340" y="4134893"/>
                </a:lnTo>
                <a:lnTo>
                  <a:pt x="14672" y="3963536"/>
                </a:lnTo>
                <a:lnTo>
                  <a:pt x="11004" y="3792179"/>
                </a:lnTo>
                <a:lnTo>
                  <a:pt x="7336" y="3620823"/>
                </a:lnTo>
                <a:lnTo>
                  <a:pt x="3668" y="3449466"/>
                </a:lnTo>
                <a:lnTo>
                  <a:pt x="0" y="3278109"/>
                </a:lnTo>
                <a:lnTo>
                  <a:pt x="184724" y="3189904"/>
                </a:lnTo>
                <a:lnTo>
                  <a:pt x="369449" y="3101698"/>
                </a:lnTo>
                <a:lnTo>
                  <a:pt x="554174" y="3013492"/>
                </a:lnTo>
                <a:lnTo>
                  <a:pt x="738899" y="2925287"/>
                </a:lnTo>
                <a:lnTo>
                  <a:pt x="923624" y="2837082"/>
                </a:lnTo>
                <a:lnTo>
                  <a:pt x="1108349" y="2748876"/>
                </a:lnTo>
                <a:lnTo>
                  <a:pt x="1293074" y="2660671"/>
                </a:lnTo>
                <a:lnTo>
                  <a:pt x="1477799" y="2572465"/>
                </a:lnTo>
                <a:lnTo>
                  <a:pt x="1662524" y="2484260"/>
                </a:lnTo>
                <a:lnTo>
                  <a:pt x="1847249" y="2396055"/>
                </a:lnTo>
                <a:lnTo>
                  <a:pt x="2031975" y="2307850"/>
                </a:lnTo>
                <a:lnTo>
                  <a:pt x="2216700" y="2219645"/>
                </a:lnTo>
                <a:lnTo>
                  <a:pt x="2401425" y="2131440"/>
                </a:lnTo>
                <a:lnTo>
                  <a:pt x="2586150" y="2043235"/>
                </a:lnTo>
                <a:lnTo>
                  <a:pt x="2770875" y="1955030"/>
                </a:lnTo>
                <a:lnTo>
                  <a:pt x="2955600" y="1866825"/>
                </a:lnTo>
                <a:lnTo>
                  <a:pt x="3140325" y="1778620"/>
                </a:lnTo>
                <a:lnTo>
                  <a:pt x="3325050" y="1690415"/>
                </a:lnTo>
                <a:lnTo>
                  <a:pt x="3509775" y="1602210"/>
                </a:lnTo>
                <a:lnTo>
                  <a:pt x="3694499" y="1514006"/>
                </a:lnTo>
                <a:lnTo>
                  <a:pt x="3879225" y="1425800"/>
                </a:lnTo>
                <a:lnTo>
                  <a:pt x="4063950" y="1337594"/>
                </a:lnTo>
                <a:lnTo>
                  <a:pt x="4248675" y="1249389"/>
                </a:lnTo>
                <a:lnTo>
                  <a:pt x="4433400" y="1161183"/>
                </a:lnTo>
                <a:lnTo>
                  <a:pt x="4618126" y="1072978"/>
                </a:lnTo>
                <a:lnTo>
                  <a:pt x="4802851" y="984772"/>
                </a:lnTo>
                <a:lnTo>
                  <a:pt x="4987576" y="896567"/>
                </a:lnTo>
                <a:lnTo>
                  <a:pt x="5172301" y="808362"/>
                </a:lnTo>
                <a:lnTo>
                  <a:pt x="5357026" y="720156"/>
                </a:lnTo>
                <a:lnTo>
                  <a:pt x="5541751" y="631951"/>
                </a:lnTo>
                <a:lnTo>
                  <a:pt x="5726476" y="543746"/>
                </a:lnTo>
                <a:lnTo>
                  <a:pt x="5911201" y="455541"/>
                </a:lnTo>
                <a:lnTo>
                  <a:pt x="6095926" y="367336"/>
                </a:lnTo>
                <a:lnTo>
                  <a:pt x="6280652" y="279130"/>
                </a:lnTo>
                <a:lnTo>
                  <a:pt x="6465377" y="190925"/>
                </a:lnTo>
                <a:lnTo>
                  <a:pt x="6650102" y="102719"/>
                </a:lnTo>
                <a:lnTo>
                  <a:pt x="6834827" y="14514"/>
                </a:lnTo>
                <a:lnTo>
                  <a:pt x="6865224" y="0"/>
                </a:lnTo>
              </a:path>
            </a:pathLst>
          </a:custGeom>
          <a:ln w="7199">
            <a:solidFill>
              <a:schemeClr val="tx2">
                <a:lumMod val="40000"/>
                <a:lumOff val="60000"/>
              </a:schemeClr>
            </a:solidFill>
          </a:ln>
        </p:spPr>
        <p:txBody>
          <a:bodyPr wrap="square" lIns="0" tIns="0" rIns="0" bIns="0" rtlCol="0"/>
          <a:lstStyle/>
          <a:p>
            <a:endParaRPr sz="1154"/>
          </a:p>
        </p:txBody>
      </p:sp>
      <p:sp>
        <p:nvSpPr>
          <p:cNvPr id="35" name="object 34">
            <a:extLst>
              <a:ext uri="{FF2B5EF4-FFF2-40B4-BE49-F238E27FC236}">
                <a16:creationId xmlns:a16="http://schemas.microsoft.com/office/drawing/2014/main" id="{9EAAB058-2E5D-436F-965F-179BC2FEEFC6}"/>
              </a:ext>
            </a:extLst>
          </p:cNvPr>
          <p:cNvSpPr/>
          <p:nvPr/>
        </p:nvSpPr>
        <p:spPr>
          <a:xfrm>
            <a:off x="6367314" y="3588908"/>
            <a:ext cx="5824596" cy="3269031"/>
          </a:xfrm>
          <a:custGeom>
            <a:avLst/>
            <a:gdLst/>
            <a:ahLst/>
            <a:cxnLst/>
            <a:rect l="l" t="t" r="r" b="b"/>
            <a:pathLst>
              <a:path w="6709409" h="5851525">
                <a:moveTo>
                  <a:pt x="52589" y="5851008"/>
                </a:moveTo>
                <a:lnTo>
                  <a:pt x="49859" y="5713086"/>
                </a:lnTo>
                <a:lnTo>
                  <a:pt x="46535" y="5545160"/>
                </a:lnTo>
                <a:lnTo>
                  <a:pt x="43211" y="5377233"/>
                </a:lnTo>
                <a:lnTo>
                  <a:pt x="39887" y="5209307"/>
                </a:lnTo>
                <a:lnTo>
                  <a:pt x="36563" y="5041381"/>
                </a:lnTo>
                <a:lnTo>
                  <a:pt x="33238" y="4873455"/>
                </a:lnTo>
                <a:lnTo>
                  <a:pt x="29914" y="4705528"/>
                </a:lnTo>
                <a:lnTo>
                  <a:pt x="26590" y="4537602"/>
                </a:lnTo>
                <a:lnTo>
                  <a:pt x="23266" y="4369676"/>
                </a:lnTo>
                <a:lnTo>
                  <a:pt x="19942" y="4201750"/>
                </a:lnTo>
                <a:lnTo>
                  <a:pt x="16618" y="4033824"/>
                </a:lnTo>
                <a:lnTo>
                  <a:pt x="13295" y="3865898"/>
                </a:lnTo>
                <a:lnTo>
                  <a:pt x="9971" y="3697971"/>
                </a:lnTo>
                <a:lnTo>
                  <a:pt x="6647" y="3530045"/>
                </a:lnTo>
                <a:lnTo>
                  <a:pt x="3323" y="3362119"/>
                </a:lnTo>
                <a:lnTo>
                  <a:pt x="0" y="3194193"/>
                </a:lnTo>
                <a:lnTo>
                  <a:pt x="181161" y="3107940"/>
                </a:lnTo>
                <a:lnTo>
                  <a:pt x="362322" y="3021687"/>
                </a:lnTo>
                <a:lnTo>
                  <a:pt x="543484" y="2935434"/>
                </a:lnTo>
                <a:lnTo>
                  <a:pt x="724645" y="2849181"/>
                </a:lnTo>
                <a:lnTo>
                  <a:pt x="905807" y="2762928"/>
                </a:lnTo>
                <a:lnTo>
                  <a:pt x="1086968" y="2676676"/>
                </a:lnTo>
                <a:lnTo>
                  <a:pt x="1268130" y="2590423"/>
                </a:lnTo>
                <a:lnTo>
                  <a:pt x="1449292" y="2504170"/>
                </a:lnTo>
                <a:lnTo>
                  <a:pt x="1630453" y="2417917"/>
                </a:lnTo>
                <a:lnTo>
                  <a:pt x="1811615" y="2331664"/>
                </a:lnTo>
                <a:lnTo>
                  <a:pt x="1992777" y="2245411"/>
                </a:lnTo>
                <a:lnTo>
                  <a:pt x="2173938" y="2159158"/>
                </a:lnTo>
                <a:lnTo>
                  <a:pt x="2355100" y="2072905"/>
                </a:lnTo>
                <a:lnTo>
                  <a:pt x="2536262" y="1986652"/>
                </a:lnTo>
                <a:lnTo>
                  <a:pt x="2717424" y="1900400"/>
                </a:lnTo>
                <a:lnTo>
                  <a:pt x="2898586" y="1814147"/>
                </a:lnTo>
                <a:lnTo>
                  <a:pt x="3079748" y="1727894"/>
                </a:lnTo>
                <a:lnTo>
                  <a:pt x="3260910" y="1641641"/>
                </a:lnTo>
                <a:lnTo>
                  <a:pt x="3442071" y="1555388"/>
                </a:lnTo>
                <a:lnTo>
                  <a:pt x="3623233" y="1469135"/>
                </a:lnTo>
                <a:lnTo>
                  <a:pt x="3804395" y="1382882"/>
                </a:lnTo>
                <a:lnTo>
                  <a:pt x="3985557" y="1296629"/>
                </a:lnTo>
                <a:lnTo>
                  <a:pt x="4166719" y="1210376"/>
                </a:lnTo>
                <a:lnTo>
                  <a:pt x="4347881" y="1124123"/>
                </a:lnTo>
                <a:lnTo>
                  <a:pt x="4529043" y="1037870"/>
                </a:lnTo>
                <a:lnTo>
                  <a:pt x="4710205" y="951617"/>
                </a:lnTo>
                <a:lnTo>
                  <a:pt x="4891366" y="865364"/>
                </a:lnTo>
                <a:lnTo>
                  <a:pt x="5072528" y="779111"/>
                </a:lnTo>
                <a:lnTo>
                  <a:pt x="5253690" y="692858"/>
                </a:lnTo>
                <a:lnTo>
                  <a:pt x="5434852" y="606605"/>
                </a:lnTo>
                <a:lnTo>
                  <a:pt x="5616014" y="520352"/>
                </a:lnTo>
                <a:lnTo>
                  <a:pt x="5797176" y="434099"/>
                </a:lnTo>
                <a:lnTo>
                  <a:pt x="5978338" y="347847"/>
                </a:lnTo>
                <a:lnTo>
                  <a:pt x="6159500" y="261594"/>
                </a:lnTo>
                <a:lnTo>
                  <a:pt x="6340662" y="175341"/>
                </a:lnTo>
                <a:lnTo>
                  <a:pt x="6521823" y="89088"/>
                </a:lnTo>
                <a:lnTo>
                  <a:pt x="6702985" y="2835"/>
                </a:lnTo>
                <a:lnTo>
                  <a:pt x="6708941" y="0"/>
                </a:lnTo>
              </a:path>
            </a:pathLst>
          </a:custGeom>
          <a:ln w="7199">
            <a:solidFill>
              <a:schemeClr val="tx2">
                <a:lumMod val="40000"/>
                <a:lumOff val="60000"/>
              </a:schemeClr>
            </a:solidFill>
          </a:ln>
        </p:spPr>
        <p:txBody>
          <a:bodyPr wrap="square" lIns="0" tIns="0" rIns="0" bIns="0" rtlCol="0"/>
          <a:lstStyle/>
          <a:p>
            <a:endParaRPr sz="1154"/>
          </a:p>
        </p:txBody>
      </p:sp>
      <p:sp>
        <p:nvSpPr>
          <p:cNvPr id="36" name="object 35">
            <a:extLst>
              <a:ext uri="{FF2B5EF4-FFF2-40B4-BE49-F238E27FC236}">
                <a16:creationId xmlns:a16="http://schemas.microsoft.com/office/drawing/2014/main" id="{B90AF638-37AE-4350-BAD0-8878FB06C1ED}"/>
              </a:ext>
            </a:extLst>
          </p:cNvPr>
          <p:cNvSpPr/>
          <p:nvPr/>
        </p:nvSpPr>
        <p:spPr>
          <a:xfrm>
            <a:off x="6502966" y="3668745"/>
            <a:ext cx="5688988" cy="3188857"/>
          </a:xfrm>
          <a:custGeom>
            <a:avLst/>
            <a:gdLst/>
            <a:ahLst/>
            <a:cxnLst/>
            <a:rect l="l" t="t" r="r" b="b"/>
            <a:pathLst>
              <a:path w="6553200" h="5708015">
                <a:moveTo>
                  <a:pt x="47066" y="5708024"/>
                </a:moveTo>
                <a:lnTo>
                  <a:pt x="44706" y="5577781"/>
                </a:lnTo>
                <a:lnTo>
                  <a:pt x="41725" y="5413285"/>
                </a:lnTo>
                <a:lnTo>
                  <a:pt x="38744" y="5248790"/>
                </a:lnTo>
                <a:lnTo>
                  <a:pt x="35764" y="5084294"/>
                </a:lnTo>
                <a:lnTo>
                  <a:pt x="32784" y="4919799"/>
                </a:lnTo>
                <a:lnTo>
                  <a:pt x="29803" y="4755304"/>
                </a:lnTo>
                <a:lnTo>
                  <a:pt x="26823" y="4590808"/>
                </a:lnTo>
                <a:lnTo>
                  <a:pt x="23842" y="4426313"/>
                </a:lnTo>
                <a:lnTo>
                  <a:pt x="20862" y="4261818"/>
                </a:lnTo>
                <a:lnTo>
                  <a:pt x="17882" y="4097322"/>
                </a:lnTo>
                <a:lnTo>
                  <a:pt x="14901" y="3932827"/>
                </a:lnTo>
                <a:lnTo>
                  <a:pt x="11921" y="3768332"/>
                </a:lnTo>
                <a:lnTo>
                  <a:pt x="8941" y="3603836"/>
                </a:lnTo>
                <a:lnTo>
                  <a:pt x="5960" y="3439341"/>
                </a:lnTo>
                <a:lnTo>
                  <a:pt x="2980" y="3274846"/>
                </a:lnTo>
                <a:lnTo>
                  <a:pt x="0" y="3110351"/>
                </a:lnTo>
                <a:lnTo>
                  <a:pt x="177598" y="3026050"/>
                </a:lnTo>
                <a:lnTo>
                  <a:pt x="355197" y="2941749"/>
                </a:lnTo>
                <a:lnTo>
                  <a:pt x="532795" y="2857448"/>
                </a:lnTo>
                <a:lnTo>
                  <a:pt x="710394" y="2773147"/>
                </a:lnTo>
                <a:lnTo>
                  <a:pt x="887993" y="2688846"/>
                </a:lnTo>
                <a:lnTo>
                  <a:pt x="1065591" y="2604545"/>
                </a:lnTo>
                <a:lnTo>
                  <a:pt x="1243190" y="2520244"/>
                </a:lnTo>
                <a:lnTo>
                  <a:pt x="1420789" y="2435944"/>
                </a:lnTo>
                <a:lnTo>
                  <a:pt x="1598388" y="2351643"/>
                </a:lnTo>
                <a:lnTo>
                  <a:pt x="1775986" y="2267342"/>
                </a:lnTo>
                <a:lnTo>
                  <a:pt x="1953585" y="2183042"/>
                </a:lnTo>
                <a:lnTo>
                  <a:pt x="2131184" y="2098741"/>
                </a:lnTo>
                <a:lnTo>
                  <a:pt x="2308782" y="2014440"/>
                </a:lnTo>
                <a:lnTo>
                  <a:pt x="2486381" y="1930140"/>
                </a:lnTo>
                <a:lnTo>
                  <a:pt x="2663980" y="1845839"/>
                </a:lnTo>
                <a:lnTo>
                  <a:pt x="2841578" y="1761539"/>
                </a:lnTo>
                <a:lnTo>
                  <a:pt x="3019177" y="1677238"/>
                </a:lnTo>
                <a:lnTo>
                  <a:pt x="3196775" y="1592938"/>
                </a:lnTo>
                <a:lnTo>
                  <a:pt x="3374374" y="1508637"/>
                </a:lnTo>
                <a:lnTo>
                  <a:pt x="3551972" y="1424337"/>
                </a:lnTo>
                <a:lnTo>
                  <a:pt x="3729571" y="1340035"/>
                </a:lnTo>
                <a:lnTo>
                  <a:pt x="3907170" y="1255734"/>
                </a:lnTo>
                <a:lnTo>
                  <a:pt x="4084769" y="1171433"/>
                </a:lnTo>
                <a:lnTo>
                  <a:pt x="4262368" y="1087132"/>
                </a:lnTo>
                <a:lnTo>
                  <a:pt x="4439967" y="1002831"/>
                </a:lnTo>
                <a:lnTo>
                  <a:pt x="4617565" y="918530"/>
                </a:lnTo>
                <a:lnTo>
                  <a:pt x="4795164" y="834229"/>
                </a:lnTo>
                <a:lnTo>
                  <a:pt x="4972763" y="749928"/>
                </a:lnTo>
                <a:lnTo>
                  <a:pt x="5150361" y="665628"/>
                </a:lnTo>
                <a:lnTo>
                  <a:pt x="5327960" y="581327"/>
                </a:lnTo>
                <a:lnTo>
                  <a:pt x="5505559" y="497027"/>
                </a:lnTo>
                <a:lnTo>
                  <a:pt x="5683158" y="412726"/>
                </a:lnTo>
                <a:lnTo>
                  <a:pt x="5860756" y="328425"/>
                </a:lnTo>
                <a:lnTo>
                  <a:pt x="6038355" y="244125"/>
                </a:lnTo>
                <a:lnTo>
                  <a:pt x="6215954" y="159824"/>
                </a:lnTo>
                <a:lnTo>
                  <a:pt x="6393553" y="75524"/>
                </a:lnTo>
                <a:lnTo>
                  <a:pt x="6552662" y="0"/>
                </a:lnTo>
              </a:path>
            </a:pathLst>
          </a:custGeom>
          <a:ln w="7199">
            <a:solidFill>
              <a:schemeClr val="tx2">
                <a:lumMod val="40000"/>
                <a:lumOff val="60000"/>
              </a:schemeClr>
            </a:solidFill>
          </a:ln>
        </p:spPr>
        <p:txBody>
          <a:bodyPr wrap="square" lIns="0" tIns="0" rIns="0" bIns="0" rtlCol="0"/>
          <a:lstStyle/>
          <a:p>
            <a:endParaRPr sz="1154"/>
          </a:p>
        </p:txBody>
      </p:sp>
      <p:sp>
        <p:nvSpPr>
          <p:cNvPr id="37" name="object 36">
            <a:extLst>
              <a:ext uri="{FF2B5EF4-FFF2-40B4-BE49-F238E27FC236}">
                <a16:creationId xmlns:a16="http://schemas.microsoft.com/office/drawing/2014/main" id="{E6BE6693-1368-46E8-8A82-5AA3831D6F80}"/>
              </a:ext>
            </a:extLst>
          </p:cNvPr>
          <p:cNvSpPr/>
          <p:nvPr/>
        </p:nvSpPr>
        <p:spPr>
          <a:xfrm>
            <a:off x="6638620" y="3748587"/>
            <a:ext cx="5553380" cy="3109037"/>
          </a:xfrm>
          <a:custGeom>
            <a:avLst/>
            <a:gdLst/>
            <a:ahLst/>
            <a:cxnLst/>
            <a:rect l="l" t="t" r="r" b="b"/>
            <a:pathLst>
              <a:path w="6396990" h="5565140">
                <a:moveTo>
                  <a:pt x="41552" y="5565113"/>
                </a:moveTo>
                <a:lnTo>
                  <a:pt x="39546" y="5442548"/>
                </a:lnTo>
                <a:lnTo>
                  <a:pt x="36909" y="5281483"/>
                </a:lnTo>
                <a:lnTo>
                  <a:pt x="34272" y="5120418"/>
                </a:lnTo>
                <a:lnTo>
                  <a:pt x="31636" y="4959354"/>
                </a:lnTo>
                <a:lnTo>
                  <a:pt x="29000" y="4798289"/>
                </a:lnTo>
                <a:lnTo>
                  <a:pt x="26363" y="4637224"/>
                </a:lnTo>
                <a:lnTo>
                  <a:pt x="23727" y="4476160"/>
                </a:lnTo>
                <a:lnTo>
                  <a:pt x="21090" y="4315095"/>
                </a:lnTo>
                <a:lnTo>
                  <a:pt x="18454" y="4154031"/>
                </a:lnTo>
                <a:lnTo>
                  <a:pt x="15818" y="3992966"/>
                </a:lnTo>
                <a:lnTo>
                  <a:pt x="13181" y="3831902"/>
                </a:lnTo>
                <a:lnTo>
                  <a:pt x="10545" y="3670837"/>
                </a:lnTo>
                <a:lnTo>
                  <a:pt x="7908" y="3509773"/>
                </a:lnTo>
                <a:lnTo>
                  <a:pt x="5272" y="3348708"/>
                </a:lnTo>
                <a:lnTo>
                  <a:pt x="2636" y="3187644"/>
                </a:lnTo>
                <a:lnTo>
                  <a:pt x="0" y="3026580"/>
                </a:lnTo>
                <a:lnTo>
                  <a:pt x="174035" y="2944231"/>
                </a:lnTo>
                <a:lnTo>
                  <a:pt x="348070" y="2861882"/>
                </a:lnTo>
                <a:lnTo>
                  <a:pt x="522105" y="2779533"/>
                </a:lnTo>
                <a:lnTo>
                  <a:pt x="696140" y="2697184"/>
                </a:lnTo>
                <a:lnTo>
                  <a:pt x="870175" y="2614836"/>
                </a:lnTo>
                <a:lnTo>
                  <a:pt x="1044211" y="2532487"/>
                </a:lnTo>
                <a:lnTo>
                  <a:pt x="1218246" y="2450138"/>
                </a:lnTo>
                <a:lnTo>
                  <a:pt x="1392281" y="2367790"/>
                </a:lnTo>
                <a:lnTo>
                  <a:pt x="1566317" y="2285441"/>
                </a:lnTo>
                <a:lnTo>
                  <a:pt x="1740352" y="2203093"/>
                </a:lnTo>
                <a:lnTo>
                  <a:pt x="1914387" y="2120745"/>
                </a:lnTo>
                <a:lnTo>
                  <a:pt x="2088423" y="2038396"/>
                </a:lnTo>
                <a:lnTo>
                  <a:pt x="2262458" y="1956048"/>
                </a:lnTo>
                <a:lnTo>
                  <a:pt x="2436494" y="1873699"/>
                </a:lnTo>
                <a:lnTo>
                  <a:pt x="2610529" y="1791351"/>
                </a:lnTo>
                <a:lnTo>
                  <a:pt x="2784564" y="1709003"/>
                </a:lnTo>
                <a:lnTo>
                  <a:pt x="2958600" y="1626654"/>
                </a:lnTo>
                <a:lnTo>
                  <a:pt x="3132635" y="1544306"/>
                </a:lnTo>
                <a:lnTo>
                  <a:pt x="3306671" y="1461958"/>
                </a:lnTo>
                <a:lnTo>
                  <a:pt x="3480706" y="1379609"/>
                </a:lnTo>
                <a:lnTo>
                  <a:pt x="3654742" y="1297260"/>
                </a:lnTo>
                <a:lnTo>
                  <a:pt x="3828777" y="1214912"/>
                </a:lnTo>
                <a:lnTo>
                  <a:pt x="4002813" y="1132563"/>
                </a:lnTo>
                <a:lnTo>
                  <a:pt x="4176848" y="1050214"/>
                </a:lnTo>
                <a:lnTo>
                  <a:pt x="4350884" y="967866"/>
                </a:lnTo>
                <a:lnTo>
                  <a:pt x="4524919" y="885517"/>
                </a:lnTo>
                <a:lnTo>
                  <a:pt x="4698955" y="803169"/>
                </a:lnTo>
                <a:lnTo>
                  <a:pt x="4872991" y="720820"/>
                </a:lnTo>
                <a:lnTo>
                  <a:pt x="5047026" y="638472"/>
                </a:lnTo>
                <a:lnTo>
                  <a:pt x="5221062" y="556124"/>
                </a:lnTo>
                <a:lnTo>
                  <a:pt x="5395098" y="473775"/>
                </a:lnTo>
                <a:lnTo>
                  <a:pt x="5569134" y="391427"/>
                </a:lnTo>
                <a:lnTo>
                  <a:pt x="5743169" y="309078"/>
                </a:lnTo>
                <a:lnTo>
                  <a:pt x="5917205" y="226730"/>
                </a:lnTo>
                <a:lnTo>
                  <a:pt x="6091241" y="144381"/>
                </a:lnTo>
                <a:lnTo>
                  <a:pt x="6265277" y="62033"/>
                </a:lnTo>
                <a:lnTo>
                  <a:pt x="6396378" y="0"/>
                </a:lnTo>
              </a:path>
            </a:pathLst>
          </a:custGeom>
          <a:ln w="7199">
            <a:solidFill>
              <a:schemeClr val="tx2">
                <a:lumMod val="40000"/>
                <a:lumOff val="60000"/>
              </a:schemeClr>
            </a:solidFill>
          </a:ln>
        </p:spPr>
        <p:txBody>
          <a:bodyPr wrap="square" lIns="0" tIns="0" rIns="0" bIns="0" rtlCol="0"/>
          <a:lstStyle/>
          <a:p>
            <a:endParaRPr sz="1154"/>
          </a:p>
        </p:txBody>
      </p:sp>
      <p:sp>
        <p:nvSpPr>
          <p:cNvPr id="38" name="object 37">
            <a:extLst>
              <a:ext uri="{FF2B5EF4-FFF2-40B4-BE49-F238E27FC236}">
                <a16:creationId xmlns:a16="http://schemas.microsoft.com/office/drawing/2014/main" id="{00E13276-58BD-4388-B8CB-B3AA36129E42}"/>
              </a:ext>
            </a:extLst>
          </p:cNvPr>
          <p:cNvSpPr/>
          <p:nvPr/>
        </p:nvSpPr>
        <p:spPr>
          <a:xfrm>
            <a:off x="6774421" y="3828433"/>
            <a:ext cx="5417218" cy="3029573"/>
          </a:xfrm>
          <a:custGeom>
            <a:avLst/>
            <a:gdLst/>
            <a:ahLst/>
            <a:cxnLst/>
            <a:rect l="l" t="t" r="r" b="b"/>
            <a:pathLst>
              <a:path w="6240144" h="5422900">
                <a:moveTo>
                  <a:pt x="36060" y="5422278"/>
                </a:moveTo>
                <a:lnTo>
                  <a:pt x="34389" y="5307391"/>
                </a:lnTo>
                <a:lnTo>
                  <a:pt x="32097" y="5149757"/>
                </a:lnTo>
                <a:lnTo>
                  <a:pt x="29804" y="4992123"/>
                </a:lnTo>
                <a:lnTo>
                  <a:pt x="27511" y="4834489"/>
                </a:lnTo>
                <a:lnTo>
                  <a:pt x="25219" y="4676856"/>
                </a:lnTo>
                <a:lnTo>
                  <a:pt x="22926" y="4519222"/>
                </a:lnTo>
                <a:lnTo>
                  <a:pt x="20634" y="4361588"/>
                </a:lnTo>
                <a:lnTo>
                  <a:pt x="18341" y="4203955"/>
                </a:lnTo>
                <a:lnTo>
                  <a:pt x="16048" y="4046321"/>
                </a:lnTo>
                <a:lnTo>
                  <a:pt x="13756" y="3888688"/>
                </a:lnTo>
                <a:lnTo>
                  <a:pt x="11463" y="3731054"/>
                </a:lnTo>
                <a:lnTo>
                  <a:pt x="9171" y="3573420"/>
                </a:lnTo>
                <a:lnTo>
                  <a:pt x="6878" y="3415787"/>
                </a:lnTo>
                <a:lnTo>
                  <a:pt x="4585" y="3258153"/>
                </a:lnTo>
                <a:lnTo>
                  <a:pt x="2292" y="3100520"/>
                </a:lnTo>
                <a:lnTo>
                  <a:pt x="0" y="2942886"/>
                </a:lnTo>
                <a:lnTo>
                  <a:pt x="170472" y="2862489"/>
                </a:lnTo>
                <a:lnTo>
                  <a:pt x="340944" y="2782092"/>
                </a:lnTo>
                <a:lnTo>
                  <a:pt x="511416" y="2701696"/>
                </a:lnTo>
                <a:lnTo>
                  <a:pt x="681888" y="2621299"/>
                </a:lnTo>
                <a:lnTo>
                  <a:pt x="852360" y="2540903"/>
                </a:lnTo>
                <a:lnTo>
                  <a:pt x="1022832" y="2460506"/>
                </a:lnTo>
                <a:lnTo>
                  <a:pt x="1193305" y="2380110"/>
                </a:lnTo>
                <a:lnTo>
                  <a:pt x="1363777" y="2299713"/>
                </a:lnTo>
                <a:lnTo>
                  <a:pt x="1534249" y="2219317"/>
                </a:lnTo>
                <a:lnTo>
                  <a:pt x="1704722" y="2138921"/>
                </a:lnTo>
                <a:lnTo>
                  <a:pt x="1875194" y="2058524"/>
                </a:lnTo>
                <a:lnTo>
                  <a:pt x="2045666" y="1978128"/>
                </a:lnTo>
                <a:lnTo>
                  <a:pt x="2216139" y="1897732"/>
                </a:lnTo>
                <a:lnTo>
                  <a:pt x="2386611" y="1817336"/>
                </a:lnTo>
                <a:lnTo>
                  <a:pt x="2557083" y="1736940"/>
                </a:lnTo>
                <a:lnTo>
                  <a:pt x="2727556" y="1656544"/>
                </a:lnTo>
                <a:lnTo>
                  <a:pt x="2898028" y="1576148"/>
                </a:lnTo>
                <a:lnTo>
                  <a:pt x="3068500" y="1495752"/>
                </a:lnTo>
                <a:lnTo>
                  <a:pt x="3238972" y="1415357"/>
                </a:lnTo>
                <a:lnTo>
                  <a:pt x="3409444" y="1334961"/>
                </a:lnTo>
                <a:lnTo>
                  <a:pt x="3579917" y="1254564"/>
                </a:lnTo>
                <a:lnTo>
                  <a:pt x="3750389" y="1174167"/>
                </a:lnTo>
                <a:lnTo>
                  <a:pt x="3920862" y="1093771"/>
                </a:lnTo>
                <a:lnTo>
                  <a:pt x="4091334" y="1013374"/>
                </a:lnTo>
                <a:lnTo>
                  <a:pt x="4261807" y="932977"/>
                </a:lnTo>
                <a:lnTo>
                  <a:pt x="4432279" y="852581"/>
                </a:lnTo>
                <a:lnTo>
                  <a:pt x="4602752" y="772185"/>
                </a:lnTo>
                <a:lnTo>
                  <a:pt x="4773225" y="691789"/>
                </a:lnTo>
                <a:lnTo>
                  <a:pt x="4943697" y="611392"/>
                </a:lnTo>
                <a:lnTo>
                  <a:pt x="5114170" y="530996"/>
                </a:lnTo>
                <a:lnTo>
                  <a:pt x="5284642" y="450600"/>
                </a:lnTo>
                <a:lnTo>
                  <a:pt x="5455115" y="370204"/>
                </a:lnTo>
                <a:lnTo>
                  <a:pt x="5625587" y="289808"/>
                </a:lnTo>
                <a:lnTo>
                  <a:pt x="5796059" y="209412"/>
                </a:lnTo>
                <a:lnTo>
                  <a:pt x="5966532" y="129016"/>
                </a:lnTo>
                <a:lnTo>
                  <a:pt x="6137004" y="48620"/>
                </a:lnTo>
                <a:lnTo>
                  <a:pt x="6240098" y="0"/>
                </a:lnTo>
              </a:path>
            </a:pathLst>
          </a:custGeom>
          <a:ln w="7199">
            <a:solidFill>
              <a:schemeClr val="tx2">
                <a:lumMod val="40000"/>
                <a:lumOff val="60000"/>
              </a:schemeClr>
            </a:solidFill>
          </a:ln>
        </p:spPr>
        <p:txBody>
          <a:bodyPr wrap="square" lIns="0" tIns="0" rIns="0" bIns="0" rtlCol="0"/>
          <a:lstStyle/>
          <a:p>
            <a:endParaRPr sz="1154"/>
          </a:p>
        </p:txBody>
      </p:sp>
      <p:sp>
        <p:nvSpPr>
          <p:cNvPr id="39" name="object 38">
            <a:extLst>
              <a:ext uri="{FF2B5EF4-FFF2-40B4-BE49-F238E27FC236}">
                <a16:creationId xmlns:a16="http://schemas.microsoft.com/office/drawing/2014/main" id="{6D5A444A-9745-4E1C-B3ED-02FAC078B22A}"/>
              </a:ext>
            </a:extLst>
          </p:cNvPr>
          <p:cNvSpPr/>
          <p:nvPr/>
        </p:nvSpPr>
        <p:spPr>
          <a:xfrm>
            <a:off x="6910078" y="3908170"/>
            <a:ext cx="5281607" cy="2949755"/>
          </a:xfrm>
          <a:custGeom>
            <a:avLst/>
            <a:gdLst/>
            <a:ahLst/>
            <a:cxnLst/>
            <a:rect l="l" t="t" r="r" b="b"/>
            <a:pathLst>
              <a:path w="6083934" h="5280025">
                <a:moveTo>
                  <a:pt x="30583" y="5279528"/>
                </a:moveTo>
                <a:lnTo>
                  <a:pt x="29228" y="5172320"/>
                </a:lnTo>
                <a:lnTo>
                  <a:pt x="27279" y="5018117"/>
                </a:lnTo>
                <a:lnTo>
                  <a:pt x="25330" y="4863914"/>
                </a:lnTo>
                <a:lnTo>
                  <a:pt x="23382" y="4709710"/>
                </a:lnTo>
                <a:lnTo>
                  <a:pt x="21433" y="4555507"/>
                </a:lnTo>
                <a:lnTo>
                  <a:pt x="19484" y="4401304"/>
                </a:lnTo>
                <a:lnTo>
                  <a:pt x="17536" y="4247101"/>
                </a:lnTo>
                <a:lnTo>
                  <a:pt x="15587" y="4092898"/>
                </a:lnTo>
                <a:lnTo>
                  <a:pt x="13638" y="3938695"/>
                </a:lnTo>
                <a:lnTo>
                  <a:pt x="11690" y="3784491"/>
                </a:lnTo>
                <a:lnTo>
                  <a:pt x="9741" y="3630288"/>
                </a:lnTo>
                <a:lnTo>
                  <a:pt x="7793" y="3476085"/>
                </a:lnTo>
                <a:lnTo>
                  <a:pt x="5844" y="3321882"/>
                </a:lnTo>
                <a:lnTo>
                  <a:pt x="3896" y="3167679"/>
                </a:lnTo>
                <a:lnTo>
                  <a:pt x="1948" y="3013476"/>
                </a:lnTo>
                <a:lnTo>
                  <a:pt x="0" y="2859273"/>
                </a:lnTo>
                <a:lnTo>
                  <a:pt x="166908" y="2780829"/>
                </a:lnTo>
                <a:lnTo>
                  <a:pt x="333817" y="2702385"/>
                </a:lnTo>
                <a:lnTo>
                  <a:pt x="500725" y="2623941"/>
                </a:lnTo>
                <a:lnTo>
                  <a:pt x="667634" y="2545497"/>
                </a:lnTo>
                <a:lnTo>
                  <a:pt x="834543" y="2467053"/>
                </a:lnTo>
                <a:lnTo>
                  <a:pt x="1001452" y="2388608"/>
                </a:lnTo>
                <a:lnTo>
                  <a:pt x="1168360" y="2310164"/>
                </a:lnTo>
                <a:lnTo>
                  <a:pt x="1335269" y="2231720"/>
                </a:lnTo>
                <a:lnTo>
                  <a:pt x="1502178" y="2153277"/>
                </a:lnTo>
                <a:lnTo>
                  <a:pt x="1669087" y="2074833"/>
                </a:lnTo>
                <a:lnTo>
                  <a:pt x="1835996" y="1996389"/>
                </a:lnTo>
                <a:lnTo>
                  <a:pt x="2002905" y="1917945"/>
                </a:lnTo>
                <a:lnTo>
                  <a:pt x="2169814" y="1839501"/>
                </a:lnTo>
                <a:lnTo>
                  <a:pt x="2336724" y="1761057"/>
                </a:lnTo>
                <a:lnTo>
                  <a:pt x="2503633" y="1682613"/>
                </a:lnTo>
                <a:lnTo>
                  <a:pt x="2670542" y="1604169"/>
                </a:lnTo>
                <a:lnTo>
                  <a:pt x="2837451" y="1525725"/>
                </a:lnTo>
                <a:lnTo>
                  <a:pt x="3004360" y="1447281"/>
                </a:lnTo>
                <a:lnTo>
                  <a:pt x="3171269" y="1368837"/>
                </a:lnTo>
                <a:lnTo>
                  <a:pt x="3338178" y="1290393"/>
                </a:lnTo>
                <a:lnTo>
                  <a:pt x="3505088" y="1211949"/>
                </a:lnTo>
                <a:lnTo>
                  <a:pt x="3671997" y="1133505"/>
                </a:lnTo>
                <a:lnTo>
                  <a:pt x="3838907" y="1055061"/>
                </a:lnTo>
                <a:lnTo>
                  <a:pt x="4005816" y="976617"/>
                </a:lnTo>
                <a:lnTo>
                  <a:pt x="4172726" y="898173"/>
                </a:lnTo>
                <a:lnTo>
                  <a:pt x="4339635" y="819729"/>
                </a:lnTo>
                <a:lnTo>
                  <a:pt x="4506544" y="741285"/>
                </a:lnTo>
                <a:lnTo>
                  <a:pt x="4673454" y="662841"/>
                </a:lnTo>
                <a:lnTo>
                  <a:pt x="4840363" y="584397"/>
                </a:lnTo>
                <a:lnTo>
                  <a:pt x="5007272" y="505953"/>
                </a:lnTo>
                <a:lnTo>
                  <a:pt x="5174182" y="427509"/>
                </a:lnTo>
                <a:lnTo>
                  <a:pt x="5341091" y="349065"/>
                </a:lnTo>
                <a:lnTo>
                  <a:pt x="5508000" y="270621"/>
                </a:lnTo>
                <a:lnTo>
                  <a:pt x="5674909" y="192177"/>
                </a:lnTo>
                <a:lnTo>
                  <a:pt x="5841819" y="113733"/>
                </a:lnTo>
                <a:lnTo>
                  <a:pt x="6008728" y="35289"/>
                </a:lnTo>
                <a:lnTo>
                  <a:pt x="6083815" y="0"/>
                </a:lnTo>
              </a:path>
            </a:pathLst>
          </a:custGeom>
          <a:ln w="7199">
            <a:solidFill>
              <a:schemeClr val="tx2">
                <a:lumMod val="40000"/>
                <a:lumOff val="60000"/>
              </a:schemeClr>
            </a:solidFill>
          </a:ln>
        </p:spPr>
        <p:txBody>
          <a:bodyPr wrap="square" lIns="0" tIns="0" rIns="0" bIns="0" rtlCol="0"/>
          <a:lstStyle/>
          <a:p>
            <a:endParaRPr sz="1154"/>
          </a:p>
        </p:txBody>
      </p:sp>
      <p:sp>
        <p:nvSpPr>
          <p:cNvPr id="40" name="object 39">
            <a:extLst>
              <a:ext uri="{FF2B5EF4-FFF2-40B4-BE49-F238E27FC236}">
                <a16:creationId xmlns:a16="http://schemas.microsoft.com/office/drawing/2014/main" id="{D8391CB6-7662-43A8-9705-B08D307D1F23}"/>
              </a:ext>
            </a:extLst>
          </p:cNvPr>
          <p:cNvSpPr/>
          <p:nvPr/>
        </p:nvSpPr>
        <p:spPr>
          <a:xfrm>
            <a:off x="7045730" y="3987854"/>
            <a:ext cx="5145999" cy="2869936"/>
          </a:xfrm>
          <a:custGeom>
            <a:avLst/>
            <a:gdLst/>
            <a:ahLst/>
            <a:cxnLst/>
            <a:rect l="l" t="t" r="r" b="b"/>
            <a:pathLst>
              <a:path w="5927725" h="5137150">
                <a:moveTo>
                  <a:pt x="25132" y="5136866"/>
                </a:moveTo>
                <a:lnTo>
                  <a:pt x="24073" y="5037336"/>
                </a:lnTo>
                <a:lnTo>
                  <a:pt x="22468" y="4886564"/>
                </a:lnTo>
                <a:lnTo>
                  <a:pt x="20863" y="4735792"/>
                </a:lnTo>
                <a:lnTo>
                  <a:pt x="19258" y="4585020"/>
                </a:lnTo>
                <a:lnTo>
                  <a:pt x="17653" y="4434247"/>
                </a:lnTo>
                <a:lnTo>
                  <a:pt x="16048" y="4283475"/>
                </a:lnTo>
                <a:lnTo>
                  <a:pt x="14444" y="4132703"/>
                </a:lnTo>
                <a:lnTo>
                  <a:pt x="12839" y="3981930"/>
                </a:lnTo>
                <a:lnTo>
                  <a:pt x="11234" y="3831158"/>
                </a:lnTo>
                <a:lnTo>
                  <a:pt x="9629" y="3680386"/>
                </a:lnTo>
                <a:lnTo>
                  <a:pt x="8024" y="3529613"/>
                </a:lnTo>
                <a:lnTo>
                  <a:pt x="6419" y="3378841"/>
                </a:lnTo>
                <a:lnTo>
                  <a:pt x="4814" y="3228069"/>
                </a:lnTo>
                <a:lnTo>
                  <a:pt x="3209" y="3077296"/>
                </a:lnTo>
                <a:lnTo>
                  <a:pt x="1604" y="2926524"/>
                </a:lnTo>
                <a:lnTo>
                  <a:pt x="0" y="2775751"/>
                </a:lnTo>
                <a:lnTo>
                  <a:pt x="163345" y="2699259"/>
                </a:lnTo>
                <a:lnTo>
                  <a:pt x="326691" y="2622767"/>
                </a:lnTo>
                <a:lnTo>
                  <a:pt x="490037" y="2546275"/>
                </a:lnTo>
                <a:lnTo>
                  <a:pt x="653383" y="2469784"/>
                </a:lnTo>
                <a:lnTo>
                  <a:pt x="816729" y="2393292"/>
                </a:lnTo>
                <a:lnTo>
                  <a:pt x="980075" y="2316800"/>
                </a:lnTo>
                <a:lnTo>
                  <a:pt x="1143420" y="2240308"/>
                </a:lnTo>
                <a:lnTo>
                  <a:pt x="1306766" y="2163816"/>
                </a:lnTo>
                <a:lnTo>
                  <a:pt x="1470112" y="2087325"/>
                </a:lnTo>
                <a:lnTo>
                  <a:pt x="1633458" y="2010833"/>
                </a:lnTo>
                <a:lnTo>
                  <a:pt x="1796804" y="1934341"/>
                </a:lnTo>
                <a:lnTo>
                  <a:pt x="1960150" y="1857849"/>
                </a:lnTo>
                <a:lnTo>
                  <a:pt x="2123496" y="1781358"/>
                </a:lnTo>
                <a:lnTo>
                  <a:pt x="2286842" y="1704866"/>
                </a:lnTo>
                <a:lnTo>
                  <a:pt x="2450188" y="1628375"/>
                </a:lnTo>
                <a:lnTo>
                  <a:pt x="2613534" y="1551883"/>
                </a:lnTo>
                <a:lnTo>
                  <a:pt x="2776880" y="1475392"/>
                </a:lnTo>
                <a:lnTo>
                  <a:pt x="2940225" y="1398900"/>
                </a:lnTo>
                <a:lnTo>
                  <a:pt x="3103571" y="1322409"/>
                </a:lnTo>
                <a:lnTo>
                  <a:pt x="3266917" y="1245917"/>
                </a:lnTo>
                <a:lnTo>
                  <a:pt x="3430263" y="1169425"/>
                </a:lnTo>
                <a:lnTo>
                  <a:pt x="3593610" y="1092933"/>
                </a:lnTo>
                <a:lnTo>
                  <a:pt x="3756956" y="1016441"/>
                </a:lnTo>
                <a:lnTo>
                  <a:pt x="3920302" y="939949"/>
                </a:lnTo>
                <a:lnTo>
                  <a:pt x="4083648" y="863457"/>
                </a:lnTo>
                <a:lnTo>
                  <a:pt x="4246995" y="786965"/>
                </a:lnTo>
                <a:lnTo>
                  <a:pt x="4410341" y="710474"/>
                </a:lnTo>
                <a:lnTo>
                  <a:pt x="4573687" y="633982"/>
                </a:lnTo>
                <a:lnTo>
                  <a:pt x="4737033" y="557490"/>
                </a:lnTo>
                <a:lnTo>
                  <a:pt x="4900379" y="480998"/>
                </a:lnTo>
                <a:lnTo>
                  <a:pt x="5063725" y="404506"/>
                </a:lnTo>
                <a:lnTo>
                  <a:pt x="5227071" y="328014"/>
                </a:lnTo>
                <a:lnTo>
                  <a:pt x="5390417" y="251522"/>
                </a:lnTo>
                <a:lnTo>
                  <a:pt x="5553763" y="175031"/>
                </a:lnTo>
                <a:lnTo>
                  <a:pt x="5717109" y="98539"/>
                </a:lnTo>
                <a:lnTo>
                  <a:pt x="5880455" y="22047"/>
                </a:lnTo>
                <a:lnTo>
                  <a:pt x="5927536" y="0"/>
                </a:lnTo>
              </a:path>
            </a:pathLst>
          </a:custGeom>
          <a:ln w="7199">
            <a:solidFill>
              <a:schemeClr val="tx2">
                <a:lumMod val="40000"/>
                <a:lumOff val="60000"/>
              </a:schemeClr>
            </a:solidFill>
          </a:ln>
        </p:spPr>
        <p:txBody>
          <a:bodyPr wrap="square" lIns="0" tIns="0" rIns="0" bIns="0" rtlCol="0"/>
          <a:lstStyle/>
          <a:p>
            <a:endParaRPr sz="1154"/>
          </a:p>
        </p:txBody>
      </p:sp>
      <p:sp>
        <p:nvSpPr>
          <p:cNvPr id="41" name="object 40">
            <a:extLst>
              <a:ext uri="{FF2B5EF4-FFF2-40B4-BE49-F238E27FC236}">
                <a16:creationId xmlns:a16="http://schemas.microsoft.com/office/drawing/2014/main" id="{4766534B-5BD3-4F1E-BD79-8652E9F82942}"/>
              </a:ext>
            </a:extLst>
          </p:cNvPr>
          <p:cNvSpPr/>
          <p:nvPr/>
        </p:nvSpPr>
        <p:spPr>
          <a:xfrm>
            <a:off x="7181387" y="4067530"/>
            <a:ext cx="5010390" cy="2790473"/>
          </a:xfrm>
          <a:custGeom>
            <a:avLst/>
            <a:gdLst/>
            <a:ahLst/>
            <a:cxnLst/>
            <a:rect l="l" t="t" r="r" b="b"/>
            <a:pathLst>
              <a:path w="5771515" h="4994909">
                <a:moveTo>
                  <a:pt x="19699" y="4994294"/>
                </a:moveTo>
                <a:lnTo>
                  <a:pt x="18913" y="4902443"/>
                </a:lnTo>
                <a:lnTo>
                  <a:pt x="17652" y="4755102"/>
                </a:lnTo>
                <a:lnTo>
                  <a:pt x="16391" y="4607760"/>
                </a:lnTo>
                <a:lnTo>
                  <a:pt x="15131" y="4460418"/>
                </a:lnTo>
                <a:lnTo>
                  <a:pt x="13870" y="4313077"/>
                </a:lnTo>
                <a:lnTo>
                  <a:pt x="12609" y="4165735"/>
                </a:lnTo>
                <a:lnTo>
                  <a:pt x="11348" y="4018394"/>
                </a:lnTo>
                <a:lnTo>
                  <a:pt x="10087" y="3871052"/>
                </a:lnTo>
                <a:lnTo>
                  <a:pt x="8826" y="3723711"/>
                </a:lnTo>
                <a:lnTo>
                  <a:pt x="7565" y="3576369"/>
                </a:lnTo>
                <a:lnTo>
                  <a:pt x="6304" y="3429028"/>
                </a:lnTo>
                <a:lnTo>
                  <a:pt x="5043" y="3281686"/>
                </a:lnTo>
                <a:lnTo>
                  <a:pt x="3782" y="3134345"/>
                </a:lnTo>
                <a:lnTo>
                  <a:pt x="2521" y="2987004"/>
                </a:lnTo>
                <a:lnTo>
                  <a:pt x="1260" y="2839663"/>
                </a:lnTo>
                <a:lnTo>
                  <a:pt x="0" y="2692322"/>
                </a:lnTo>
                <a:lnTo>
                  <a:pt x="159782" y="2617782"/>
                </a:lnTo>
                <a:lnTo>
                  <a:pt x="319564" y="2543242"/>
                </a:lnTo>
                <a:lnTo>
                  <a:pt x="479346" y="2468702"/>
                </a:lnTo>
                <a:lnTo>
                  <a:pt x="639129" y="2394162"/>
                </a:lnTo>
                <a:lnTo>
                  <a:pt x="798911" y="2319622"/>
                </a:lnTo>
                <a:lnTo>
                  <a:pt x="958694" y="2245083"/>
                </a:lnTo>
                <a:lnTo>
                  <a:pt x="1118476" y="2170543"/>
                </a:lnTo>
                <a:lnTo>
                  <a:pt x="1278259" y="2096003"/>
                </a:lnTo>
                <a:lnTo>
                  <a:pt x="1438042" y="2021464"/>
                </a:lnTo>
                <a:lnTo>
                  <a:pt x="1597824" y="1946924"/>
                </a:lnTo>
                <a:lnTo>
                  <a:pt x="1757607" y="1872384"/>
                </a:lnTo>
                <a:lnTo>
                  <a:pt x="1917390" y="1797845"/>
                </a:lnTo>
                <a:lnTo>
                  <a:pt x="2077173" y="1723305"/>
                </a:lnTo>
                <a:lnTo>
                  <a:pt x="2236956" y="1648766"/>
                </a:lnTo>
                <a:lnTo>
                  <a:pt x="2396739" y="1574226"/>
                </a:lnTo>
                <a:lnTo>
                  <a:pt x="2556522" y="1499687"/>
                </a:lnTo>
                <a:lnTo>
                  <a:pt x="2716305" y="1425147"/>
                </a:lnTo>
                <a:lnTo>
                  <a:pt x="2876088" y="1350608"/>
                </a:lnTo>
                <a:lnTo>
                  <a:pt x="3035871" y="1276068"/>
                </a:lnTo>
                <a:lnTo>
                  <a:pt x="3195655" y="1201528"/>
                </a:lnTo>
                <a:lnTo>
                  <a:pt x="3355438" y="1126988"/>
                </a:lnTo>
                <a:lnTo>
                  <a:pt x="3515220" y="1052449"/>
                </a:lnTo>
                <a:lnTo>
                  <a:pt x="3675003" y="977909"/>
                </a:lnTo>
                <a:lnTo>
                  <a:pt x="3834786" y="903369"/>
                </a:lnTo>
                <a:lnTo>
                  <a:pt x="3994569" y="828830"/>
                </a:lnTo>
                <a:lnTo>
                  <a:pt x="4154351" y="754290"/>
                </a:lnTo>
                <a:lnTo>
                  <a:pt x="4314134" y="679751"/>
                </a:lnTo>
                <a:lnTo>
                  <a:pt x="4473917" y="605211"/>
                </a:lnTo>
                <a:lnTo>
                  <a:pt x="4633700" y="530672"/>
                </a:lnTo>
                <a:lnTo>
                  <a:pt x="4793482" y="456133"/>
                </a:lnTo>
                <a:lnTo>
                  <a:pt x="4953265" y="381594"/>
                </a:lnTo>
                <a:lnTo>
                  <a:pt x="5113048" y="307054"/>
                </a:lnTo>
                <a:lnTo>
                  <a:pt x="5272831" y="232515"/>
                </a:lnTo>
                <a:lnTo>
                  <a:pt x="5432613" y="157976"/>
                </a:lnTo>
                <a:lnTo>
                  <a:pt x="5592396" y="83437"/>
                </a:lnTo>
                <a:lnTo>
                  <a:pt x="5752179" y="8897"/>
                </a:lnTo>
                <a:lnTo>
                  <a:pt x="5771253" y="0"/>
                </a:lnTo>
              </a:path>
            </a:pathLst>
          </a:custGeom>
          <a:ln w="7199">
            <a:solidFill>
              <a:schemeClr val="tx2">
                <a:lumMod val="40000"/>
                <a:lumOff val="60000"/>
              </a:schemeClr>
            </a:solidFill>
          </a:ln>
        </p:spPr>
        <p:txBody>
          <a:bodyPr wrap="square" lIns="0" tIns="0" rIns="0" bIns="0" rtlCol="0"/>
          <a:lstStyle/>
          <a:p>
            <a:endParaRPr sz="1154"/>
          </a:p>
        </p:txBody>
      </p:sp>
      <p:sp>
        <p:nvSpPr>
          <p:cNvPr id="42" name="object 41">
            <a:extLst>
              <a:ext uri="{FF2B5EF4-FFF2-40B4-BE49-F238E27FC236}">
                <a16:creationId xmlns:a16="http://schemas.microsoft.com/office/drawing/2014/main" id="{BB7A273E-46BB-4F83-A797-61E2BE844012}"/>
              </a:ext>
            </a:extLst>
          </p:cNvPr>
          <p:cNvSpPr/>
          <p:nvPr/>
        </p:nvSpPr>
        <p:spPr>
          <a:xfrm>
            <a:off x="7317042" y="4147090"/>
            <a:ext cx="4874779" cy="2710652"/>
          </a:xfrm>
          <a:custGeom>
            <a:avLst/>
            <a:gdLst/>
            <a:ahLst/>
            <a:cxnLst/>
            <a:rect l="l" t="t" r="r" b="b"/>
            <a:pathLst>
              <a:path w="5615305" h="4852034">
                <a:moveTo>
                  <a:pt x="14294" y="4851825"/>
                </a:moveTo>
                <a:lnTo>
                  <a:pt x="13757" y="4767652"/>
                </a:lnTo>
                <a:lnTo>
                  <a:pt x="12840" y="4623742"/>
                </a:lnTo>
                <a:lnTo>
                  <a:pt x="11923" y="4479831"/>
                </a:lnTo>
                <a:lnTo>
                  <a:pt x="11005" y="4335920"/>
                </a:lnTo>
                <a:lnTo>
                  <a:pt x="10088" y="4192009"/>
                </a:lnTo>
                <a:lnTo>
                  <a:pt x="9171" y="4048098"/>
                </a:lnTo>
                <a:lnTo>
                  <a:pt x="8253" y="3904187"/>
                </a:lnTo>
                <a:lnTo>
                  <a:pt x="7336" y="3760276"/>
                </a:lnTo>
                <a:lnTo>
                  <a:pt x="6419" y="3616366"/>
                </a:lnTo>
                <a:lnTo>
                  <a:pt x="5502" y="3472455"/>
                </a:lnTo>
                <a:lnTo>
                  <a:pt x="4585" y="3328544"/>
                </a:lnTo>
                <a:lnTo>
                  <a:pt x="3667" y="3184633"/>
                </a:lnTo>
                <a:lnTo>
                  <a:pt x="2750" y="3040722"/>
                </a:lnTo>
                <a:lnTo>
                  <a:pt x="1833" y="2896811"/>
                </a:lnTo>
                <a:lnTo>
                  <a:pt x="916" y="2752900"/>
                </a:lnTo>
                <a:lnTo>
                  <a:pt x="0" y="2608989"/>
                </a:lnTo>
                <a:lnTo>
                  <a:pt x="156219" y="2536401"/>
                </a:lnTo>
                <a:lnTo>
                  <a:pt x="312438" y="2463814"/>
                </a:lnTo>
                <a:lnTo>
                  <a:pt x="468658" y="2391227"/>
                </a:lnTo>
                <a:lnTo>
                  <a:pt x="624877" y="2318639"/>
                </a:lnTo>
                <a:lnTo>
                  <a:pt x="781097" y="2246052"/>
                </a:lnTo>
                <a:lnTo>
                  <a:pt x="937316" y="2173465"/>
                </a:lnTo>
                <a:lnTo>
                  <a:pt x="1093536" y="2100878"/>
                </a:lnTo>
                <a:lnTo>
                  <a:pt x="1249755" y="2028291"/>
                </a:lnTo>
                <a:lnTo>
                  <a:pt x="1405975" y="1955703"/>
                </a:lnTo>
                <a:lnTo>
                  <a:pt x="1562195" y="1883116"/>
                </a:lnTo>
                <a:lnTo>
                  <a:pt x="1718414" y="1810529"/>
                </a:lnTo>
                <a:lnTo>
                  <a:pt x="1874634" y="1737942"/>
                </a:lnTo>
                <a:lnTo>
                  <a:pt x="2030854" y="1665355"/>
                </a:lnTo>
                <a:lnTo>
                  <a:pt x="2187073" y="1592768"/>
                </a:lnTo>
                <a:lnTo>
                  <a:pt x="2343293" y="1520181"/>
                </a:lnTo>
                <a:lnTo>
                  <a:pt x="2499513" y="1447594"/>
                </a:lnTo>
                <a:lnTo>
                  <a:pt x="2655733" y="1375007"/>
                </a:lnTo>
                <a:lnTo>
                  <a:pt x="2811953" y="1302420"/>
                </a:lnTo>
                <a:lnTo>
                  <a:pt x="2968173" y="1229833"/>
                </a:lnTo>
                <a:lnTo>
                  <a:pt x="3124393" y="1157247"/>
                </a:lnTo>
                <a:lnTo>
                  <a:pt x="3280612" y="1084659"/>
                </a:lnTo>
                <a:lnTo>
                  <a:pt x="3436831" y="1012071"/>
                </a:lnTo>
                <a:lnTo>
                  <a:pt x="3593051" y="939483"/>
                </a:lnTo>
                <a:lnTo>
                  <a:pt x="3749270" y="866896"/>
                </a:lnTo>
                <a:lnTo>
                  <a:pt x="3905490" y="794308"/>
                </a:lnTo>
                <a:lnTo>
                  <a:pt x="4061709" y="721721"/>
                </a:lnTo>
                <a:lnTo>
                  <a:pt x="4217929" y="649133"/>
                </a:lnTo>
                <a:lnTo>
                  <a:pt x="4374148" y="576546"/>
                </a:lnTo>
                <a:lnTo>
                  <a:pt x="4530368" y="503959"/>
                </a:lnTo>
                <a:lnTo>
                  <a:pt x="4686588" y="431372"/>
                </a:lnTo>
                <a:lnTo>
                  <a:pt x="4842807" y="358784"/>
                </a:lnTo>
                <a:lnTo>
                  <a:pt x="4999027" y="286197"/>
                </a:lnTo>
                <a:lnTo>
                  <a:pt x="5155247" y="213610"/>
                </a:lnTo>
                <a:lnTo>
                  <a:pt x="5311467" y="141023"/>
                </a:lnTo>
                <a:lnTo>
                  <a:pt x="5467686" y="68436"/>
                </a:lnTo>
                <a:lnTo>
                  <a:pt x="5614973" y="0"/>
                </a:lnTo>
              </a:path>
            </a:pathLst>
          </a:custGeom>
          <a:ln w="7199">
            <a:solidFill>
              <a:schemeClr val="tx2">
                <a:lumMod val="40000"/>
                <a:lumOff val="60000"/>
              </a:schemeClr>
            </a:solidFill>
          </a:ln>
        </p:spPr>
        <p:txBody>
          <a:bodyPr wrap="square" lIns="0" tIns="0" rIns="0" bIns="0" rtlCol="0"/>
          <a:lstStyle/>
          <a:p>
            <a:endParaRPr sz="1154"/>
          </a:p>
        </p:txBody>
      </p:sp>
      <p:sp>
        <p:nvSpPr>
          <p:cNvPr id="43" name="object 42">
            <a:extLst>
              <a:ext uri="{FF2B5EF4-FFF2-40B4-BE49-F238E27FC236}">
                <a16:creationId xmlns:a16="http://schemas.microsoft.com/office/drawing/2014/main" id="{1F279BF3-EA5C-4DB9-B4CE-03B69D81281D}"/>
              </a:ext>
            </a:extLst>
          </p:cNvPr>
          <p:cNvSpPr/>
          <p:nvPr/>
        </p:nvSpPr>
        <p:spPr>
          <a:xfrm>
            <a:off x="7452698" y="4226629"/>
            <a:ext cx="4739170" cy="2631190"/>
          </a:xfrm>
          <a:custGeom>
            <a:avLst/>
            <a:gdLst/>
            <a:ahLst/>
            <a:cxnLst/>
            <a:rect l="l" t="t" r="r" b="b"/>
            <a:pathLst>
              <a:path w="5459094" h="4709795">
                <a:moveTo>
                  <a:pt x="8911" y="4709464"/>
                </a:moveTo>
                <a:lnTo>
                  <a:pt x="8599" y="4632971"/>
                </a:lnTo>
                <a:lnTo>
                  <a:pt x="8025" y="4492491"/>
                </a:lnTo>
                <a:lnTo>
                  <a:pt x="7452" y="4352011"/>
                </a:lnTo>
                <a:lnTo>
                  <a:pt x="6878" y="4211531"/>
                </a:lnTo>
                <a:lnTo>
                  <a:pt x="6305" y="4071050"/>
                </a:lnTo>
                <a:lnTo>
                  <a:pt x="5731" y="3930570"/>
                </a:lnTo>
                <a:lnTo>
                  <a:pt x="5158" y="3790090"/>
                </a:lnTo>
                <a:lnTo>
                  <a:pt x="4585" y="3649610"/>
                </a:lnTo>
                <a:lnTo>
                  <a:pt x="4012" y="3509130"/>
                </a:lnTo>
                <a:lnTo>
                  <a:pt x="3438" y="3368649"/>
                </a:lnTo>
                <a:lnTo>
                  <a:pt x="2865" y="3228169"/>
                </a:lnTo>
                <a:lnTo>
                  <a:pt x="2292" y="3087689"/>
                </a:lnTo>
                <a:lnTo>
                  <a:pt x="1719" y="2947209"/>
                </a:lnTo>
                <a:lnTo>
                  <a:pt x="1146" y="2806729"/>
                </a:lnTo>
                <a:lnTo>
                  <a:pt x="573" y="2666249"/>
                </a:lnTo>
                <a:lnTo>
                  <a:pt x="0" y="2525769"/>
                </a:lnTo>
                <a:lnTo>
                  <a:pt x="152655" y="2455134"/>
                </a:lnTo>
                <a:lnTo>
                  <a:pt x="305311" y="2384499"/>
                </a:lnTo>
                <a:lnTo>
                  <a:pt x="457967" y="2313864"/>
                </a:lnTo>
                <a:lnTo>
                  <a:pt x="610623" y="2243228"/>
                </a:lnTo>
                <a:lnTo>
                  <a:pt x="763279" y="2172593"/>
                </a:lnTo>
                <a:lnTo>
                  <a:pt x="915936" y="2101958"/>
                </a:lnTo>
                <a:lnTo>
                  <a:pt x="1068592" y="2031323"/>
                </a:lnTo>
                <a:lnTo>
                  <a:pt x="1221248" y="1960688"/>
                </a:lnTo>
                <a:lnTo>
                  <a:pt x="1373904" y="1890053"/>
                </a:lnTo>
                <a:lnTo>
                  <a:pt x="1526561" y="1819418"/>
                </a:lnTo>
                <a:lnTo>
                  <a:pt x="1679217" y="1748783"/>
                </a:lnTo>
                <a:lnTo>
                  <a:pt x="1831874" y="1678148"/>
                </a:lnTo>
                <a:lnTo>
                  <a:pt x="1984530" y="1607513"/>
                </a:lnTo>
                <a:lnTo>
                  <a:pt x="2137187" y="1536878"/>
                </a:lnTo>
                <a:lnTo>
                  <a:pt x="2289844" y="1466243"/>
                </a:lnTo>
                <a:lnTo>
                  <a:pt x="2442500" y="1395608"/>
                </a:lnTo>
                <a:lnTo>
                  <a:pt x="2595157" y="1324973"/>
                </a:lnTo>
                <a:lnTo>
                  <a:pt x="2747814" y="1254338"/>
                </a:lnTo>
                <a:lnTo>
                  <a:pt x="2900471" y="1183703"/>
                </a:lnTo>
                <a:lnTo>
                  <a:pt x="3053128" y="1113068"/>
                </a:lnTo>
                <a:lnTo>
                  <a:pt x="3205784" y="1042433"/>
                </a:lnTo>
                <a:lnTo>
                  <a:pt x="3358441" y="971798"/>
                </a:lnTo>
                <a:lnTo>
                  <a:pt x="3511097" y="901163"/>
                </a:lnTo>
                <a:lnTo>
                  <a:pt x="3663753" y="830527"/>
                </a:lnTo>
                <a:lnTo>
                  <a:pt x="3816410" y="759892"/>
                </a:lnTo>
                <a:lnTo>
                  <a:pt x="3969066" y="689257"/>
                </a:lnTo>
                <a:lnTo>
                  <a:pt x="4121723" y="618622"/>
                </a:lnTo>
                <a:lnTo>
                  <a:pt x="4274379" y="547987"/>
                </a:lnTo>
                <a:lnTo>
                  <a:pt x="4427035" y="477352"/>
                </a:lnTo>
                <a:lnTo>
                  <a:pt x="4579692" y="406717"/>
                </a:lnTo>
                <a:lnTo>
                  <a:pt x="4732348" y="336082"/>
                </a:lnTo>
                <a:lnTo>
                  <a:pt x="4885004" y="265447"/>
                </a:lnTo>
                <a:lnTo>
                  <a:pt x="5037661" y="194812"/>
                </a:lnTo>
                <a:lnTo>
                  <a:pt x="5190317" y="124177"/>
                </a:lnTo>
                <a:lnTo>
                  <a:pt x="5342973" y="53542"/>
                </a:lnTo>
                <a:lnTo>
                  <a:pt x="5458690" y="0"/>
                </a:lnTo>
              </a:path>
            </a:pathLst>
          </a:custGeom>
          <a:ln w="7199">
            <a:solidFill>
              <a:schemeClr val="tx2">
                <a:lumMod val="40000"/>
                <a:lumOff val="60000"/>
              </a:schemeClr>
            </a:solidFill>
          </a:ln>
        </p:spPr>
        <p:txBody>
          <a:bodyPr wrap="square" lIns="0" tIns="0" rIns="0" bIns="0" rtlCol="0"/>
          <a:lstStyle/>
          <a:p>
            <a:endParaRPr sz="1154"/>
          </a:p>
        </p:txBody>
      </p:sp>
      <p:sp>
        <p:nvSpPr>
          <p:cNvPr id="44" name="object 43">
            <a:extLst>
              <a:ext uri="{FF2B5EF4-FFF2-40B4-BE49-F238E27FC236}">
                <a16:creationId xmlns:a16="http://schemas.microsoft.com/office/drawing/2014/main" id="{1528FB8C-70AC-4215-9443-F23616A6CB96}"/>
              </a:ext>
            </a:extLst>
          </p:cNvPr>
          <p:cNvSpPr/>
          <p:nvPr/>
        </p:nvSpPr>
        <p:spPr>
          <a:xfrm>
            <a:off x="7588353" y="4306100"/>
            <a:ext cx="4603560" cy="2551726"/>
          </a:xfrm>
          <a:custGeom>
            <a:avLst/>
            <a:gdLst/>
            <a:ahLst/>
            <a:cxnLst/>
            <a:rect l="l" t="t" r="r" b="b"/>
            <a:pathLst>
              <a:path w="5302884" h="4567555">
                <a:moveTo>
                  <a:pt x="3557" y="4567216"/>
                </a:moveTo>
                <a:lnTo>
                  <a:pt x="3442" y="4498400"/>
                </a:lnTo>
                <a:lnTo>
                  <a:pt x="3213" y="4361351"/>
                </a:lnTo>
                <a:lnTo>
                  <a:pt x="2983" y="4224302"/>
                </a:lnTo>
                <a:lnTo>
                  <a:pt x="2754" y="4087253"/>
                </a:lnTo>
                <a:lnTo>
                  <a:pt x="2524" y="3950203"/>
                </a:lnTo>
                <a:lnTo>
                  <a:pt x="2295" y="3813154"/>
                </a:lnTo>
                <a:lnTo>
                  <a:pt x="2065" y="3676105"/>
                </a:lnTo>
                <a:lnTo>
                  <a:pt x="1836" y="3539055"/>
                </a:lnTo>
                <a:lnTo>
                  <a:pt x="1606" y="3402006"/>
                </a:lnTo>
                <a:lnTo>
                  <a:pt x="1377" y="3264957"/>
                </a:lnTo>
                <a:lnTo>
                  <a:pt x="1147" y="3127908"/>
                </a:lnTo>
                <a:lnTo>
                  <a:pt x="918" y="2990859"/>
                </a:lnTo>
                <a:lnTo>
                  <a:pt x="688" y="2853809"/>
                </a:lnTo>
                <a:lnTo>
                  <a:pt x="459" y="2716760"/>
                </a:lnTo>
                <a:lnTo>
                  <a:pt x="229" y="2579711"/>
                </a:lnTo>
                <a:lnTo>
                  <a:pt x="0" y="2442662"/>
                </a:lnTo>
                <a:lnTo>
                  <a:pt x="149092" y="2373979"/>
                </a:lnTo>
                <a:lnTo>
                  <a:pt x="298185" y="2305296"/>
                </a:lnTo>
                <a:lnTo>
                  <a:pt x="447279" y="2236612"/>
                </a:lnTo>
                <a:lnTo>
                  <a:pt x="596372" y="2167929"/>
                </a:lnTo>
                <a:lnTo>
                  <a:pt x="745465" y="2099246"/>
                </a:lnTo>
                <a:lnTo>
                  <a:pt x="894558" y="2030564"/>
                </a:lnTo>
                <a:lnTo>
                  <a:pt x="1043651" y="1961881"/>
                </a:lnTo>
                <a:lnTo>
                  <a:pt x="1192744" y="1893198"/>
                </a:lnTo>
                <a:lnTo>
                  <a:pt x="1341838" y="1824515"/>
                </a:lnTo>
                <a:lnTo>
                  <a:pt x="1490931" y="1755832"/>
                </a:lnTo>
                <a:lnTo>
                  <a:pt x="1640024" y="1687150"/>
                </a:lnTo>
                <a:lnTo>
                  <a:pt x="1789118" y="1618467"/>
                </a:lnTo>
                <a:lnTo>
                  <a:pt x="1938211" y="1549784"/>
                </a:lnTo>
                <a:lnTo>
                  <a:pt x="2087305" y="1481102"/>
                </a:lnTo>
                <a:lnTo>
                  <a:pt x="2236398" y="1412419"/>
                </a:lnTo>
                <a:lnTo>
                  <a:pt x="2385492" y="1343736"/>
                </a:lnTo>
                <a:lnTo>
                  <a:pt x="2534585" y="1275054"/>
                </a:lnTo>
                <a:lnTo>
                  <a:pt x="2683679" y="1206371"/>
                </a:lnTo>
                <a:lnTo>
                  <a:pt x="2832772" y="1137688"/>
                </a:lnTo>
                <a:lnTo>
                  <a:pt x="2981866" y="1069006"/>
                </a:lnTo>
                <a:lnTo>
                  <a:pt x="3130958" y="1000323"/>
                </a:lnTo>
                <a:lnTo>
                  <a:pt x="3280051" y="931640"/>
                </a:lnTo>
                <a:lnTo>
                  <a:pt x="3429145" y="862957"/>
                </a:lnTo>
                <a:lnTo>
                  <a:pt x="3578238" y="794274"/>
                </a:lnTo>
                <a:lnTo>
                  <a:pt x="3727331" y="725591"/>
                </a:lnTo>
                <a:lnTo>
                  <a:pt x="3876424" y="656908"/>
                </a:lnTo>
                <a:lnTo>
                  <a:pt x="4025517" y="588225"/>
                </a:lnTo>
                <a:lnTo>
                  <a:pt x="4174610" y="519542"/>
                </a:lnTo>
                <a:lnTo>
                  <a:pt x="4323704" y="450860"/>
                </a:lnTo>
                <a:lnTo>
                  <a:pt x="4472797" y="382177"/>
                </a:lnTo>
                <a:lnTo>
                  <a:pt x="4621890" y="313494"/>
                </a:lnTo>
                <a:lnTo>
                  <a:pt x="4770984" y="244811"/>
                </a:lnTo>
                <a:lnTo>
                  <a:pt x="4920077" y="176128"/>
                </a:lnTo>
                <a:lnTo>
                  <a:pt x="5069171" y="107446"/>
                </a:lnTo>
                <a:lnTo>
                  <a:pt x="5218264" y="38763"/>
                </a:lnTo>
                <a:lnTo>
                  <a:pt x="5302410" y="0"/>
                </a:lnTo>
              </a:path>
            </a:pathLst>
          </a:custGeom>
          <a:ln w="7199">
            <a:solidFill>
              <a:schemeClr val="tx2">
                <a:lumMod val="40000"/>
                <a:lumOff val="60000"/>
              </a:schemeClr>
            </a:solidFill>
          </a:ln>
        </p:spPr>
        <p:txBody>
          <a:bodyPr wrap="square" lIns="0" tIns="0" rIns="0" bIns="0" rtlCol="0"/>
          <a:lstStyle/>
          <a:p>
            <a:endParaRPr sz="1154"/>
          </a:p>
        </p:txBody>
      </p:sp>
      <p:sp>
        <p:nvSpPr>
          <p:cNvPr id="45" name="object 44">
            <a:extLst>
              <a:ext uri="{FF2B5EF4-FFF2-40B4-BE49-F238E27FC236}">
                <a16:creationId xmlns:a16="http://schemas.microsoft.com/office/drawing/2014/main" id="{8B2CFBDF-AECF-4E26-A9B2-3B09D8A91325}"/>
              </a:ext>
            </a:extLst>
          </p:cNvPr>
          <p:cNvSpPr/>
          <p:nvPr/>
        </p:nvSpPr>
        <p:spPr>
          <a:xfrm>
            <a:off x="7722585" y="4385492"/>
            <a:ext cx="4469054" cy="2472260"/>
          </a:xfrm>
          <a:custGeom>
            <a:avLst/>
            <a:gdLst/>
            <a:ahLst/>
            <a:cxnLst/>
            <a:rect l="l" t="t" r="r" b="b"/>
            <a:pathLst>
              <a:path w="5147944" h="4425315">
                <a:moveTo>
                  <a:pt x="0" y="4425091"/>
                </a:moveTo>
                <a:lnTo>
                  <a:pt x="52" y="4363955"/>
                </a:lnTo>
                <a:lnTo>
                  <a:pt x="166" y="4230336"/>
                </a:lnTo>
                <a:lnTo>
                  <a:pt x="281" y="4096718"/>
                </a:lnTo>
                <a:lnTo>
                  <a:pt x="395" y="3963099"/>
                </a:lnTo>
                <a:lnTo>
                  <a:pt x="510" y="3829480"/>
                </a:lnTo>
                <a:lnTo>
                  <a:pt x="624" y="3695861"/>
                </a:lnTo>
                <a:lnTo>
                  <a:pt x="739" y="3562243"/>
                </a:lnTo>
                <a:lnTo>
                  <a:pt x="854" y="3428624"/>
                </a:lnTo>
                <a:lnTo>
                  <a:pt x="968" y="3295006"/>
                </a:lnTo>
                <a:lnTo>
                  <a:pt x="1083" y="3161387"/>
                </a:lnTo>
                <a:lnTo>
                  <a:pt x="1198" y="3027769"/>
                </a:lnTo>
                <a:lnTo>
                  <a:pt x="1312" y="2894150"/>
                </a:lnTo>
                <a:lnTo>
                  <a:pt x="1427" y="2760532"/>
                </a:lnTo>
                <a:lnTo>
                  <a:pt x="1542" y="2626914"/>
                </a:lnTo>
                <a:lnTo>
                  <a:pt x="1656" y="2493295"/>
                </a:lnTo>
                <a:lnTo>
                  <a:pt x="1771" y="2359677"/>
                </a:lnTo>
                <a:lnTo>
                  <a:pt x="147300" y="2292946"/>
                </a:lnTo>
                <a:lnTo>
                  <a:pt x="292830" y="2226215"/>
                </a:lnTo>
                <a:lnTo>
                  <a:pt x="438360" y="2159484"/>
                </a:lnTo>
                <a:lnTo>
                  <a:pt x="583889" y="2092753"/>
                </a:lnTo>
                <a:lnTo>
                  <a:pt x="729419" y="2026023"/>
                </a:lnTo>
                <a:lnTo>
                  <a:pt x="874949" y="1959292"/>
                </a:lnTo>
                <a:lnTo>
                  <a:pt x="1020479" y="1892561"/>
                </a:lnTo>
                <a:lnTo>
                  <a:pt x="1166009" y="1825830"/>
                </a:lnTo>
                <a:lnTo>
                  <a:pt x="1311539" y="1759100"/>
                </a:lnTo>
                <a:lnTo>
                  <a:pt x="1457069" y="1692369"/>
                </a:lnTo>
                <a:lnTo>
                  <a:pt x="1602599" y="1625639"/>
                </a:lnTo>
                <a:lnTo>
                  <a:pt x="1748130" y="1558908"/>
                </a:lnTo>
                <a:lnTo>
                  <a:pt x="1893660" y="1492177"/>
                </a:lnTo>
                <a:lnTo>
                  <a:pt x="2039190" y="1425447"/>
                </a:lnTo>
                <a:lnTo>
                  <a:pt x="2184720" y="1358716"/>
                </a:lnTo>
                <a:lnTo>
                  <a:pt x="2330250" y="1291986"/>
                </a:lnTo>
                <a:lnTo>
                  <a:pt x="2475781" y="1225255"/>
                </a:lnTo>
                <a:lnTo>
                  <a:pt x="2621311" y="1158524"/>
                </a:lnTo>
                <a:lnTo>
                  <a:pt x="2766841" y="1091794"/>
                </a:lnTo>
                <a:lnTo>
                  <a:pt x="2912371" y="1025063"/>
                </a:lnTo>
                <a:lnTo>
                  <a:pt x="3057901" y="958333"/>
                </a:lnTo>
                <a:lnTo>
                  <a:pt x="3203431" y="891602"/>
                </a:lnTo>
                <a:lnTo>
                  <a:pt x="3348961" y="824872"/>
                </a:lnTo>
                <a:lnTo>
                  <a:pt x="3494491" y="758142"/>
                </a:lnTo>
                <a:lnTo>
                  <a:pt x="3640021" y="691411"/>
                </a:lnTo>
                <a:lnTo>
                  <a:pt x="3785551" y="624681"/>
                </a:lnTo>
                <a:lnTo>
                  <a:pt x="3931081" y="557951"/>
                </a:lnTo>
                <a:lnTo>
                  <a:pt x="4076611" y="491220"/>
                </a:lnTo>
                <a:lnTo>
                  <a:pt x="4222141" y="424490"/>
                </a:lnTo>
                <a:lnTo>
                  <a:pt x="4367671" y="357760"/>
                </a:lnTo>
                <a:lnTo>
                  <a:pt x="4513201" y="291029"/>
                </a:lnTo>
                <a:lnTo>
                  <a:pt x="4658732" y="224299"/>
                </a:lnTo>
                <a:lnTo>
                  <a:pt x="4804262" y="157568"/>
                </a:lnTo>
                <a:lnTo>
                  <a:pt x="4949792" y="90838"/>
                </a:lnTo>
                <a:lnTo>
                  <a:pt x="5095322" y="24107"/>
                </a:lnTo>
                <a:lnTo>
                  <a:pt x="5147898" y="0"/>
                </a:lnTo>
              </a:path>
            </a:pathLst>
          </a:custGeom>
          <a:ln w="7199">
            <a:solidFill>
              <a:schemeClr val="tx2">
                <a:lumMod val="40000"/>
                <a:lumOff val="60000"/>
              </a:schemeClr>
            </a:solidFill>
          </a:ln>
        </p:spPr>
        <p:txBody>
          <a:bodyPr wrap="square" lIns="0" tIns="0" rIns="0" bIns="0" rtlCol="0"/>
          <a:lstStyle/>
          <a:p>
            <a:endParaRPr sz="1154"/>
          </a:p>
        </p:txBody>
      </p:sp>
      <p:sp>
        <p:nvSpPr>
          <p:cNvPr id="46" name="object 45">
            <a:extLst>
              <a:ext uri="{FF2B5EF4-FFF2-40B4-BE49-F238E27FC236}">
                <a16:creationId xmlns:a16="http://schemas.microsoft.com/office/drawing/2014/main" id="{CF8E710C-A9BB-4B55-A677-BEA7456DF7CB}"/>
              </a:ext>
            </a:extLst>
          </p:cNvPr>
          <p:cNvSpPr/>
          <p:nvPr/>
        </p:nvSpPr>
        <p:spPr>
          <a:xfrm>
            <a:off x="7853548" y="4464848"/>
            <a:ext cx="4338406" cy="2393152"/>
          </a:xfrm>
          <a:custGeom>
            <a:avLst/>
            <a:gdLst/>
            <a:ahLst/>
            <a:cxnLst/>
            <a:rect l="l" t="t" r="r" b="b"/>
            <a:pathLst>
              <a:path w="4997450" h="4283709">
                <a:moveTo>
                  <a:pt x="0" y="4283099"/>
                </a:moveTo>
                <a:lnTo>
                  <a:pt x="188" y="4229641"/>
                </a:lnTo>
                <a:lnTo>
                  <a:pt x="646" y="4099453"/>
                </a:lnTo>
                <a:lnTo>
                  <a:pt x="1104" y="3969265"/>
                </a:lnTo>
                <a:lnTo>
                  <a:pt x="1562" y="3839077"/>
                </a:lnTo>
                <a:lnTo>
                  <a:pt x="2020" y="3708889"/>
                </a:lnTo>
                <a:lnTo>
                  <a:pt x="2479" y="3578701"/>
                </a:lnTo>
                <a:lnTo>
                  <a:pt x="2937" y="3448513"/>
                </a:lnTo>
                <a:lnTo>
                  <a:pt x="3396" y="3318325"/>
                </a:lnTo>
                <a:lnTo>
                  <a:pt x="3854" y="3188137"/>
                </a:lnTo>
                <a:lnTo>
                  <a:pt x="4312" y="3057949"/>
                </a:lnTo>
                <a:lnTo>
                  <a:pt x="4771" y="2927761"/>
                </a:lnTo>
                <a:lnTo>
                  <a:pt x="5229" y="2797573"/>
                </a:lnTo>
                <a:lnTo>
                  <a:pt x="5688" y="2667386"/>
                </a:lnTo>
                <a:lnTo>
                  <a:pt x="6146" y="2537198"/>
                </a:lnTo>
                <a:lnTo>
                  <a:pt x="6605" y="2407010"/>
                </a:lnTo>
                <a:lnTo>
                  <a:pt x="7063" y="2276823"/>
                </a:lnTo>
                <a:lnTo>
                  <a:pt x="149030" y="2212044"/>
                </a:lnTo>
                <a:lnTo>
                  <a:pt x="290997" y="2147266"/>
                </a:lnTo>
                <a:lnTo>
                  <a:pt x="432963" y="2082488"/>
                </a:lnTo>
                <a:lnTo>
                  <a:pt x="574930" y="2017709"/>
                </a:lnTo>
                <a:lnTo>
                  <a:pt x="716897" y="1952931"/>
                </a:lnTo>
                <a:lnTo>
                  <a:pt x="858863" y="1888153"/>
                </a:lnTo>
                <a:lnTo>
                  <a:pt x="1000830" y="1823374"/>
                </a:lnTo>
                <a:lnTo>
                  <a:pt x="1142797" y="1758596"/>
                </a:lnTo>
                <a:lnTo>
                  <a:pt x="1284764" y="1693818"/>
                </a:lnTo>
                <a:lnTo>
                  <a:pt x="1426731" y="1629039"/>
                </a:lnTo>
                <a:lnTo>
                  <a:pt x="1568698" y="1564261"/>
                </a:lnTo>
                <a:lnTo>
                  <a:pt x="1710665" y="1499483"/>
                </a:lnTo>
                <a:lnTo>
                  <a:pt x="1852632" y="1434705"/>
                </a:lnTo>
                <a:lnTo>
                  <a:pt x="1994599" y="1369926"/>
                </a:lnTo>
                <a:lnTo>
                  <a:pt x="2136566" y="1305148"/>
                </a:lnTo>
                <a:lnTo>
                  <a:pt x="2278533" y="1240370"/>
                </a:lnTo>
                <a:lnTo>
                  <a:pt x="2420500" y="1175592"/>
                </a:lnTo>
                <a:lnTo>
                  <a:pt x="2562467" y="1110814"/>
                </a:lnTo>
                <a:lnTo>
                  <a:pt x="2704434" y="1046036"/>
                </a:lnTo>
                <a:lnTo>
                  <a:pt x="2846401" y="981258"/>
                </a:lnTo>
                <a:lnTo>
                  <a:pt x="2988368" y="916479"/>
                </a:lnTo>
                <a:lnTo>
                  <a:pt x="3130335" y="851700"/>
                </a:lnTo>
                <a:lnTo>
                  <a:pt x="3272302" y="786922"/>
                </a:lnTo>
                <a:lnTo>
                  <a:pt x="3414269" y="722143"/>
                </a:lnTo>
                <a:lnTo>
                  <a:pt x="3556236" y="657365"/>
                </a:lnTo>
                <a:lnTo>
                  <a:pt x="3698203" y="592587"/>
                </a:lnTo>
                <a:lnTo>
                  <a:pt x="3840170" y="527808"/>
                </a:lnTo>
                <a:lnTo>
                  <a:pt x="3982136" y="463030"/>
                </a:lnTo>
                <a:lnTo>
                  <a:pt x="4124103" y="398252"/>
                </a:lnTo>
                <a:lnTo>
                  <a:pt x="4266070" y="333474"/>
                </a:lnTo>
                <a:lnTo>
                  <a:pt x="4408037" y="268696"/>
                </a:lnTo>
                <a:lnTo>
                  <a:pt x="4550004" y="203918"/>
                </a:lnTo>
                <a:lnTo>
                  <a:pt x="4691970" y="139141"/>
                </a:lnTo>
                <a:lnTo>
                  <a:pt x="4833937" y="74363"/>
                </a:lnTo>
                <a:lnTo>
                  <a:pt x="4975904" y="9585"/>
                </a:lnTo>
                <a:lnTo>
                  <a:pt x="4996911" y="0"/>
                </a:lnTo>
              </a:path>
            </a:pathLst>
          </a:custGeom>
          <a:ln w="7199">
            <a:solidFill>
              <a:schemeClr val="tx2">
                <a:lumMod val="40000"/>
                <a:lumOff val="60000"/>
              </a:schemeClr>
            </a:solidFill>
          </a:ln>
        </p:spPr>
        <p:txBody>
          <a:bodyPr wrap="square" lIns="0" tIns="0" rIns="0" bIns="0" rtlCol="0"/>
          <a:lstStyle/>
          <a:p>
            <a:endParaRPr sz="1154"/>
          </a:p>
        </p:txBody>
      </p:sp>
      <p:sp>
        <p:nvSpPr>
          <p:cNvPr id="47" name="object 46">
            <a:extLst>
              <a:ext uri="{FF2B5EF4-FFF2-40B4-BE49-F238E27FC236}">
                <a16:creationId xmlns:a16="http://schemas.microsoft.com/office/drawing/2014/main" id="{5ECDCCBE-CD3E-471C-BF1E-B2D18B732B0B}"/>
              </a:ext>
            </a:extLst>
          </p:cNvPr>
          <p:cNvSpPr/>
          <p:nvPr/>
        </p:nvSpPr>
        <p:spPr>
          <a:xfrm>
            <a:off x="7984680" y="4544060"/>
            <a:ext cx="4207206" cy="2313688"/>
          </a:xfrm>
          <a:custGeom>
            <a:avLst/>
            <a:gdLst/>
            <a:ahLst/>
            <a:cxnLst/>
            <a:rect l="l" t="t" r="r" b="b"/>
            <a:pathLst>
              <a:path w="4846319" h="4141470">
                <a:moveTo>
                  <a:pt x="0" y="4141250"/>
                </a:moveTo>
                <a:lnTo>
                  <a:pt x="289" y="4095472"/>
                </a:lnTo>
                <a:lnTo>
                  <a:pt x="1091" y="3968715"/>
                </a:lnTo>
                <a:lnTo>
                  <a:pt x="1894" y="3841957"/>
                </a:lnTo>
                <a:lnTo>
                  <a:pt x="2696" y="3715200"/>
                </a:lnTo>
                <a:lnTo>
                  <a:pt x="3498" y="3588443"/>
                </a:lnTo>
                <a:lnTo>
                  <a:pt x="4300" y="3461685"/>
                </a:lnTo>
                <a:lnTo>
                  <a:pt x="5103" y="3334928"/>
                </a:lnTo>
                <a:lnTo>
                  <a:pt x="5905" y="3208171"/>
                </a:lnTo>
                <a:lnTo>
                  <a:pt x="6707" y="3081414"/>
                </a:lnTo>
                <a:lnTo>
                  <a:pt x="7510" y="2954656"/>
                </a:lnTo>
                <a:lnTo>
                  <a:pt x="8312" y="2827899"/>
                </a:lnTo>
                <a:lnTo>
                  <a:pt x="9114" y="2701142"/>
                </a:lnTo>
                <a:lnTo>
                  <a:pt x="9917" y="2574385"/>
                </a:lnTo>
                <a:lnTo>
                  <a:pt x="10719" y="2447628"/>
                </a:lnTo>
                <a:lnTo>
                  <a:pt x="11522" y="2320871"/>
                </a:lnTo>
                <a:lnTo>
                  <a:pt x="12324" y="2194114"/>
                </a:lnTo>
                <a:lnTo>
                  <a:pt x="150727" y="2131288"/>
                </a:lnTo>
                <a:lnTo>
                  <a:pt x="289130" y="2068462"/>
                </a:lnTo>
                <a:lnTo>
                  <a:pt x="427534" y="2005635"/>
                </a:lnTo>
                <a:lnTo>
                  <a:pt x="565937" y="1942809"/>
                </a:lnTo>
                <a:lnTo>
                  <a:pt x="704341" y="1879983"/>
                </a:lnTo>
                <a:lnTo>
                  <a:pt x="842745" y="1817157"/>
                </a:lnTo>
                <a:lnTo>
                  <a:pt x="981148" y="1754331"/>
                </a:lnTo>
                <a:lnTo>
                  <a:pt x="1119552" y="1691505"/>
                </a:lnTo>
                <a:lnTo>
                  <a:pt x="1257956" y="1628679"/>
                </a:lnTo>
                <a:lnTo>
                  <a:pt x="1396359" y="1565853"/>
                </a:lnTo>
                <a:lnTo>
                  <a:pt x="1534763" y="1503027"/>
                </a:lnTo>
                <a:lnTo>
                  <a:pt x="1673167" y="1440201"/>
                </a:lnTo>
                <a:lnTo>
                  <a:pt x="1811571" y="1377375"/>
                </a:lnTo>
                <a:lnTo>
                  <a:pt x="1949975" y="1314549"/>
                </a:lnTo>
                <a:lnTo>
                  <a:pt x="2088378" y="1251723"/>
                </a:lnTo>
                <a:lnTo>
                  <a:pt x="2226782" y="1188897"/>
                </a:lnTo>
                <a:lnTo>
                  <a:pt x="2365186" y="1126071"/>
                </a:lnTo>
                <a:lnTo>
                  <a:pt x="2503590" y="1063244"/>
                </a:lnTo>
                <a:lnTo>
                  <a:pt x="2641993" y="1000418"/>
                </a:lnTo>
                <a:lnTo>
                  <a:pt x="2780397" y="937592"/>
                </a:lnTo>
                <a:lnTo>
                  <a:pt x="2918800" y="874766"/>
                </a:lnTo>
                <a:lnTo>
                  <a:pt x="3057204" y="811940"/>
                </a:lnTo>
                <a:lnTo>
                  <a:pt x="3195608" y="749114"/>
                </a:lnTo>
                <a:lnTo>
                  <a:pt x="3334012" y="686288"/>
                </a:lnTo>
                <a:lnTo>
                  <a:pt x="3472415" y="623462"/>
                </a:lnTo>
                <a:lnTo>
                  <a:pt x="3610819" y="560636"/>
                </a:lnTo>
                <a:lnTo>
                  <a:pt x="3749223" y="497810"/>
                </a:lnTo>
                <a:lnTo>
                  <a:pt x="3887627" y="434984"/>
                </a:lnTo>
                <a:lnTo>
                  <a:pt x="4026031" y="372159"/>
                </a:lnTo>
                <a:lnTo>
                  <a:pt x="4164435" y="309333"/>
                </a:lnTo>
                <a:lnTo>
                  <a:pt x="4302838" y="246507"/>
                </a:lnTo>
                <a:lnTo>
                  <a:pt x="4441242" y="183681"/>
                </a:lnTo>
                <a:lnTo>
                  <a:pt x="4579646" y="120855"/>
                </a:lnTo>
                <a:lnTo>
                  <a:pt x="4718050" y="58030"/>
                </a:lnTo>
                <a:lnTo>
                  <a:pt x="4845889" y="0"/>
                </a:lnTo>
              </a:path>
            </a:pathLst>
          </a:custGeom>
          <a:ln w="7199">
            <a:solidFill>
              <a:schemeClr val="tx2">
                <a:lumMod val="40000"/>
                <a:lumOff val="60000"/>
              </a:schemeClr>
            </a:solidFill>
          </a:ln>
        </p:spPr>
        <p:txBody>
          <a:bodyPr wrap="square" lIns="0" tIns="0" rIns="0" bIns="0" rtlCol="0"/>
          <a:lstStyle/>
          <a:p>
            <a:endParaRPr sz="1154"/>
          </a:p>
        </p:txBody>
      </p:sp>
      <p:sp>
        <p:nvSpPr>
          <p:cNvPr id="48" name="object 47">
            <a:extLst>
              <a:ext uri="{FF2B5EF4-FFF2-40B4-BE49-F238E27FC236}">
                <a16:creationId xmlns:a16="http://schemas.microsoft.com/office/drawing/2014/main" id="{6BF8BBF0-AEFC-4AC8-A1B8-4454A275493B}"/>
              </a:ext>
            </a:extLst>
          </p:cNvPr>
          <p:cNvSpPr/>
          <p:nvPr/>
        </p:nvSpPr>
        <p:spPr>
          <a:xfrm>
            <a:off x="8115836" y="4623229"/>
            <a:ext cx="4076005" cy="2234577"/>
          </a:xfrm>
          <a:custGeom>
            <a:avLst/>
            <a:gdLst/>
            <a:ahLst/>
            <a:cxnLst/>
            <a:rect l="l" t="t" r="r" b="b"/>
            <a:pathLst>
              <a:path w="4695190" h="3999865">
                <a:moveTo>
                  <a:pt x="0" y="3999556"/>
                </a:moveTo>
                <a:lnTo>
                  <a:pt x="353" y="3961457"/>
                </a:lnTo>
                <a:lnTo>
                  <a:pt x="1499" y="3838131"/>
                </a:lnTo>
                <a:lnTo>
                  <a:pt x="2645" y="3714804"/>
                </a:lnTo>
                <a:lnTo>
                  <a:pt x="3791" y="3591478"/>
                </a:lnTo>
                <a:lnTo>
                  <a:pt x="4937" y="3468151"/>
                </a:lnTo>
                <a:lnTo>
                  <a:pt x="6083" y="3344825"/>
                </a:lnTo>
                <a:lnTo>
                  <a:pt x="7229" y="3221498"/>
                </a:lnTo>
                <a:lnTo>
                  <a:pt x="8375" y="3098172"/>
                </a:lnTo>
                <a:lnTo>
                  <a:pt x="9521" y="2974846"/>
                </a:lnTo>
                <a:lnTo>
                  <a:pt x="10667" y="2851519"/>
                </a:lnTo>
                <a:lnTo>
                  <a:pt x="11813" y="2728193"/>
                </a:lnTo>
                <a:lnTo>
                  <a:pt x="12959" y="2604867"/>
                </a:lnTo>
                <a:lnTo>
                  <a:pt x="14105" y="2481541"/>
                </a:lnTo>
                <a:lnTo>
                  <a:pt x="15251" y="2358214"/>
                </a:lnTo>
                <a:lnTo>
                  <a:pt x="16397" y="2234888"/>
                </a:lnTo>
                <a:lnTo>
                  <a:pt x="17543" y="2111562"/>
                </a:lnTo>
                <a:lnTo>
                  <a:pt x="152383" y="2050687"/>
                </a:lnTo>
                <a:lnTo>
                  <a:pt x="287223" y="1989813"/>
                </a:lnTo>
                <a:lnTo>
                  <a:pt x="422064" y="1928939"/>
                </a:lnTo>
                <a:lnTo>
                  <a:pt x="556904" y="1868065"/>
                </a:lnTo>
                <a:lnTo>
                  <a:pt x="691744" y="1807191"/>
                </a:lnTo>
                <a:lnTo>
                  <a:pt x="826585" y="1746317"/>
                </a:lnTo>
                <a:lnTo>
                  <a:pt x="961425" y="1685443"/>
                </a:lnTo>
                <a:lnTo>
                  <a:pt x="1096266" y="1624570"/>
                </a:lnTo>
                <a:lnTo>
                  <a:pt x="1231106" y="1563696"/>
                </a:lnTo>
                <a:lnTo>
                  <a:pt x="1365947" y="1502822"/>
                </a:lnTo>
                <a:lnTo>
                  <a:pt x="1500787" y="1441948"/>
                </a:lnTo>
                <a:lnTo>
                  <a:pt x="1635628" y="1381075"/>
                </a:lnTo>
                <a:lnTo>
                  <a:pt x="1770469" y="1320201"/>
                </a:lnTo>
                <a:lnTo>
                  <a:pt x="1905309" y="1259327"/>
                </a:lnTo>
                <a:lnTo>
                  <a:pt x="2040150" y="1198453"/>
                </a:lnTo>
                <a:lnTo>
                  <a:pt x="2174991" y="1137580"/>
                </a:lnTo>
                <a:lnTo>
                  <a:pt x="2309832" y="1076706"/>
                </a:lnTo>
                <a:lnTo>
                  <a:pt x="2444672" y="1015832"/>
                </a:lnTo>
                <a:lnTo>
                  <a:pt x="2579513" y="954959"/>
                </a:lnTo>
                <a:lnTo>
                  <a:pt x="2714354" y="894085"/>
                </a:lnTo>
                <a:lnTo>
                  <a:pt x="2849194" y="833211"/>
                </a:lnTo>
                <a:lnTo>
                  <a:pt x="2984035" y="772337"/>
                </a:lnTo>
                <a:lnTo>
                  <a:pt x="3118876" y="711463"/>
                </a:lnTo>
                <a:lnTo>
                  <a:pt x="3253716" y="650589"/>
                </a:lnTo>
                <a:lnTo>
                  <a:pt x="3388557" y="589715"/>
                </a:lnTo>
                <a:lnTo>
                  <a:pt x="3523398" y="528841"/>
                </a:lnTo>
                <a:lnTo>
                  <a:pt x="3658238" y="467967"/>
                </a:lnTo>
                <a:lnTo>
                  <a:pt x="3793079" y="407094"/>
                </a:lnTo>
                <a:lnTo>
                  <a:pt x="3927919" y="346220"/>
                </a:lnTo>
                <a:lnTo>
                  <a:pt x="4062760" y="285346"/>
                </a:lnTo>
                <a:lnTo>
                  <a:pt x="4197600" y="224473"/>
                </a:lnTo>
                <a:lnTo>
                  <a:pt x="4332441" y="163599"/>
                </a:lnTo>
                <a:lnTo>
                  <a:pt x="4467282" y="102725"/>
                </a:lnTo>
                <a:lnTo>
                  <a:pt x="4602122" y="41852"/>
                </a:lnTo>
                <a:lnTo>
                  <a:pt x="4694828" y="0"/>
                </a:lnTo>
              </a:path>
            </a:pathLst>
          </a:custGeom>
          <a:ln w="7199">
            <a:solidFill>
              <a:schemeClr val="tx2">
                <a:lumMod val="40000"/>
                <a:lumOff val="60000"/>
              </a:schemeClr>
            </a:solidFill>
          </a:ln>
        </p:spPr>
        <p:txBody>
          <a:bodyPr wrap="square" lIns="0" tIns="0" rIns="0" bIns="0" rtlCol="0"/>
          <a:lstStyle/>
          <a:p>
            <a:endParaRPr sz="1154"/>
          </a:p>
        </p:txBody>
      </p:sp>
      <p:sp>
        <p:nvSpPr>
          <p:cNvPr id="49" name="object 48">
            <a:extLst>
              <a:ext uri="{FF2B5EF4-FFF2-40B4-BE49-F238E27FC236}">
                <a16:creationId xmlns:a16="http://schemas.microsoft.com/office/drawing/2014/main" id="{A3B97906-F04A-4862-B8DA-12FC66236E61}"/>
              </a:ext>
            </a:extLst>
          </p:cNvPr>
          <p:cNvSpPr/>
          <p:nvPr/>
        </p:nvSpPr>
        <p:spPr>
          <a:xfrm>
            <a:off x="8247013" y="4702288"/>
            <a:ext cx="3944807" cy="2155469"/>
          </a:xfrm>
          <a:custGeom>
            <a:avLst/>
            <a:gdLst/>
            <a:ahLst/>
            <a:cxnLst/>
            <a:rect l="l" t="t" r="r" b="b"/>
            <a:pathLst>
              <a:path w="4544059" h="3858259">
                <a:moveTo>
                  <a:pt x="0" y="3858028"/>
                </a:moveTo>
                <a:lnTo>
                  <a:pt x="1867" y="3707711"/>
                </a:lnTo>
                <a:lnTo>
                  <a:pt x="3357" y="3587815"/>
                </a:lnTo>
                <a:lnTo>
                  <a:pt x="4847" y="3467919"/>
                </a:lnTo>
                <a:lnTo>
                  <a:pt x="6336" y="3348023"/>
                </a:lnTo>
                <a:lnTo>
                  <a:pt x="7826" y="3228127"/>
                </a:lnTo>
                <a:lnTo>
                  <a:pt x="9316" y="3108232"/>
                </a:lnTo>
                <a:lnTo>
                  <a:pt x="10806" y="2988336"/>
                </a:lnTo>
                <a:lnTo>
                  <a:pt x="12296" y="2868440"/>
                </a:lnTo>
                <a:lnTo>
                  <a:pt x="13786" y="2748544"/>
                </a:lnTo>
                <a:lnTo>
                  <a:pt x="15276" y="2628649"/>
                </a:lnTo>
                <a:lnTo>
                  <a:pt x="16767" y="2508753"/>
                </a:lnTo>
                <a:lnTo>
                  <a:pt x="18257" y="2388857"/>
                </a:lnTo>
                <a:lnTo>
                  <a:pt x="19747" y="2268962"/>
                </a:lnTo>
                <a:lnTo>
                  <a:pt x="21238" y="2149066"/>
                </a:lnTo>
                <a:lnTo>
                  <a:pt x="22728" y="2029171"/>
                </a:lnTo>
                <a:lnTo>
                  <a:pt x="154005" y="1970249"/>
                </a:lnTo>
                <a:lnTo>
                  <a:pt x="285282" y="1911327"/>
                </a:lnTo>
                <a:lnTo>
                  <a:pt x="416558" y="1852406"/>
                </a:lnTo>
                <a:lnTo>
                  <a:pt x="547835" y="1793484"/>
                </a:lnTo>
                <a:lnTo>
                  <a:pt x="679112" y="1734563"/>
                </a:lnTo>
                <a:lnTo>
                  <a:pt x="810389" y="1675641"/>
                </a:lnTo>
                <a:lnTo>
                  <a:pt x="941667" y="1616719"/>
                </a:lnTo>
                <a:lnTo>
                  <a:pt x="1072944" y="1557798"/>
                </a:lnTo>
                <a:lnTo>
                  <a:pt x="1204221" y="1498876"/>
                </a:lnTo>
                <a:lnTo>
                  <a:pt x="1335499" y="1439955"/>
                </a:lnTo>
                <a:lnTo>
                  <a:pt x="1466776" y="1381033"/>
                </a:lnTo>
                <a:lnTo>
                  <a:pt x="1598053" y="1322112"/>
                </a:lnTo>
                <a:lnTo>
                  <a:pt x="1729331" y="1263190"/>
                </a:lnTo>
                <a:lnTo>
                  <a:pt x="1860608" y="1204269"/>
                </a:lnTo>
                <a:lnTo>
                  <a:pt x="1991886" y="1145347"/>
                </a:lnTo>
                <a:lnTo>
                  <a:pt x="2123163" y="1086425"/>
                </a:lnTo>
                <a:lnTo>
                  <a:pt x="2254441" y="1027504"/>
                </a:lnTo>
                <a:lnTo>
                  <a:pt x="2385718" y="968582"/>
                </a:lnTo>
                <a:lnTo>
                  <a:pt x="2516995" y="909661"/>
                </a:lnTo>
                <a:lnTo>
                  <a:pt x="2648273" y="850739"/>
                </a:lnTo>
                <a:lnTo>
                  <a:pt x="2779550" y="791818"/>
                </a:lnTo>
                <a:lnTo>
                  <a:pt x="2910827" y="732896"/>
                </a:lnTo>
                <a:lnTo>
                  <a:pt x="3042105" y="673975"/>
                </a:lnTo>
                <a:lnTo>
                  <a:pt x="3173382" y="615053"/>
                </a:lnTo>
                <a:lnTo>
                  <a:pt x="3304659" y="556132"/>
                </a:lnTo>
                <a:lnTo>
                  <a:pt x="3435937" y="497211"/>
                </a:lnTo>
                <a:lnTo>
                  <a:pt x="3567214" y="438289"/>
                </a:lnTo>
                <a:lnTo>
                  <a:pt x="3698492" y="379368"/>
                </a:lnTo>
                <a:lnTo>
                  <a:pt x="3829769" y="320447"/>
                </a:lnTo>
                <a:lnTo>
                  <a:pt x="3961047" y="261525"/>
                </a:lnTo>
                <a:lnTo>
                  <a:pt x="4092324" y="202604"/>
                </a:lnTo>
                <a:lnTo>
                  <a:pt x="4223602" y="143683"/>
                </a:lnTo>
                <a:lnTo>
                  <a:pt x="4354879" y="84761"/>
                </a:lnTo>
                <a:lnTo>
                  <a:pt x="4486157" y="25840"/>
                </a:lnTo>
                <a:lnTo>
                  <a:pt x="4543730" y="0"/>
                </a:lnTo>
              </a:path>
            </a:pathLst>
          </a:custGeom>
          <a:ln w="7199">
            <a:solidFill>
              <a:schemeClr val="tx2">
                <a:lumMod val="40000"/>
                <a:lumOff val="60000"/>
              </a:schemeClr>
            </a:solidFill>
          </a:ln>
        </p:spPr>
        <p:txBody>
          <a:bodyPr wrap="square" lIns="0" tIns="0" rIns="0" bIns="0" rtlCol="0"/>
          <a:lstStyle/>
          <a:p>
            <a:endParaRPr sz="1154"/>
          </a:p>
        </p:txBody>
      </p:sp>
      <p:sp>
        <p:nvSpPr>
          <p:cNvPr id="50" name="object 49">
            <a:extLst>
              <a:ext uri="{FF2B5EF4-FFF2-40B4-BE49-F238E27FC236}">
                <a16:creationId xmlns:a16="http://schemas.microsoft.com/office/drawing/2014/main" id="{DAD1268B-02D5-4E8B-92C9-90A4B5C80970}"/>
              </a:ext>
            </a:extLst>
          </p:cNvPr>
          <p:cNvSpPr/>
          <p:nvPr/>
        </p:nvSpPr>
        <p:spPr>
          <a:xfrm>
            <a:off x="8378223" y="4781284"/>
            <a:ext cx="3813606" cy="2076714"/>
          </a:xfrm>
          <a:custGeom>
            <a:avLst/>
            <a:gdLst/>
            <a:ahLst/>
            <a:cxnLst/>
            <a:rect l="l" t="t" r="r" b="b"/>
            <a:pathLst>
              <a:path w="4392930" h="3717290">
                <a:moveTo>
                  <a:pt x="0" y="3716681"/>
                </a:moveTo>
                <a:lnTo>
                  <a:pt x="2191" y="3577473"/>
                </a:lnTo>
                <a:lnTo>
                  <a:pt x="4025" y="3461008"/>
                </a:lnTo>
                <a:lnTo>
                  <a:pt x="5858" y="3344543"/>
                </a:lnTo>
                <a:lnTo>
                  <a:pt x="7692" y="3228078"/>
                </a:lnTo>
                <a:lnTo>
                  <a:pt x="9526" y="3111613"/>
                </a:lnTo>
                <a:lnTo>
                  <a:pt x="11359" y="2995148"/>
                </a:lnTo>
                <a:lnTo>
                  <a:pt x="13193" y="2878683"/>
                </a:lnTo>
                <a:lnTo>
                  <a:pt x="15027" y="2762218"/>
                </a:lnTo>
                <a:lnTo>
                  <a:pt x="16861" y="2645753"/>
                </a:lnTo>
                <a:lnTo>
                  <a:pt x="18695" y="2529289"/>
                </a:lnTo>
                <a:lnTo>
                  <a:pt x="20528" y="2412824"/>
                </a:lnTo>
                <a:lnTo>
                  <a:pt x="22362" y="2296359"/>
                </a:lnTo>
                <a:lnTo>
                  <a:pt x="24196" y="2179894"/>
                </a:lnTo>
                <a:lnTo>
                  <a:pt x="26030" y="2063429"/>
                </a:lnTo>
                <a:lnTo>
                  <a:pt x="27864" y="1946964"/>
                </a:lnTo>
                <a:lnTo>
                  <a:pt x="155578" y="1889995"/>
                </a:lnTo>
                <a:lnTo>
                  <a:pt x="283291" y="1833025"/>
                </a:lnTo>
                <a:lnTo>
                  <a:pt x="411005" y="1776056"/>
                </a:lnTo>
                <a:lnTo>
                  <a:pt x="538719" y="1719086"/>
                </a:lnTo>
                <a:lnTo>
                  <a:pt x="666433" y="1662117"/>
                </a:lnTo>
                <a:lnTo>
                  <a:pt x="794147" y="1605148"/>
                </a:lnTo>
                <a:lnTo>
                  <a:pt x="921861" y="1548178"/>
                </a:lnTo>
                <a:lnTo>
                  <a:pt x="1049575" y="1491209"/>
                </a:lnTo>
                <a:lnTo>
                  <a:pt x="1177289" y="1434240"/>
                </a:lnTo>
                <a:lnTo>
                  <a:pt x="1305003" y="1377270"/>
                </a:lnTo>
                <a:lnTo>
                  <a:pt x="1432718" y="1320301"/>
                </a:lnTo>
                <a:lnTo>
                  <a:pt x="1560432" y="1263332"/>
                </a:lnTo>
                <a:lnTo>
                  <a:pt x="1688146" y="1206362"/>
                </a:lnTo>
                <a:lnTo>
                  <a:pt x="1815860" y="1149393"/>
                </a:lnTo>
                <a:lnTo>
                  <a:pt x="1943575" y="1092424"/>
                </a:lnTo>
                <a:lnTo>
                  <a:pt x="2071289" y="1035455"/>
                </a:lnTo>
                <a:lnTo>
                  <a:pt x="2199003" y="978486"/>
                </a:lnTo>
                <a:lnTo>
                  <a:pt x="2326718" y="921517"/>
                </a:lnTo>
                <a:lnTo>
                  <a:pt x="2454432" y="864547"/>
                </a:lnTo>
                <a:lnTo>
                  <a:pt x="2582146" y="807578"/>
                </a:lnTo>
                <a:lnTo>
                  <a:pt x="2709861" y="750609"/>
                </a:lnTo>
                <a:lnTo>
                  <a:pt x="2837575" y="693640"/>
                </a:lnTo>
                <a:lnTo>
                  <a:pt x="2965289" y="636670"/>
                </a:lnTo>
                <a:lnTo>
                  <a:pt x="3093004" y="579701"/>
                </a:lnTo>
                <a:lnTo>
                  <a:pt x="3220718" y="522732"/>
                </a:lnTo>
                <a:lnTo>
                  <a:pt x="3348432" y="465763"/>
                </a:lnTo>
                <a:lnTo>
                  <a:pt x="3476147" y="408793"/>
                </a:lnTo>
                <a:lnTo>
                  <a:pt x="3603861" y="351824"/>
                </a:lnTo>
                <a:lnTo>
                  <a:pt x="3731575" y="294855"/>
                </a:lnTo>
                <a:lnTo>
                  <a:pt x="3859290" y="237886"/>
                </a:lnTo>
                <a:lnTo>
                  <a:pt x="3987004" y="180916"/>
                </a:lnTo>
                <a:lnTo>
                  <a:pt x="4114718" y="123947"/>
                </a:lnTo>
                <a:lnTo>
                  <a:pt x="4242433" y="66978"/>
                </a:lnTo>
                <a:lnTo>
                  <a:pt x="4370147" y="10009"/>
                </a:lnTo>
                <a:lnTo>
                  <a:pt x="4392586" y="0"/>
                </a:lnTo>
              </a:path>
            </a:pathLst>
          </a:custGeom>
          <a:ln w="7199">
            <a:solidFill>
              <a:schemeClr val="tx2">
                <a:lumMod val="40000"/>
                <a:lumOff val="60000"/>
              </a:schemeClr>
            </a:solidFill>
          </a:ln>
        </p:spPr>
        <p:txBody>
          <a:bodyPr wrap="square" lIns="0" tIns="0" rIns="0" bIns="0" rtlCol="0"/>
          <a:lstStyle/>
          <a:p>
            <a:endParaRPr sz="1154"/>
          </a:p>
        </p:txBody>
      </p:sp>
      <p:sp>
        <p:nvSpPr>
          <p:cNvPr id="51" name="object 50">
            <a:extLst>
              <a:ext uri="{FF2B5EF4-FFF2-40B4-BE49-F238E27FC236}">
                <a16:creationId xmlns:a16="http://schemas.microsoft.com/office/drawing/2014/main" id="{39C965E4-B34D-4DB5-8F88-46BA1C15235B}"/>
              </a:ext>
            </a:extLst>
          </p:cNvPr>
          <p:cNvSpPr/>
          <p:nvPr/>
        </p:nvSpPr>
        <p:spPr>
          <a:xfrm>
            <a:off x="8509461" y="4860102"/>
            <a:ext cx="3682407" cy="1997603"/>
          </a:xfrm>
          <a:custGeom>
            <a:avLst/>
            <a:gdLst/>
            <a:ahLst/>
            <a:cxnLst/>
            <a:rect l="l" t="t" r="r" b="b"/>
            <a:pathLst>
              <a:path w="4241800" h="3575684">
                <a:moveTo>
                  <a:pt x="0" y="3575532"/>
                </a:moveTo>
                <a:lnTo>
                  <a:pt x="2467" y="3447434"/>
                </a:lnTo>
                <a:lnTo>
                  <a:pt x="4645" y="3334400"/>
                </a:lnTo>
                <a:lnTo>
                  <a:pt x="6822" y="3221365"/>
                </a:lnTo>
                <a:lnTo>
                  <a:pt x="9000" y="3108331"/>
                </a:lnTo>
                <a:lnTo>
                  <a:pt x="11178" y="2995296"/>
                </a:lnTo>
                <a:lnTo>
                  <a:pt x="13355" y="2882262"/>
                </a:lnTo>
                <a:lnTo>
                  <a:pt x="15533" y="2769228"/>
                </a:lnTo>
                <a:lnTo>
                  <a:pt x="17711" y="2656194"/>
                </a:lnTo>
                <a:lnTo>
                  <a:pt x="19888" y="2543160"/>
                </a:lnTo>
                <a:lnTo>
                  <a:pt x="22066" y="2430125"/>
                </a:lnTo>
                <a:lnTo>
                  <a:pt x="24244" y="2317091"/>
                </a:lnTo>
                <a:lnTo>
                  <a:pt x="26422" y="2204057"/>
                </a:lnTo>
                <a:lnTo>
                  <a:pt x="28599" y="2091023"/>
                </a:lnTo>
                <a:lnTo>
                  <a:pt x="30777" y="1977990"/>
                </a:lnTo>
                <a:lnTo>
                  <a:pt x="32955" y="1864956"/>
                </a:lnTo>
                <a:lnTo>
                  <a:pt x="157105" y="1809939"/>
                </a:lnTo>
                <a:lnTo>
                  <a:pt x="281256" y="1754921"/>
                </a:lnTo>
                <a:lnTo>
                  <a:pt x="405407" y="1699904"/>
                </a:lnTo>
                <a:lnTo>
                  <a:pt x="529557" y="1644887"/>
                </a:lnTo>
                <a:lnTo>
                  <a:pt x="653708" y="1589870"/>
                </a:lnTo>
                <a:lnTo>
                  <a:pt x="777859" y="1534853"/>
                </a:lnTo>
                <a:lnTo>
                  <a:pt x="902010" y="1479835"/>
                </a:lnTo>
                <a:lnTo>
                  <a:pt x="1026160" y="1424818"/>
                </a:lnTo>
                <a:lnTo>
                  <a:pt x="1150311" y="1369801"/>
                </a:lnTo>
                <a:lnTo>
                  <a:pt x="1274462" y="1314784"/>
                </a:lnTo>
                <a:lnTo>
                  <a:pt x="1398613" y="1259767"/>
                </a:lnTo>
                <a:lnTo>
                  <a:pt x="1522764" y="1204750"/>
                </a:lnTo>
                <a:lnTo>
                  <a:pt x="1646915" y="1149733"/>
                </a:lnTo>
                <a:lnTo>
                  <a:pt x="1771067" y="1094715"/>
                </a:lnTo>
                <a:lnTo>
                  <a:pt x="1895218" y="1039698"/>
                </a:lnTo>
                <a:lnTo>
                  <a:pt x="2019369" y="984681"/>
                </a:lnTo>
                <a:lnTo>
                  <a:pt x="2143520" y="929664"/>
                </a:lnTo>
                <a:lnTo>
                  <a:pt x="2267671" y="874646"/>
                </a:lnTo>
                <a:lnTo>
                  <a:pt x="2391822" y="819629"/>
                </a:lnTo>
                <a:lnTo>
                  <a:pt x="2515973" y="764611"/>
                </a:lnTo>
                <a:lnTo>
                  <a:pt x="2640124" y="709594"/>
                </a:lnTo>
                <a:lnTo>
                  <a:pt x="2764275" y="654577"/>
                </a:lnTo>
                <a:lnTo>
                  <a:pt x="2888426" y="599560"/>
                </a:lnTo>
                <a:lnTo>
                  <a:pt x="3012578" y="544543"/>
                </a:lnTo>
                <a:lnTo>
                  <a:pt x="3136729" y="489526"/>
                </a:lnTo>
                <a:lnTo>
                  <a:pt x="3260880" y="434509"/>
                </a:lnTo>
                <a:lnTo>
                  <a:pt x="3385031" y="379492"/>
                </a:lnTo>
                <a:lnTo>
                  <a:pt x="3509182" y="324475"/>
                </a:lnTo>
                <a:lnTo>
                  <a:pt x="3633333" y="269458"/>
                </a:lnTo>
                <a:lnTo>
                  <a:pt x="3757484" y="214442"/>
                </a:lnTo>
                <a:lnTo>
                  <a:pt x="3881635" y="159425"/>
                </a:lnTo>
                <a:lnTo>
                  <a:pt x="4005786" y="104408"/>
                </a:lnTo>
                <a:lnTo>
                  <a:pt x="4129937" y="49391"/>
                </a:lnTo>
                <a:lnTo>
                  <a:pt x="4241394" y="0"/>
                </a:lnTo>
              </a:path>
            </a:pathLst>
          </a:custGeom>
          <a:ln w="7199">
            <a:solidFill>
              <a:schemeClr val="tx2">
                <a:lumMod val="40000"/>
                <a:lumOff val="60000"/>
              </a:schemeClr>
            </a:solidFill>
          </a:ln>
        </p:spPr>
        <p:txBody>
          <a:bodyPr wrap="square" lIns="0" tIns="0" rIns="0" bIns="0" rtlCol="0"/>
          <a:lstStyle/>
          <a:p>
            <a:endParaRPr sz="1154"/>
          </a:p>
        </p:txBody>
      </p:sp>
      <p:sp>
        <p:nvSpPr>
          <p:cNvPr id="52" name="object 51">
            <a:extLst>
              <a:ext uri="{FF2B5EF4-FFF2-40B4-BE49-F238E27FC236}">
                <a16:creationId xmlns:a16="http://schemas.microsoft.com/office/drawing/2014/main" id="{362BCED7-4D39-40CC-941B-2FD378F30E59}"/>
              </a:ext>
            </a:extLst>
          </p:cNvPr>
          <p:cNvSpPr/>
          <p:nvPr/>
        </p:nvSpPr>
        <p:spPr>
          <a:xfrm>
            <a:off x="8640734" y="4938838"/>
            <a:ext cx="3551207" cy="1918848"/>
          </a:xfrm>
          <a:custGeom>
            <a:avLst/>
            <a:gdLst/>
            <a:ahLst/>
            <a:cxnLst/>
            <a:rect l="l" t="t" r="r" b="b"/>
            <a:pathLst>
              <a:path w="4090669" h="3434715">
                <a:moveTo>
                  <a:pt x="0" y="3434593"/>
                </a:moveTo>
                <a:lnTo>
                  <a:pt x="2691" y="3317605"/>
                </a:lnTo>
                <a:lnTo>
                  <a:pt x="5212" y="3208002"/>
                </a:lnTo>
                <a:lnTo>
                  <a:pt x="7734" y="3098398"/>
                </a:lnTo>
                <a:lnTo>
                  <a:pt x="10255" y="2988795"/>
                </a:lnTo>
                <a:lnTo>
                  <a:pt x="12777" y="2879191"/>
                </a:lnTo>
                <a:lnTo>
                  <a:pt x="15299" y="2769588"/>
                </a:lnTo>
                <a:lnTo>
                  <a:pt x="17820" y="2659984"/>
                </a:lnTo>
                <a:lnTo>
                  <a:pt x="20342" y="2550381"/>
                </a:lnTo>
                <a:lnTo>
                  <a:pt x="22863" y="2440778"/>
                </a:lnTo>
                <a:lnTo>
                  <a:pt x="25385" y="2331174"/>
                </a:lnTo>
                <a:lnTo>
                  <a:pt x="27906" y="2221571"/>
                </a:lnTo>
                <a:lnTo>
                  <a:pt x="30428" y="2111968"/>
                </a:lnTo>
                <a:lnTo>
                  <a:pt x="32949" y="2002364"/>
                </a:lnTo>
                <a:lnTo>
                  <a:pt x="35470" y="1892761"/>
                </a:lnTo>
                <a:lnTo>
                  <a:pt x="37992" y="1783157"/>
                </a:lnTo>
                <a:lnTo>
                  <a:pt x="158579" y="1730092"/>
                </a:lnTo>
                <a:lnTo>
                  <a:pt x="279167" y="1677027"/>
                </a:lnTo>
                <a:lnTo>
                  <a:pt x="399754" y="1623962"/>
                </a:lnTo>
                <a:lnTo>
                  <a:pt x="520342" y="1570897"/>
                </a:lnTo>
                <a:lnTo>
                  <a:pt x="640929" y="1517832"/>
                </a:lnTo>
                <a:lnTo>
                  <a:pt x="761517" y="1464767"/>
                </a:lnTo>
                <a:lnTo>
                  <a:pt x="882105" y="1411703"/>
                </a:lnTo>
                <a:lnTo>
                  <a:pt x="1002692" y="1358638"/>
                </a:lnTo>
                <a:lnTo>
                  <a:pt x="1123280" y="1305573"/>
                </a:lnTo>
                <a:lnTo>
                  <a:pt x="1243868" y="1252508"/>
                </a:lnTo>
                <a:lnTo>
                  <a:pt x="1364456" y="1199443"/>
                </a:lnTo>
                <a:lnTo>
                  <a:pt x="1485044" y="1146378"/>
                </a:lnTo>
                <a:lnTo>
                  <a:pt x="1605631" y="1093314"/>
                </a:lnTo>
                <a:lnTo>
                  <a:pt x="1726219" y="1040249"/>
                </a:lnTo>
                <a:lnTo>
                  <a:pt x="1846807" y="987184"/>
                </a:lnTo>
                <a:lnTo>
                  <a:pt x="1967395" y="934119"/>
                </a:lnTo>
                <a:lnTo>
                  <a:pt x="2087983" y="881055"/>
                </a:lnTo>
                <a:lnTo>
                  <a:pt x="2208571" y="827990"/>
                </a:lnTo>
                <a:lnTo>
                  <a:pt x="2329159" y="774925"/>
                </a:lnTo>
                <a:lnTo>
                  <a:pt x="2449747" y="721860"/>
                </a:lnTo>
                <a:lnTo>
                  <a:pt x="2570335" y="668795"/>
                </a:lnTo>
                <a:lnTo>
                  <a:pt x="2690923" y="615730"/>
                </a:lnTo>
                <a:lnTo>
                  <a:pt x="2811511" y="562665"/>
                </a:lnTo>
                <a:lnTo>
                  <a:pt x="2932098" y="509600"/>
                </a:lnTo>
                <a:lnTo>
                  <a:pt x="3052686" y="456535"/>
                </a:lnTo>
                <a:lnTo>
                  <a:pt x="3173274" y="403470"/>
                </a:lnTo>
                <a:lnTo>
                  <a:pt x="3293862" y="350406"/>
                </a:lnTo>
                <a:lnTo>
                  <a:pt x="3414450" y="297341"/>
                </a:lnTo>
                <a:lnTo>
                  <a:pt x="3535038" y="244276"/>
                </a:lnTo>
                <a:lnTo>
                  <a:pt x="3655626" y="191212"/>
                </a:lnTo>
                <a:lnTo>
                  <a:pt x="3776214" y="138147"/>
                </a:lnTo>
                <a:lnTo>
                  <a:pt x="3896802" y="85083"/>
                </a:lnTo>
                <a:lnTo>
                  <a:pt x="4017390" y="32018"/>
                </a:lnTo>
                <a:lnTo>
                  <a:pt x="4090151" y="0"/>
                </a:lnTo>
              </a:path>
            </a:pathLst>
          </a:custGeom>
          <a:ln w="7199">
            <a:solidFill>
              <a:schemeClr val="tx2">
                <a:lumMod val="40000"/>
                <a:lumOff val="60000"/>
              </a:schemeClr>
            </a:solidFill>
          </a:ln>
        </p:spPr>
        <p:txBody>
          <a:bodyPr wrap="square" lIns="0" tIns="0" rIns="0" bIns="0" rtlCol="0"/>
          <a:lstStyle/>
          <a:p>
            <a:endParaRPr sz="1154"/>
          </a:p>
        </p:txBody>
      </p:sp>
      <p:sp>
        <p:nvSpPr>
          <p:cNvPr id="53" name="object 52">
            <a:extLst>
              <a:ext uri="{FF2B5EF4-FFF2-40B4-BE49-F238E27FC236}">
                <a16:creationId xmlns:a16="http://schemas.microsoft.com/office/drawing/2014/main" id="{DAC881E2-AAA0-443A-9077-5670D161C8A9}"/>
              </a:ext>
            </a:extLst>
          </p:cNvPr>
          <p:cNvSpPr/>
          <p:nvPr/>
        </p:nvSpPr>
        <p:spPr>
          <a:xfrm>
            <a:off x="8772187" y="5017474"/>
            <a:ext cx="3419455" cy="1840448"/>
          </a:xfrm>
          <a:custGeom>
            <a:avLst/>
            <a:gdLst/>
            <a:ahLst/>
            <a:cxnLst/>
            <a:rect l="l" t="t" r="r" b="b"/>
            <a:pathLst>
              <a:path w="3938905" h="3294379">
                <a:moveTo>
                  <a:pt x="0" y="3293889"/>
                </a:moveTo>
                <a:lnTo>
                  <a:pt x="2857" y="3188009"/>
                </a:lnTo>
                <a:lnTo>
                  <a:pt x="5722" y="3081837"/>
                </a:lnTo>
                <a:lnTo>
                  <a:pt x="8587" y="2975664"/>
                </a:lnTo>
                <a:lnTo>
                  <a:pt x="11453" y="2869491"/>
                </a:lnTo>
                <a:lnTo>
                  <a:pt x="14318" y="2763318"/>
                </a:lnTo>
                <a:lnTo>
                  <a:pt x="17183" y="2657145"/>
                </a:lnTo>
                <a:lnTo>
                  <a:pt x="20049" y="2550973"/>
                </a:lnTo>
                <a:lnTo>
                  <a:pt x="22914" y="2444800"/>
                </a:lnTo>
                <a:lnTo>
                  <a:pt x="25780" y="2338627"/>
                </a:lnTo>
                <a:lnTo>
                  <a:pt x="28645" y="2232455"/>
                </a:lnTo>
                <a:lnTo>
                  <a:pt x="31511" y="2126282"/>
                </a:lnTo>
                <a:lnTo>
                  <a:pt x="34377" y="2020109"/>
                </a:lnTo>
                <a:lnTo>
                  <a:pt x="37242" y="1913937"/>
                </a:lnTo>
                <a:lnTo>
                  <a:pt x="40108" y="1807764"/>
                </a:lnTo>
                <a:lnTo>
                  <a:pt x="42974" y="1701591"/>
                </a:lnTo>
                <a:lnTo>
                  <a:pt x="159998" y="1650479"/>
                </a:lnTo>
                <a:lnTo>
                  <a:pt x="277022" y="1599366"/>
                </a:lnTo>
                <a:lnTo>
                  <a:pt x="394046" y="1548253"/>
                </a:lnTo>
                <a:lnTo>
                  <a:pt x="511070" y="1497141"/>
                </a:lnTo>
                <a:lnTo>
                  <a:pt x="628095" y="1446028"/>
                </a:lnTo>
                <a:lnTo>
                  <a:pt x="745119" y="1394916"/>
                </a:lnTo>
                <a:lnTo>
                  <a:pt x="862144" y="1343803"/>
                </a:lnTo>
                <a:lnTo>
                  <a:pt x="979168" y="1292690"/>
                </a:lnTo>
                <a:lnTo>
                  <a:pt x="1096193" y="1241578"/>
                </a:lnTo>
                <a:lnTo>
                  <a:pt x="1213217" y="1190465"/>
                </a:lnTo>
                <a:lnTo>
                  <a:pt x="1330242" y="1139353"/>
                </a:lnTo>
                <a:lnTo>
                  <a:pt x="1447266" y="1088240"/>
                </a:lnTo>
                <a:lnTo>
                  <a:pt x="1564291" y="1037128"/>
                </a:lnTo>
                <a:lnTo>
                  <a:pt x="1681316" y="986015"/>
                </a:lnTo>
                <a:lnTo>
                  <a:pt x="1798340" y="934902"/>
                </a:lnTo>
                <a:lnTo>
                  <a:pt x="1915365" y="883790"/>
                </a:lnTo>
                <a:lnTo>
                  <a:pt x="2032390" y="832677"/>
                </a:lnTo>
                <a:lnTo>
                  <a:pt x="2149414" y="781564"/>
                </a:lnTo>
                <a:lnTo>
                  <a:pt x="2266439" y="730452"/>
                </a:lnTo>
                <a:lnTo>
                  <a:pt x="2383463" y="679339"/>
                </a:lnTo>
                <a:lnTo>
                  <a:pt x="2500488" y="628227"/>
                </a:lnTo>
                <a:lnTo>
                  <a:pt x="2617513" y="577114"/>
                </a:lnTo>
                <a:lnTo>
                  <a:pt x="2734538" y="526001"/>
                </a:lnTo>
                <a:lnTo>
                  <a:pt x="2851563" y="474889"/>
                </a:lnTo>
                <a:lnTo>
                  <a:pt x="2968587" y="423776"/>
                </a:lnTo>
                <a:lnTo>
                  <a:pt x="3085612" y="372664"/>
                </a:lnTo>
                <a:lnTo>
                  <a:pt x="3202637" y="321552"/>
                </a:lnTo>
                <a:lnTo>
                  <a:pt x="3319662" y="270439"/>
                </a:lnTo>
                <a:lnTo>
                  <a:pt x="3436687" y="219327"/>
                </a:lnTo>
                <a:lnTo>
                  <a:pt x="3553711" y="168214"/>
                </a:lnTo>
                <a:lnTo>
                  <a:pt x="3670736" y="117102"/>
                </a:lnTo>
                <a:lnTo>
                  <a:pt x="3787761" y="65990"/>
                </a:lnTo>
                <a:lnTo>
                  <a:pt x="3904786" y="14877"/>
                </a:lnTo>
                <a:lnTo>
                  <a:pt x="3938850" y="0"/>
                </a:lnTo>
              </a:path>
            </a:pathLst>
          </a:custGeom>
          <a:ln w="7199">
            <a:solidFill>
              <a:schemeClr val="tx2">
                <a:lumMod val="40000"/>
                <a:lumOff val="60000"/>
              </a:schemeClr>
            </a:solidFill>
          </a:ln>
        </p:spPr>
        <p:txBody>
          <a:bodyPr wrap="square" lIns="0" tIns="0" rIns="0" bIns="0" rtlCol="0"/>
          <a:lstStyle/>
          <a:p>
            <a:endParaRPr sz="1154"/>
          </a:p>
        </p:txBody>
      </p:sp>
      <p:sp>
        <p:nvSpPr>
          <p:cNvPr id="54" name="object 53">
            <a:extLst>
              <a:ext uri="{FF2B5EF4-FFF2-40B4-BE49-F238E27FC236}">
                <a16:creationId xmlns:a16="http://schemas.microsoft.com/office/drawing/2014/main" id="{FC1229F4-954A-4ED0-9730-24DA42CA7BF4}"/>
              </a:ext>
            </a:extLst>
          </p:cNvPr>
          <p:cNvSpPr/>
          <p:nvPr/>
        </p:nvSpPr>
        <p:spPr>
          <a:xfrm>
            <a:off x="8903538" y="5095943"/>
            <a:ext cx="3288257" cy="1762051"/>
          </a:xfrm>
          <a:custGeom>
            <a:avLst/>
            <a:gdLst/>
            <a:ahLst/>
            <a:cxnLst/>
            <a:rect l="l" t="t" r="r" b="b"/>
            <a:pathLst>
              <a:path w="3787775" h="3154045">
                <a:moveTo>
                  <a:pt x="0" y="3153441"/>
                </a:moveTo>
                <a:lnTo>
                  <a:pt x="2959" y="3058670"/>
                </a:lnTo>
                <a:lnTo>
                  <a:pt x="6168" y="2955928"/>
                </a:lnTo>
                <a:lnTo>
                  <a:pt x="9377" y="2853187"/>
                </a:lnTo>
                <a:lnTo>
                  <a:pt x="12587" y="2750445"/>
                </a:lnTo>
                <a:lnTo>
                  <a:pt x="15796" y="2647703"/>
                </a:lnTo>
                <a:lnTo>
                  <a:pt x="19005" y="2544961"/>
                </a:lnTo>
                <a:lnTo>
                  <a:pt x="22214" y="2442219"/>
                </a:lnTo>
                <a:lnTo>
                  <a:pt x="25423" y="2339477"/>
                </a:lnTo>
                <a:lnTo>
                  <a:pt x="28632" y="2236736"/>
                </a:lnTo>
                <a:lnTo>
                  <a:pt x="31841" y="2133994"/>
                </a:lnTo>
                <a:lnTo>
                  <a:pt x="35050" y="2031252"/>
                </a:lnTo>
                <a:lnTo>
                  <a:pt x="38259" y="1928510"/>
                </a:lnTo>
                <a:lnTo>
                  <a:pt x="41469" y="1825768"/>
                </a:lnTo>
                <a:lnTo>
                  <a:pt x="44678" y="1723026"/>
                </a:lnTo>
                <a:lnTo>
                  <a:pt x="47887" y="1620284"/>
                </a:lnTo>
                <a:lnTo>
                  <a:pt x="161348" y="1571124"/>
                </a:lnTo>
                <a:lnTo>
                  <a:pt x="274809" y="1521963"/>
                </a:lnTo>
                <a:lnTo>
                  <a:pt x="388270" y="1472803"/>
                </a:lnTo>
                <a:lnTo>
                  <a:pt x="501731" y="1423642"/>
                </a:lnTo>
                <a:lnTo>
                  <a:pt x="615193" y="1374482"/>
                </a:lnTo>
                <a:lnTo>
                  <a:pt x="728654" y="1325321"/>
                </a:lnTo>
                <a:lnTo>
                  <a:pt x="842115" y="1276161"/>
                </a:lnTo>
                <a:lnTo>
                  <a:pt x="955577" y="1227000"/>
                </a:lnTo>
                <a:lnTo>
                  <a:pt x="1069038" y="1177840"/>
                </a:lnTo>
                <a:lnTo>
                  <a:pt x="1182500" y="1128679"/>
                </a:lnTo>
                <a:lnTo>
                  <a:pt x="1295961" y="1079519"/>
                </a:lnTo>
                <a:lnTo>
                  <a:pt x="1409423" y="1030359"/>
                </a:lnTo>
                <a:lnTo>
                  <a:pt x="1522884" y="981198"/>
                </a:lnTo>
                <a:lnTo>
                  <a:pt x="1636346" y="932038"/>
                </a:lnTo>
                <a:lnTo>
                  <a:pt x="1749807" y="882878"/>
                </a:lnTo>
                <a:lnTo>
                  <a:pt x="1863269" y="833718"/>
                </a:lnTo>
                <a:lnTo>
                  <a:pt x="1976730" y="784557"/>
                </a:lnTo>
                <a:lnTo>
                  <a:pt x="2090192" y="735397"/>
                </a:lnTo>
                <a:lnTo>
                  <a:pt x="2203654" y="686237"/>
                </a:lnTo>
                <a:lnTo>
                  <a:pt x="2317115" y="637077"/>
                </a:lnTo>
                <a:lnTo>
                  <a:pt x="2430577" y="587917"/>
                </a:lnTo>
                <a:lnTo>
                  <a:pt x="2544038" y="538756"/>
                </a:lnTo>
                <a:lnTo>
                  <a:pt x="2657500" y="489596"/>
                </a:lnTo>
                <a:lnTo>
                  <a:pt x="2770962" y="440436"/>
                </a:lnTo>
                <a:lnTo>
                  <a:pt x="2884423" y="391275"/>
                </a:lnTo>
                <a:lnTo>
                  <a:pt x="2997885" y="342115"/>
                </a:lnTo>
                <a:lnTo>
                  <a:pt x="3111346" y="292955"/>
                </a:lnTo>
                <a:lnTo>
                  <a:pt x="3224808" y="243794"/>
                </a:lnTo>
                <a:lnTo>
                  <a:pt x="3338269" y="194634"/>
                </a:lnTo>
                <a:lnTo>
                  <a:pt x="3451731" y="145474"/>
                </a:lnTo>
                <a:lnTo>
                  <a:pt x="3565192" y="96314"/>
                </a:lnTo>
                <a:lnTo>
                  <a:pt x="3678654" y="47153"/>
                </a:lnTo>
                <a:lnTo>
                  <a:pt x="3787484" y="0"/>
                </a:lnTo>
              </a:path>
            </a:pathLst>
          </a:custGeom>
          <a:ln w="7199">
            <a:solidFill>
              <a:schemeClr val="tx2">
                <a:lumMod val="40000"/>
                <a:lumOff val="60000"/>
              </a:schemeClr>
            </a:solidFill>
          </a:ln>
        </p:spPr>
        <p:txBody>
          <a:bodyPr wrap="square" lIns="0" tIns="0" rIns="0" bIns="0" rtlCol="0"/>
          <a:lstStyle/>
          <a:p>
            <a:endParaRPr sz="1154"/>
          </a:p>
        </p:txBody>
      </p:sp>
      <p:sp>
        <p:nvSpPr>
          <p:cNvPr id="55" name="object 54">
            <a:extLst>
              <a:ext uri="{FF2B5EF4-FFF2-40B4-BE49-F238E27FC236}">
                <a16:creationId xmlns:a16="http://schemas.microsoft.com/office/drawing/2014/main" id="{63AF78AD-0185-4CF5-8618-04D0BA1121B6}"/>
              </a:ext>
            </a:extLst>
          </p:cNvPr>
          <p:cNvSpPr/>
          <p:nvPr/>
        </p:nvSpPr>
        <p:spPr>
          <a:xfrm>
            <a:off x="9034932" y="5174241"/>
            <a:ext cx="3157059" cy="1683648"/>
          </a:xfrm>
          <a:custGeom>
            <a:avLst/>
            <a:gdLst/>
            <a:ahLst/>
            <a:cxnLst/>
            <a:rect l="l" t="t" r="r" b="b"/>
            <a:pathLst>
              <a:path w="3636644" h="3013709">
                <a:moveTo>
                  <a:pt x="0" y="3013271"/>
                </a:moveTo>
                <a:lnTo>
                  <a:pt x="2992" y="2929611"/>
                </a:lnTo>
                <a:lnTo>
                  <a:pt x="6545" y="2830299"/>
                </a:lnTo>
                <a:lnTo>
                  <a:pt x="10098" y="2730988"/>
                </a:lnTo>
                <a:lnTo>
                  <a:pt x="13651" y="2631677"/>
                </a:lnTo>
                <a:lnTo>
                  <a:pt x="17204" y="2532365"/>
                </a:lnTo>
                <a:lnTo>
                  <a:pt x="20758" y="2433054"/>
                </a:lnTo>
                <a:lnTo>
                  <a:pt x="24311" y="2333743"/>
                </a:lnTo>
                <a:lnTo>
                  <a:pt x="27864" y="2234432"/>
                </a:lnTo>
                <a:lnTo>
                  <a:pt x="31417" y="2135121"/>
                </a:lnTo>
                <a:lnTo>
                  <a:pt x="34970" y="2035809"/>
                </a:lnTo>
                <a:lnTo>
                  <a:pt x="38523" y="1936498"/>
                </a:lnTo>
                <a:lnTo>
                  <a:pt x="42076" y="1837187"/>
                </a:lnTo>
                <a:lnTo>
                  <a:pt x="45630" y="1737876"/>
                </a:lnTo>
                <a:lnTo>
                  <a:pt x="49183" y="1638565"/>
                </a:lnTo>
                <a:lnTo>
                  <a:pt x="52736" y="1539254"/>
                </a:lnTo>
                <a:lnTo>
                  <a:pt x="162634" y="1492046"/>
                </a:lnTo>
                <a:lnTo>
                  <a:pt x="272531" y="1444838"/>
                </a:lnTo>
                <a:lnTo>
                  <a:pt x="382429" y="1397629"/>
                </a:lnTo>
                <a:lnTo>
                  <a:pt x="492327" y="1350421"/>
                </a:lnTo>
                <a:lnTo>
                  <a:pt x="602225" y="1303213"/>
                </a:lnTo>
                <a:lnTo>
                  <a:pt x="712123" y="1256005"/>
                </a:lnTo>
                <a:lnTo>
                  <a:pt x="822021" y="1208797"/>
                </a:lnTo>
                <a:lnTo>
                  <a:pt x="931919" y="1161589"/>
                </a:lnTo>
                <a:lnTo>
                  <a:pt x="1041818" y="1114380"/>
                </a:lnTo>
                <a:lnTo>
                  <a:pt x="1151716" y="1067172"/>
                </a:lnTo>
                <a:lnTo>
                  <a:pt x="1261614" y="1019964"/>
                </a:lnTo>
                <a:lnTo>
                  <a:pt x="1371512" y="972756"/>
                </a:lnTo>
                <a:lnTo>
                  <a:pt x="1481411" y="925548"/>
                </a:lnTo>
                <a:lnTo>
                  <a:pt x="1591309" y="878340"/>
                </a:lnTo>
                <a:lnTo>
                  <a:pt x="1701207" y="831131"/>
                </a:lnTo>
                <a:lnTo>
                  <a:pt x="1811106" y="783923"/>
                </a:lnTo>
                <a:lnTo>
                  <a:pt x="1921004" y="736715"/>
                </a:lnTo>
                <a:lnTo>
                  <a:pt x="2030902" y="689506"/>
                </a:lnTo>
                <a:lnTo>
                  <a:pt x="2140800" y="642298"/>
                </a:lnTo>
                <a:lnTo>
                  <a:pt x="2250698" y="595089"/>
                </a:lnTo>
                <a:lnTo>
                  <a:pt x="2360597" y="547882"/>
                </a:lnTo>
                <a:lnTo>
                  <a:pt x="2470496" y="500674"/>
                </a:lnTo>
                <a:lnTo>
                  <a:pt x="2580394" y="453466"/>
                </a:lnTo>
                <a:lnTo>
                  <a:pt x="2690293" y="406258"/>
                </a:lnTo>
                <a:lnTo>
                  <a:pt x="2800191" y="359050"/>
                </a:lnTo>
                <a:lnTo>
                  <a:pt x="2910089" y="311842"/>
                </a:lnTo>
                <a:lnTo>
                  <a:pt x="3019988" y="264635"/>
                </a:lnTo>
                <a:lnTo>
                  <a:pt x="3129886" y="217427"/>
                </a:lnTo>
                <a:lnTo>
                  <a:pt x="3239784" y="170219"/>
                </a:lnTo>
                <a:lnTo>
                  <a:pt x="3349683" y="123011"/>
                </a:lnTo>
                <a:lnTo>
                  <a:pt x="3459581" y="75803"/>
                </a:lnTo>
                <a:lnTo>
                  <a:pt x="3569479" y="28595"/>
                </a:lnTo>
                <a:lnTo>
                  <a:pt x="3636050" y="0"/>
                </a:lnTo>
              </a:path>
            </a:pathLst>
          </a:custGeom>
          <a:ln w="7199">
            <a:solidFill>
              <a:schemeClr val="tx2">
                <a:lumMod val="40000"/>
                <a:lumOff val="60000"/>
              </a:schemeClr>
            </a:solidFill>
          </a:ln>
        </p:spPr>
        <p:txBody>
          <a:bodyPr wrap="square" lIns="0" tIns="0" rIns="0" bIns="0" rtlCol="0"/>
          <a:lstStyle/>
          <a:p>
            <a:endParaRPr sz="1154"/>
          </a:p>
        </p:txBody>
      </p:sp>
      <p:sp>
        <p:nvSpPr>
          <p:cNvPr id="56" name="object 55">
            <a:extLst>
              <a:ext uri="{FF2B5EF4-FFF2-40B4-BE49-F238E27FC236}">
                <a16:creationId xmlns:a16="http://schemas.microsoft.com/office/drawing/2014/main" id="{B787E24B-CF9D-41F1-93D9-5F8954867B06}"/>
              </a:ext>
            </a:extLst>
          </p:cNvPr>
          <p:cNvSpPr/>
          <p:nvPr/>
        </p:nvSpPr>
        <p:spPr>
          <a:xfrm>
            <a:off x="9166520" y="5252388"/>
            <a:ext cx="3025307" cy="1605605"/>
          </a:xfrm>
          <a:custGeom>
            <a:avLst/>
            <a:gdLst/>
            <a:ahLst/>
            <a:cxnLst/>
            <a:rect l="l" t="t" r="r" b="b"/>
            <a:pathLst>
              <a:path w="3484880" h="2874009">
                <a:moveTo>
                  <a:pt x="0" y="2873409"/>
                </a:moveTo>
                <a:lnTo>
                  <a:pt x="2948" y="2800858"/>
                </a:lnTo>
                <a:lnTo>
                  <a:pt x="6845" y="2704978"/>
                </a:lnTo>
                <a:lnTo>
                  <a:pt x="10742" y="2609097"/>
                </a:lnTo>
                <a:lnTo>
                  <a:pt x="14639" y="2513217"/>
                </a:lnTo>
                <a:lnTo>
                  <a:pt x="18536" y="2417336"/>
                </a:lnTo>
                <a:lnTo>
                  <a:pt x="22433" y="2321456"/>
                </a:lnTo>
                <a:lnTo>
                  <a:pt x="26329" y="2225576"/>
                </a:lnTo>
                <a:lnTo>
                  <a:pt x="30226" y="2129696"/>
                </a:lnTo>
                <a:lnTo>
                  <a:pt x="34123" y="2033815"/>
                </a:lnTo>
                <a:lnTo>
                  <a:pt x="38020" y="1937935"/>
                </a:lnTo>
                <a:lnTo>
                  <a:pt x="41917" y="1842055"/>
                </a:lnTo>
                <a:lnTo>
                  <a:pt x="45814" y="1746175"/>
                </a:lnTo>
                <a:lnTo>
                  <a:pt x="49711" y="1650294"/>
                </a:lnTo>
                <a:lnTo>
                  <a:pt x="53607" y="1554414"/>
                </a:lnTo>
                <a:lnTo>
                  <a:pt x="57504" y="1458534"/>
                </a:lnTo>
                <a:lnTo>
                  <a:pt x="163839" y="1413278"/>
                </a:lnTo>
                <a:lnTo>
                  <a:pt x="270175" y="1368022"/>
                </a:lnTo>
                <a:lnTo>
                  <a:pt x="376510" y="1322765"/>
                </a:lnTo>
                <a:lnTo>
                  <a:pt x="482845" y="1277509"/>
                </a:lnTo>
                <a:lnTo>
                  <a:pt x="589180" y="1232253"/>
                </a:lnTo>
                <a:lnTo>
                  <a:pt x="695515" y="1186997"/>
                </a:lnTo>
                <a:lnTo>
                  <a:pt x="801851" y="1141741"/>
                </a:lnTo>
                <a:lnTo>
                  <a:pt x="908186" y="1096485"/>
                </a:lnTo>
                <a:lnTo>
                  <a:pt x="1014521" y="1051229"/>
                </a:lnTo>
                <a:lnTo>
                  <a:pt x="1120856" y="1005973"/>
                </a:lnTo>
                <a:lnTo>
                  <a:pt x="1227191" y="960717"/>
                </a:lnTo>
                <a:lnTo>
                  <a:pt x="1333527" y="915461"/>
                </a:lnTo>
                <a:lnTo>
                  <a:pt x="1439862" y="870205"/>
                </a:lnTo>
                <a:lnTo>
                  <a:pt x="1546197" y="824949"/>
                </a:lnTo>
                <a:lnTo>
                  <a:pt x="1652532" y="779694"/>
                </a:lnTo>
                <a:lnTo>
                  <a:pt x="1758867" y="734438"/>
                </a:lnTo>
                <a:lnTo>
                  <a:pt x="1865202" y="689182"/>
                </a:lnTo>
                <a:lnTo>
                  <a:pt x="1971538" y="643926"/>
                </a:lnTo>
                <a:lnTo>
                  <a:pt x="2077873" y="598670"/>
                </a:lnTo>
                <a:lnTo>
                  <a:pt x="2184208" y="553414"/>
                </a:lnTo>
                <a:lnTo>
                  <a:pt x="2290543" y="508158"/>
                </a:lnTo>
                <a:lnTo>
                  <a:pt x="2396878" y="462903"/>
                </a:lnTo>
                <a:lnTo>
                  <a:pt x="2503214" y="417647"/>
                </a:lnTo>
                <a:lnTo>
                  <a:pt x="2609549" y="372391"/>
                </a:lnTo>
                <a:lnTo>
                  <a:pt x="2715884" y="327135"/>
                </a:lnTo>
                <a:lnTo>
                  <a:pt x="2822219" y="281879"/>
                </a:lnTo>
                <a:lnTo>
                  <a:pt x="2928554" y="236624"/>
                </a:lnTo>
                <a:lnTo>
                  <a:pt x="3034889" y="191368"/>
                </a:lnTo>
                <a:lnTo>
                  <a:pt x="3141224" y="146112"/>
                </a:lnTo>
                <a:lnTo>
                  <a:pt x="3247559" y="100856"/>
                </a:lnTo>
                <a:lnTo>
                  <a:pt x="3353894" y="55601"/>
                </a:lnTo>
                <a:lnTo>
                  <a:pt x="3460230" y="10345"/>
                </a:lnTo>
                <a:lnTo>
                  <a:pt x="3484538" y="0"/>
                </a:lnTo>
              </a:path>
            </a:pathLst>
          </a:custGeom>
          <a:ln w="7199">
            <a:solidFill>
              <a:schemeClr val="tx2">
                <a:lumMod val="40000"/>
                <a:lumOff val="60000"/>
              </a:schemeClr>
            </a:solidFill>
          </a:ln>
        </p:spPr>
        <p:txBody>
          <a:bodyPr wrap="square" lIns="0" tIns="0" rIns="0" bIns="0" rtlCol="0"/>
          <a:lstStyle/>
          <a:p>
            <a:endParaRPr sz="1154"/>
          </a:p>
        </p:txBody>
      </p:sp>
      <p:sp>
        <p:nvSpPr>
          <p:cNvPr id="57" name="object 56">
            <a:extLst>
              <a:ext uri="{FF2B5EF4-FFF2-40B4-BE49-F238E27FC236}">
                <a16:creationId xmlns:a16="http://schemas.microsoft.com/office/drawing/2014/main" id="{A19E8DA7-8434-4F98-82EB-349E0B0BCBB7}"/>
              </a:ext>
            </a:extLst>
          </p:cNvPr>
          <p:cNvSpPr/>
          <p:nvPr/>
        </p:nvSpPr>
        <p:spPr>
          <a:xfrm>
            <a:off x="9298163" y="5330318"/>
            <a:ext cx="2893557" cy="1527559"/>
          </a:xfrm>
          <a:custGeom>
            <a:avLst/>
            <a:gdLst/>
            <a:ahLst/>
            <a:cxnLst/>
            <a:rect l="l" t="t" r="r" b="b"/>
            <a:pathLst>
              <a:path w="3333115" h="2734309">
                <a:moveTo>
                  <a:pt x="0" y="2733889"/>
                </a:moveTo>
                <a:lnTo>
                  <a:pt x="2818" y="2672447"/>
                </a:lnTo>
                <a:lnTo>
                  <a:pt x="7058" y="2579997"/>
                </a:lnTo>
                <a:lnTo>
                  <a:pt x="11299" y="2487547"/>
                </a:lnTo>
                <a:lnTo>
                  <a:pt x="15540" y="2395097"/>
                </a:lnTo>
                <a:lnTo>
                  <a:pt x="19780" y="2302647"/>
                </a:lnTo>
                <a:lnTo>
                  <a:pt x="24021" y="2210197"/>
                </a:lnTo>
                <a:lnTo>
                  <a:pt x="28262" y="2117748"/>
                </a:lnTo>
                <a:lnTo>
                  <a:pt x="32502" y="2025298"/>
                </a:lnTo>
                <a:lnTo>
                  <a:pt x="36743" y="1932848"/>
                </a:lnTo>
                <a:lnTo>
                  <a:pt x="40984" y="1840399"/>
                </a:lnTo>
                <a:lnTo>
                  <a:pt x="45224" y="1747949"/>
                </a:lnTo>
                <a:lnTo>
                  <a:pt x="49465" y="1655499"/>
                </a:lnTo>
                <a:lnTo>
                  <a:pt x="53706" y="1563050"/>
                </a:lnTo>
                <a:lnTo>
                  <a:pt x="57946" y="1470600"/>
                </a:lnTo>
                <a:lnTo>
                  <a:pt x="62187" y="1378150"/>
                </a:lnTo>
                <a:lnTo>
                  <a:pt x="164959" y="1334847"/>
                </a:lnTo>
                <a:lnTo>
                  <a:pt x="267731" y="1291543"/>
                </a:lnTo>
                <a:lnTo>
                  <a:pt x="370504" y="1248240"/>
                </a:lnTo>
                <a:lnTo>
                  <a:pt x="473276" y="1204936"/>
                </a:lnTo>
                <a:lnTo>
                  <a:pt x="576048" y="1161633"/>
                </a:lnTo>
                <a:lnTo>
                  <a:pt x="678820" y="1118329"/>
                </a:lnTo>
                <a:lnTo>
                  <a:pt x="781592" y="1075025"/>
                </a:lnTo>
                <a:lnTo>
                  <a:pt x="884364" y="1031722"/>
                </a:lnTo>
                <a:lnTo>
                  <a:pt x="987136" y="988418"/>
                </a:lnTo>
                <a:lnTo>
                  <a:pt x="1089908" y="945115"/>
                </a:lnTo>
                <a:lnTo>
                  <a:pt x="1192680" y="901811"/>
                </a:lnTo>
                <a:lnTo>
                  <a:pt x="1295452" y="858508"/>
                </a:lnTo>
                <a:lnTo>
                  <a:pt x="1398224" y="815204"/>
                </a:lnTo>
                <a:lnTo>
                  <a:pt x="1500996" y="771901"/>
                </a:lnTo>
                <a:lnTo>
                  <a:pt x="1603768" y="728598"/>
                </a:lnTo>
                <a:lnTo>
                  <a:pt x="1706540" y="685294"/>
                </a:lnTo>
                <a:lnTo>
                  <a:pt x="1809312" y="641991"/>
                </a:lnTo>
                <a:lnTo>
                  <a:pt x="1912084" y="598688"/>
                </a:lnTo>
                <a:lnTo>
                  <a:pt x="2014856" y="555384"/>
                </a:lnTo>
                <a:lnTo>
                  <a:pt x="2117629" y="512081"/>
                </a:lnTo>
                <a:lnTo>
                  <a:pt x="2220400" y="468777"/>
                </a:lnTo>
                <a:lnTo>
                  <a:pt x="2323172" y="425473"/>
                </a:lnTo>
                <a:lnTo>
                  <a:pt x="2425944" y="382169"/>
                </a:lnTo>
                <a:lnTo>
                  <a:pt x="2528716" y="338865"/>
                </a:lnTo>
                <a:lnTo>
                  <a:pt x="2631488" y="295561"/>
                </a:lnTo>
                <a:lnTo>
                  <a:pt x="2734260" y="252257"/>
                </a:lnTo>
                <a:lnTo>
                  <a:pt x="2837032" y="208954"/>
                </a:lnTo>
                <a:lnTo>
                  <a:pt x="2939804" y="165650"/>
                </a:lnTo>
                <a:lnTo>
                  <a:pt x="3042576" y="122346"/>
                </a:lnTo>
                <a:lnTo>
                  <a:pt x="3145348" y="79043"/>
                </a:lnTo>
                <a:lnTo>
                  <a:pt x="3248120" y="35739"/>
                </a:lnTo>
                <a:lnTo>
                  <a:pt x="3332941" y="0"/>
                </a:lnTo>
              </a:path>
            </a:pathLst>
          </a:custGeom>
          <a:ln w="7199">
            <a:solidFill>
              <a:schemeClr val="tx2">
                <a:lumMod val="40000"/>
                <a:lumOff val="60000"/>
              </a:schemeClr>
            </a:solidFill>
          </a:ln>
        </p:spPr>
        <p:txBody>
          <a:bodyPr wrap="square" lIns="0" tIns="0" rIns="0" bIns="0" rtlCol="0"/>
          <a:lstStyle/>
          <a:p>
            <a:endParaRPr sz="1154"/>
          </a:p>
        </p:txBody>
      </p:sp>
      <p:sp>
        <p:nvSpPr>
          <p:cNvPr id="58" name="object 57">
            <a:extLst>
              <a:ext uri="{FF2B5EF4-FFF2-40B4-BE49-F238E27FC236}">
                <a16:creationId xmlns:a16="http://schemas.microsoft.com/office/drawing/2014/main" id="{D262153D-B18F-409F-AC95-B8787432D950}"/>
              </a:ext>
            </a:extLst>
          </p:cNvPr>
          <p:cNvSpPr/>
          <p:nvPr/>
        </p:nvSpPr>
        <p:spPr>
          <a:xfrm>
            <a:off x="9429868" y="5408061"/>
            <a:ext cx="2761805" cy="1449868"/>
          </a:xfrm>
          <a:custGeom>
            <a:avLst/>
            <a:gdLst/>
            <a:ahLst/>
            <a:cxnLst/>
            <a:rect l="l" t="t" r="r" b="b"/>
            <a:pathLst>
              <a:path w="3181350" h="2595245">
                <a:moveTo>
                  <a:pt x="0" y="2594745"/>
                </a:moveTo>
                <a:lnTo>
                  <a:pt x="2592" y="2544413"/>
                </a:lnTo>
                <a:lnTo>
                  <a:pt x="7176" y="2455394"/>
                </a:lnTo>
                <a:lnTo>
                  <a:pt x="11761" y="2366375"/>
                </a:lnTo>
                <a:lnTo>
                  <a:pt x="16345" y="2277356"/>
                </a:lnTo>
                <a:lnTo>
                  <a:pt x="20930" y="2188337"/>
                </a:lnTo>
                <a:lnTo>
                  <a:pt x="25514" y="2099318"/>
                </a:lnTo>
                <a:lnTo>
                  <a:pt x="30099" y="2010299"/>
                </a:lnTo>
                <a:lnTo>
                  <a:pt x="34684" y="1921280"/>
                </a:lnTo>
                <a:lnTo>
                  <a:pt x="39268" y="1832261"/>
                </a:lnTo>
                <a:lnTo>
                  <a:pt x="43853" y="1743242"/>
                </a:lnTo>
                <a:lnTo>
                  <a:pt x="48437" y="1654223"/>
                </a:lnTo>
                <a:lnTo>
                  <a:pt x="53022" y="1565204"/>
                </a:lnTo>
                <a:lnTo>
                  <a:pt x="57607" y="1476185"/>
                </a:lnTo>
                <a:lnTo>
                  <a:pt x="62191" y="1387166"/>
                </a:lnTo>
                <a:lnTo>
                  <a:pt x="66776" y="1298147"/>
                </a:lnTo>
                <a:lnTo>
                  <a:pt x="165984" y="1256795"/>
                </a:lnTo>
                <a:lnTo>
                  <a:pt x="265193" y="1215444"/>
                </a:lnTo>
                <a:lnTo>
                  <a:pt x="364402" y="1174092"/>
                </a:lnTo>
                <a:lnTo>
                  <a:pt x="463611" y="1132741"/>
                </a:lnTo>
                <a:lnTo>
                  <a:pt x="562820" y="1091390"/>
                </a:lnTo>
                <a:lnTo>
                  <a:pt x="662028" y="1050038"/>
                </a:lnTo>
                <a:lnTo>
                  <a:pt x="761237" y="1008687"/>
                </a:lnTo>
                <a:lnTo>
                  <a:pt x="860446" y="967336"/>
                </a:lnTo>
                <a:lnTo>
                  <a:pt x="959655" y="925984"/>
                </a:lnTo>
                <a:lnTo>
                  <a:pt x="1058864" y="884633"/>
                </a:lnTo>
                <a:lnTo>
                  <a:pt x="1158072" y="843282"/>
                </a:lnTo>
                <a:lnTo>
                  <a:pt x="1257281" y="801931"/>
                </a:lnTo>
                <a:lnTo>
                  <a:pt x="1356490" y="760579"/>
                </a:lnTo>
                <a:lnTo>
                  <a:pt x="1455699" y="719228"/>
                </a:lnTo>
                <a:lnTo>
                  <a:pt x="1554908" y="677877"/>
                </a:lnTo>
                <a:lnTo>
                  <a:pt x="1654117" y="636525"/>
                </a:lnTo>
                <a:lnTo>
                  <a:pt x="1753326" y="595174"/>
                </a:lnTo>
                <a:lnTo>
                  <a:pt x="1852535" y="553822"/>
                </a:lnTo>
                <a:lnTo>
                  <a:pt x="1951744" y="512471"/>
                </a:lnTo>
                <a:lnTo>
                  <a:pt x="2050953" y="471119"/>
                </a:lnTo>
                <a:lnTo>
                  <a:pt x="2150161" y="429768"/>
                </a:lnTo>
                <a:lnTo>
                  <a:pt x="2249370" y="388416"/>
                </a:lnTo>
                <a:lnTo>
                  <a:pt x="2348579" y="347065"/>
                </a:lnTo>
                <a:lnTo>
                  <a:pt x="2447788" y="305713"/>
                </a:lnTo>
                <a:lnTo>
                  <a:pt x="2546996" y="264362"/>
                </a:lnTo>
                <a:lnTo>
                  <a:pt x="2646205" y="223010"/>
                </a:lnTo>
                <a:lnTo>
                  <a:pt x="2745414" y="181659"/>
                </a:lnTo>
                <a:lnTo>
                  <a:pt x="2844623" y="140308"/>
                </a:lnTo>
                <a:lnTo>
                  <a:pt x="2943832" y="98957"/>
                </a:lnTo>
                <a:lnTo>
                  <a:pt x="3043040" y="57605"/>
                </a:lnTo>
                <a:lnTo>
                  <a:pt x="3142249" y="16254"/>
                </a:lnTo>
                <a:lnTo>
                  <a:pt x="3181247" y="0"/>
                </a:lnTo>
              </a:path>
            </a:pathLst>
          </a:custGeom>
          <a:ln w="7199">
            <a:solidFill>
              <a:schemeClr val="tx2">
                <a:lumMod val="40000"/>
                <a:lumOff val="60000"/>
              </a:schemeClr>
            </a:solidFill>
          </a:ln>
        </p:spPr>
        <p:txBody>
          <a:bodyPr wrap="square" lIns="0" tIns="0" rIns="0" bIns="0" rtlCol="0"/>
          <a:lstStyle/>
          <a:p>
            <a:endParaRPr sz="1154"/>
          </a:p>
        </p:txBody>
      </p:sp>
      <p:sp>
        <p:nvSpPr>
          <p:cNvPr id="59" name="object 58">
            <a:extLst>
              <a:ext uri="{FF2B5EF4-FFF2-40B4-BE49-F238E27FC236}">
                <a16:creationId xmlns:a16="http://schemas.microsoft.com/office/drawing/2014/main" id="{14BC6AEF-D75F-4FF2-86AF-0FE820809E4D}"/>
              </a:ext>
            </a:extLst>
          </p:cNvPr>
          <p:cNvSpPr/>
          <p:nvPr/>
        </p:nvSpPr>
        <p:spPr>
          <a:xfrm>
            <a:off x="9561645" y="5485533"/>
            <a:ext cx="2630054" cy="1372178"/>
          </a:xfrm>
          <a:custGeom>
            <a:avLst/>
            <a:gdLst/>
            <a:ahLst/>
            <a:cxnLst/>
            <a:rect l="l" t="t" r="r" b="b"/>
            <a:pathLst>
              <a:path w="3029584" h="2456179">
                <a:moveTo>
                  <a:pt x="0" y="2456019"/>
                </a:moveTo>
                <a:lnTo>
                  <a:pt x="2258" y="2416796"/>
                </a:lnTo>
                <a:lnTo>
                  <a:pt x="7186" y="2331208"/>
                </a:lnTo>
                <a:lnTo>
                  <a:pt x="12115" y="2245620"/>
                </a:lnTo>
                <a:lnTo>
                  <a:pt x="17043" y="2160032"/>
                </a:lnTo>
                <a:lnTo>
                  <a:pt x="21971" y="2074443"/>
                </a:lnTo>
                <a:lnTo>
                  <a:pt x="26900" y="1988855"/>
                </a:lnTo>
                <a:lnTo>
                  <a:pt x="31828" y="1903267"/>
                </a:lnTo>
                <a:lnTo>
                  <a:pt x="36756" y="1817679"/>
                </a:lnTo>
                <a:lnTo>
                  <a:pt x="41685" y="1732091"/>
                </a:lnTo>
                <a:lnTo>
                  <a:pt x="46613" y="1646503"/>
                </a:lnTo>
                <a:lnTo>
                  <a:pt x="51541" y="1560915"/>
                </a:lnTo>
                <a:lnTo>
                  <a:pt x="56469" y="1475327"/>
                </a:lnTo>
                <a:lnTo>
                  <a:pt x="61397" y="1389739"/>
                </a:lnTo>
                <a:lnTo>
                  <a:pt x="66326" y="1304151"/>
                </a:lnTo>
                <a:lnTo>
                  <a:pt x="71254" y="1218563"/>
                </a:lnTo>
                <a:lnTo>
                  <a:pt x="166899" y="1179164"/>
                </a:lnTo>
                <a:lnTo>
                  <a:pt x="262545" y="1139764"/>
                </a:lnTo>
                <a:lnTo>
                  <a:pt x="358191" y="1100365"/>
                </a:lnTo>
                <a:lnTo>
                  <a:pt x="453837" y="1060965"/>
                </a:lnTo>
                <a:lnTo>
                  <a:pt x="549482" y="1021566"/>
                </a:lnTo>
                <a:lnTo>
                  <a:pt x="645128" y="982167"/>
                </a:lnTo>
                <a:lnTo>
                  <a:pt x="740774" y="942768"/>
                </a:lnTo>
                <a:lnTo>
                  <a:pt x="836419" y="903369"/>
                </a:lnTo>
                <a:lnTo>
                  <a:pt x="932065" y="863969"/>
                </a:lnTo>
                <a:lnTo>
                  <a:pt x="1027710" y="824570"/>
                </a:lnTo>
                <a:lnTo>
                  <a:pt x="1123356" y="785171"/>
                </a:lnTo>
                <a:lnTo>
                  <a:pt x="1219002" y="745772"/>
                </a:lnTo>
                <a:lnTo>
                  <a:pt x="1314647" y="706373"/>
                </a:lnTo>
                <a:lnTo>
                  <a:pt x="1410293" y="666974"/>
                </a:lnTo>
                <a:lnTo>
                  <a:pt x="1505939" y="627575"/>
                </a:lnTo>
                <a:lnTo>
                  <a:pt x="1601585" y="588176"/>
                </a:lnTo>
                <a:lnTo>
                  <a:pt x="1697230" y="548777"/>
                </a:lnTo>
                <a:lnTo>
                  <a:pt x="1792876" y="509378"/>
                </a:lnTo>
                <a:lnTo>
                  <a:pt x="1888522" y="469979"/>
                </a:lnTo>
                <a:lnTo>
                  <a:pt x="1984168" y="430580"/>
                </a:lnTo>
                <a:lnTo>
                  <a:pt x="2079814" y="391181"/>
                </a:lnTo>
                <a:lnTo>
                  <a:pt x="2175459" y="351782"/>
                </a:lnTo>
                <a:lnTo>
                  <a:pt x="2271104" y="312382"/>
                </a:lnTo>
                <a:lnTo>
                  <a:pt x="2366750" y="272983"/>
                </a:lnTo>
                <a:lnTo>
                  <a:pt x="2462395" y="233584"/>
                </a:lnTo>
                <a:lnTo>
                  <a:pt x="2558041" y="194184"/>
                </a:lnTo>
                <a:lnTo>
                  <a:pt x="2653686" y="154785"/>
                </a:lnTo>
                <a:lnTo>
                  <a:pt x="2749332" y="115386"/>
                </a:lnTo>
                <a:lnTo>
                  <a:pt x="2844977" y="75987"/>
                </a:lnTo>
                <a:lnTo>
                  <a:pt x="2940623" y="36588"/>
                </a:lnTo>
                <a:lnTo>
                  <a:pt x="3029445" y="0"/>
                </a:lnTo>
              </a:path>
            </a:pathLst>
          </a:custGeom>
          <a:ln w="7199">
            <a:solidFill>
              <a:schemeClr val="tx2">
                <a:lumMod val="40000"/>
                <a:lumOff val="60000"/>
              </a:schemeClr>
            </a:solidFill>
          </a:ln>
        </p:spPr>
        <p:txBody>
          <a:bodyPr wrap="square" lIns="0" tIns="0" rIns="0" bIns="0" rtlCol="0"/>
          <a:lstStyle/>
          <a:p>
            <a:endParaRPr sz="1154"/>
          </a:p>
        </p:txBody>
      </p:sp>
      <p:sp>
        <p:nvSpPr>
          <p:cNvPr id="60" name="object 59">
            <a:extLst>
              <a:ext uri="{FF2B5EF4-FFF2-40B4-BE49-F238E27FC236}">
                <a16:creationId xmlns:a16="http://schemas.microsoft.com/office/drawing/2014/main" id="{6855DB7A-E638-46D0-BA3E-92015AA9D6F9}"/>
              </a:ext>
            </a:extLst>
          </p:cNvPr>
          <p:cNvSpPr/>
          <p:nvPr/>
        </p:nvSpPr>
        <p:spPr>
          <a:xfrm>
            <a:off x="9693494" y="5562758"/>
            <a:ext cx="2498304" cy="1294842"/>
          </a:xfrm>
          <a:custGeom>
            <a:avLst/>
            <a:gdLst/>
            <a:ahLst/>
            <a:cxnLst/>
            <a:rect l="l" t="t" r="r" b="b"/>
            <a:pathLst>
              <a:path w="2877819" h="2317750">
                <a:moveTo>
                  <a:pt x="0" y="2317761"/>
                </a:moveTo>
                <a:lnTo>
                  <a:pt x="7076" y="2207490"/>
                </a:lnTo>
                <a:lnTo>
                  <a:pt x="12348" y="2125332"/>
                </a:lnTo>
                <a:lnTo>
                  <a:pt x="17620" y="2043175"/>
                </a:lnTo>
                <a:lnTo>
                  <a:pt x="22892" y="1961018"/>
                </a:lnTo>
                <a:lnTo>
                  <a:pt x="28164" y="1878860"/>
                </a:lnTo>
                <a:lnTo>
                  <a:pt x="33436" y="1796703"/>
                </a:lnTo>
                <a:lnTo>
                  <a:pt x="38708" y="1714545"/>
                </a:lnTo>
                <a:lnTo>
                  <a:pt x="43981" y="1632388"/>
                </a:lnTo>
                <a:lnTo>
                  <a:pt x="49253" y="1550230"/>
                </a:lnTo>
                <a:lnTo>
                  <a:pt x="54525" y="1468072"/>
                </a:lnTo>
                <a:lnTo>
                  <a:pt x="59798" y="1385915"/>
                </a:lnTo>
                <a:lnTo>
                  <a:pt x="65070" y="1303757"/>
                </a:lnTo>
                <a:lnTo>
                  <a:pt x="70343" y="1221599"/>
                </a:lnTo>
                <a:lnTo>
                  <a:pt x="75616" y="1139441"/>
                </a:lnTo>
                <a:lnTo>
                  <a:pt x="167698" y="1101995"/>
                </a:lnTo>
                <a:lnTo>
                  <a:pt x="259780" y="1064548"/>
                </a:lnTo>
                <a:lnTo>
                  <a:pt x="351863" y="1027101"/>
                </a:lnTo>
                <a:lnTo>
                  <a:pt x="443945" y="989654"/>
                </a:lnTo>
                <a:lnTo>
                  <a:pt x="536027" y="952207"/>
                </a:lnTo>
                <a:lnTo>
                  <a:pt x="628110" y="914761"/>
                </a:lnTo>
                <a:lnTo>
                  <a:pt x="720192" y="877314"/>
                </a:lnTo>
                <a:lnTo>
                  <a:pt x="812275" y="839867"/>
                </a:lnTo>
                <a:lnTo>
                  <a:pt x="904357" y="802420"/>
                </a:lnTo>
                <a:lnTo>
                  <a:pt x="996439" y="764973"/>
                </a:lnTo>
                <a:lnTo>
                  <a:pt x="1088522" y="727527"/>
                </a:lnTo>
                <a:lnTo>
                  <a:pt x="1180604" y="690080"/>
                </a:lnTo>
                <a:lnTo>
                  <a:pt x="1272687" y="652633"/>
                </a:lnTo>
                <a:lnTo>
                  <a:pt x="1364769" y="615186"/>
                </a:lnTo>
                <a:lnTo>
                  <a:pt x="1456852" y="577739"/>
                </a:lnTo>
                <a:lnTo>
                  <a:pt x="1548934" y="540292"/>
                </a:lnTo>
                <a:lnTo>
                  <a:pt x="1641017" y="502845"/>
                </a:lnTo>
                <a:lnTo>
                  <a:pt x="1733099" y="465398"/>
                </a:lnTo>
                <a:lnTo>
                  <a:pt x="1825182" y="427952"/>
                </a:lnTo>
                <a:lnTo>
                  <a:pt x="1917264" y="390505"/>
                </a:lnTo>
                <a:lnTo>
                  <a:pt x="2009346" y="353058"/>
                </a:lnTo>
                <a:lnTo>
                  <a:pt x="2101429" y="315611"/>
                </a:lnTo>
                <a:lnTo>
                  <a:pt x="2193511" y="278164"/>
                </a:lnTo>
                <a:lnTo>
                  <a:pt x="2285594" y="240717"/>
                </a:lnTo>
                <a:lnTo>
                  <a:pt x="2377676" y="203271"/>
                </a:lnTo>
                <a:lnTo>
                  <a:pt x="2469758" y="165824"/>
                </a:lnTo>
                <a:lnTo>
                  <a:pt x="2561841" y="128377"/>
                </a:lnTo>
                <a:lnTo>
                  <a:pt x="2653923" y="90930"/>
                </a:lnTo>
                <a:lnTo>
                  <a:pt x="2746005" y="53483"/>
                </a:lnTo>
                <a:lnTo>
                  <a:pt x="2838088" y="16037"/>
                </a:lnTo>
                <a:lnTo>
                  <a:pt x="2877523" y="0"/>
                </a:lnTo>
              </a:path>
            </a:pathLst>
          </a:custGeom>
          <a:ln w="7199">
            <a:solidFill>
              <a:schemeClr val="tx2">
                <a:lumMod val="40000"/>
                <a:lumOff val="60000"/>
              </a:schemeClr>
            </a:solidFill>
          </a:ln>
        </p:spPr>
        <p:txBody>
          <a:bodyPr wrap="square" lIns="0" tIns="0" rIns="0" bIns="0" rtlCol="0"/>
          <a:lstStyle/>
          <a:p>
            <a:endParaRPr sz="1154"/>
          </a:p>
        </p:txBody>
      </p:sp>
      <p:sp>
        <p:nvSpPr>
          <p:cNvPr id="61" name="object 60">
            <a:extLst>
              <a:ext uri="{FF2B5EF4-FFF2-40B4-BE49-F238E27FC236}">
                <a16:creationId xmlns:a16="http://schemas.microsoft.com/office/drawing/2014/main" id="{9808BB50-A472-4CC1-8665-17C190E41FC9}"/>
              </a:ext>
            </a:extLst>
          </p:cNvPr>
          <p:cNvSpPr/>
          <p:nvPr/>
        </p:nvSpPr>
        <p:spPr>
          <a:xfrm>
            <a:off x="9825434" y="5639754"/>
            <a:ext cx="2366553" cy="1218214"/>
          </a:xfrm>
          <a:custGeom>
            <a:avLst/>
            <a:gdLst/>
            <a:ahLst/>
            <a:cxnLst/>
            <a:rect l="l" t="t" r="r" b="b"/>
            <a:pathLst>
              <a:path w="2726055" h="2180590">
                <a:moveTo>
                  <a:pt x="0" y="2180027"/>
                </a:moveTo>
                <a:lnTo>
                  <a:pt x="6828" y="2084295"/>
                </a:lnTo>
                <a:lnTo>
                  <a:pt x="12444" y="2005569"/>
                </a:lnTo>
                <a:lnTo>
                  <a:pt x="18060" y="1926842"/>
                </a:lnTo>
                <a:lnTo>
                  <a:pt x="23676" y="1848115"/>
                </a:lnTo>
                <a:lnTo>
                  <a:pt x="29292" y="1769388"/>
                </a:lnTo>
                <a:lnTo>
                  <a:pt x="34908" y="1690662"/>
                </a:lnTo>
                <a:lnTo>
                  <a:pt x="40524" y="1611935"/>
                </a:lnTo>
                <a:lnTo>
                  <a:pt x="46140" y="1533208"/>
                </a:lnTo>
                <a:lnTo>
                  <a:pt x="51756" y="1454482"/>
                </a:lnTo>
                <a:lnTo>
                  <a:pt x="57373" y="1375755"/>
                </a:lnTo>
                <a:lnTo>
                  <a:pt x="62989" y="1297028"/>
                </a:lnTo>
                <a:lnTo>
                  <a:pt x="68605" y="1218302"/>
                </a:lnTo>
                <a:lnTo>
                  <a:pt x="74221" y="1139575"/>
                </a:lnTo>
                <a:lnTo>
                  <a:pt x="79837" y="1060849"/>
                </a:lnTo>
                <a:lnTo>
                  <a:pt x="168356" y="1025354"/>
                </a:lnTo>
                <a:lnTo>
                  <a:pt x="256876" y="989859"/>
                </a:lnTo>
                <a:lnTo>
                  <a:pt x="345395" y="954364"/>
                </a:lnTo>
                <a:lnTo>
                  <a:pt x="433914" y="918870"/>
                </a:lnTo>
                <a:lnTo>
                  <a:pt x="522434" y="883375"/>
                </a:lnTo>
                <a:lnTo>
                  <a:pt x="610953" y="847880"/>
                </a:lnTo>
                <a:lnTo>
                  <a:pt x="699472" y="812386"/>
                </a:lnTo>
                <a:lnTo>
                  <a:pt x="787991" y="776891"/>
                </a:lnTo>
                <a:lnTo>
                  <a:pt x="876510" y="741396"/>
                </a:lnTo>
                <a:lnTo>
                  <a:pt x="965030" y="705902"/>
                </a:lnTo>
                <a:lnTo>
                  <a:pt x="1053549" y="670407"/>
                </a:lnTo>
                <a:lnTo>
                  <a:pt x="1142068" y="634912"/>
                </a:lnTo>
                <a:lnTo>
                  <a:pt x="1230587" y="599418"/>
                </a:lnTo>
                <a:lnTo>
                  <a:pt x="1319107" y="563923"/>
                </a:lnTo>
                <a:lnTo>
                  <a:pt x="1407626" y="528429"/>
                </a:lnTo>
                <a:lnTo>
                  <a:pt x="1496145" y="492934"/>
                </a:lnTo>
                <a:lnTo>
                  <a:pt x="1584665" y="457440"/>
                </a:lnTo>
                <a:lnTo>
                  <a:pt x="1673184" y="421945"/>
                </a:lnTo>
                <a:lnTo>
                  <a:pt x="1761704" y="386451"/>
                </a:lnTo>
                <a:lnTo>
                  <a:pt x="1850223" y="350957"/>
                </a:lnTo>
                <a:lnTo>
                  <a:pt x="1938742" y="315462"/>
                </a:lnTo>
                <a:lnTo>
                  <a:pt x="2027261" y="279967"/>
                </a:lnTo>
                <a:lnTo>
                  <a:pt x="2115780" y="244473"/>
                </a:lnTo>
                <a:lnTo>
                  <a:pt x="2204299" y="208978"/>
                </a:lnTo>
                <a:lnTo>
                  <a:pt x="2292818" y="173483"/>
                </a:lnTo>
                <a:lnTo>
                  <a:pt x="2381337" y="137988"/>
                </a:lnTo>
                <a:lnTo>
                  <a:pt x="2469857" y="102494"/>
                </a:lnTo>
                <a:lnTo>
                  <a:pt x="2558376" y="66999"/>
                </a:lnTo>
                <a:lnTo>
                  <a:pt x="2646895" y="31505"/>
                </a:lnTo>
                <a:lnTo>
                  <a:pt x="2725465" y="0"/>
                </a:lnTo>
              </a:path>
            </a:pathLst>
          </a:custGeom>
          <a:ln w="7199">
            <a:solidFill>
              <a:schemeClr val="tx2">
                <a:lumMod val="40000"/>
                <a:lumOff val="60000"/>
              </a:schemeClr>
            </a:solidFill>
          </a:ln>
        </p:spPr>
        <p:txBody>
          <a:bodyPr wrap="square" lIns="0" tIns="0" rIns="0" bIns="0" rtlCol="0"/>
          <a:lstStyle/>
          <a:p>
            <a:endParaRPr sz="1154"/>
          </a:p>
        </p:txBody>
      </p:sp>
      <p:sp>
        <p:nvSpPr>
          <p:cNvPr id="62" name="object 61">
            <a:extLst>
              <a:ext uri="{FF2B5EF4-FFF2-40B4-BE49-F238E27FC236}">
                <a16:creationId xmlns:a16="http://schemas.microsoft.com/office/drawing/2014/main" id="{B60B742A-825B-4708-AF8D-79361BED7CDF}"/>
              </a:ext>
            </a:extLst>
          </p:cNvPr>
          <p:cNvSpPr/>
          <p:nvPr/>
        </p:nvSpPr>
        <p:spPr>
          <a:xfrm>
            <a:off x="9957617" y="5716370"/>
            <a:ext cx="2234250" cy="1141588"/>
          </a:xfrm>
          <a:custGeom>
            <a:avLst/>
            <a:gdLst/>
            <a:ahLst/>
            <a:cxnLst/>
            <a:rect l="l" t="t" r="r" b="b"/>
            <a:pathLst>
              <a:path w="2573655" h="2043429">
                <a:moveTo>
                  <a:pt x="0" y="2042884"/>
                </a:moveTo>
                <a:lnTo>
                  <a:pt x="6426" y="1961693"/>
                </a:lnTo>
                <a:lnTo>
                  <a:pt x="12386" y="1886397"/>
                </a:lnTo>
                <a:lnTo>
                  <a:pt x="18346" y="1811101"/>
                </a:lnTo>
                <a:lnTo>
                  <a:pt x="24306" y="1735805"/>
                </a:lnTo>
                <a:lnTo>
                  <a:pt x="30266" y="1660509"/>
                </a:lnTo>
                <a:lnTo>
                  <a:pt x="36226" y="1585213"/>
                </a:lnTo>
                <a:lnTo>
                  <a:pt x="42186" y="1509917"/>
                </a:lnTo>
                <a:lnTo>
                  <a:pt x="48146" y="1434621"/>
                </a:lnTo>
                <a:lnTo>
                  <a:pt x="54106" y="1359325"/>
                </a:lnTo>
                <a:lnTo>
                  <a:pt x="60066" y="1284029"/>
                </a:lnTo>
                <a:lnTo>
                  <a:pt x="66026" y="1208733"/>
                </a:lnTo>
                <a:lnTo>
                  <a:pt x="71986" y="1133437"/>
                </a:lnTo>
                <a:lnTo>
                  <a:pt x="77946" y="1058141"/>
                </a:lnTo>
                <a:lnTo>
                  <a:pt x="83906" y="982845"/>
                </a:lnTo>
                <a:lnTo>
                  <a:pt x="168862" y="949303"/>
                </a:lnTo>
                <a:lnTo>
                  <a:pt x="253818" y="915760"/>
                </a:lnTo>
                <a:lnTo>
                  <a:pt x="338774" y="882218"/>
                </a:lnTo>
                <a:lnTo>
                  <a:pt x="423730" y="848676"/>
                </a:lnTo>
                <a:lnTo>
                  <a:pt x="508686" y="815133"/>
                </a:lnTo>
                <a:lnTo>
                  <a:pt x="593642" y="781591"/>
                </a:lnTo>
                <a:lnTo>
                  <a:pt x="678598" y="748049"/>
                </a:lnTo>
                <a:lnTo>
                  <a:pt x="763555" y="714506"/>
                </a:lnTo>
                <a:lnTo>
                  <a:pt x="848511" y="680964"/>
                </a:lnTo>
                <a:lnTo>
                  <a:pt x="933467" y="647422"/>
                </a:lnTo>
                <a:lnTo>
                  <a:pt x="1018423" y="613879"/>
                </a:lnTo>
                <a:lnTo>
                  <a:pt x="1103379" y="580337"/>
                </a:lnTo>
                <a:lnTo>
                  <a:pt x="1188335" y="546795"/>
                </a:lnTo>
                <a:lnTo>
                  <a:pt x="1273291" y="513252"/>
                </a:lnTo>
                <a:lnTo>
                  <a:pt x="1358247" y="479710"/>
                </a:lnTo>
                <a:lnTo>
                  <a:pt x="1443203" y="446167"/>
                </a:lnTo>
                <a:lnTo>
                  <a:pt x="1528159" y="412625"/>
                </a:lnTo>
                <a:lnTo>
                  <a:pt x="1613115" y="379082"/>
                </a:lnTo>
                <a:lnTo>
                  <a:pt x="1698071" y="345540"/>
                </a:lnTo>
                <a:lnTo>
                  <a:pt x="1783027" y="311997"/>
                </a:lnTo>
                <a:lnTo>
                  <a:pt x="1867983" y="278454"/>
                </a:lnTo>
                <a:lnTo>
                  <a:pt x="1952939" y="244912"/>
                </a:lnTo>
                <a:lnTo>
                  <a:pt x="2037895" y="211369"/>
                </a:lnTo>
                <a:lnTo>
                  <a:pt x="2122851" y="177827"/>
                </a:lnTo>
                <a:lnTo>
                  <a:pt x="2207807" y="144284"/>
                </a:lnTo>
                <a:lnTo>
                  <a:pt x="2292763" y="110742"/>
                </a:lnTo>
                <a:lnTo>
                  <a:pt x="2377719" y="77200"/>
                </a:lnTo>
                <a:lnTo>
                  <a:pt x="2462675" y="43657"/>
                </a:lnTo>
                <a:lnTo>
                  <a:pt x="2547631" y="10115"/>
                </a:lnTo>
                <a:lnTo>
                  <a:pt x="2573252" y="0"/>
                </a:lnTo>
              </a:path>
            </a:pathLst>
          </a:custGeom>
          <a:ln w="7199">
            <a:solidFill>
              <a:schemeClr val="tx2">
                <a:lumMod val="40000"/>
                <a:lumOff val="60000"/>
              </a:schemeClr>
            </a:solidFill>
          </a:ln>
        </p:spPr>
        <p:txBody>
          <a:bodyPr wrap="square" lIns="0" tIns="0" rIns="0" bIns="0" rtlCol="0"/>
          <a:lstStyle/>
          <a:p>
            <a:endParaRPr sz="1154"/>
          </a:p>
        </p:txBody>
      </p:sp>
      <p:sp>
        <p:nvSpPr>
          <p:cNvPr id="63" name="object 62">
            <a:extLst>
              <a:ext uri="{FF2B5EF4-FFF2-40B4-BE49-F238E27FC236}">
                <a16:creationId xmlns:a16="http://schemas.microsoft.com/office/drawing/2014/main" id="{90CE8077-A3BA-4A00-BCF6-EACC8FDB29F3}"/>
              </a:ext>
            </a:extLst>
          </p:cNvPr>
          <p:cNvSpPr/>
          <p:nvPr/>
        </p:nvSpPr>
        <p:spPr>
          <a:xfrm>
            <a:off x="10089913" y="5792608"/>
            <a:ext cx="2101949" cy="1065319"/>
          </a:xfrm>
          <a:custGeom>
            <a:avLst/>
            <a:gdLst/>
            <a:ahLst/>
            <a:cxnLst/>
            <a:rect l="l" t="t" r="r" b="b"/>
            <a:pathLst>
              <a:path w="2421255" h="1906904">
                <a:moveTo>
                  <a:pt x="0" y="1906406"/>
                </a:moveTo>
                <a:lnTo>
                  <a:pt x="5846" y="1839755"/>
                </a:lnTo>
                <a:lnTo>
                  <a:pt x="12150" y="1767890"/>
                </a:lnTo>
                <a:lnTo>
                  <a:pt x="18454" y="1696025"/>
                </a:lnTo>
                <a:lnTo>
                  <a:pt x="24757" y="1624159"/>
                </a:lnTo>
                <a:lnTo>
                  <a:pt x="31061" y="1552294"/>
                </a:lnTo>
                <a:lnTo>
                  <a:pt x="37365" y="1480429"/>
                </a:lnTo>
                <a:lnTo>
                  <a:pt x="43669" y="1408564"/>
                </a:lnTo>
                <a:lnTo>
                  <a:pt x="49972" y="1336699"/>
                </a:lnTo>
                <a:lnTo>
                  <a:pt x="56276" y="1264834"/>
                </a:lnTo>
                <a:lnTo>
                  <a:pt x="62580" y="1192969"/>
                </a:lnTo>
                <a:lnTo>
                  <a:pt x="68883" y="1121104"/>
                </a:lnTo>
                <a:lnTo>
                  <a:pt x="75187" y="1049239"/>
                </a:lnTo>
                <a:lnTo>
                  <a:pt x="81490" y="977374"/>
                </a:lnTo>
                <a:lnTo>
                  <a:pt x="87794" y="905509"/>
                </a:lnTo>
                <a:lnTo>
                  <a:pt x="169187" y="873919"/>
                </a:lnTo>
                <a:lnTo>
                  <a:pt x="250580" y="842328"/>
                </a:lnTo>
                <a:lnTo>
                  <a:pt x="331973" y="810738"/>
                </a:lnTo>
                <a:lnTo>
                  <a:pt x="413366" y="779147"/>
                </a:lnTo>
                <a:lnTo>
                  <a:pt x="494759" y="747557"/>
                </a:lnTo>
                <a:lnTo>
                  <a:pt x="576151" y="715967"/>
                </a:lnTo>
                <a:lnTo>
                  <a:pt x="657544" y="684376"/>
                </a:lnTo>
                <a:lnTo>
                  <a:pt x="738937" y="652786"/>
                </a:lnTo>
                <a:lnTo>
                  <a:pt x="820330" y="621196"/>
                </a:lnTo>
                <a:lnTo>
                  <a:pt x="901723" y="589606"/>
                </a:lnTo>
                <a:lnTo>
                  <a:pt x="983116" y="558016"/>
                </a:lnTo>
                <a:lnTo>
                  <a:pt x="1064509" y="526426"/>
                </a:lnTo>
                <a:lnTo>
                  <a:pt x="1145902" y="494836"/>
                </a:lnTo>
                <a:lnTo>
                  <a:pt x="1227295" y="463246"/>
                </a:lnTo>
                <a:lnTo>
                  <a:pt x="1308688" y="431656"/>
                </a:lnTo>
                <a:lnTo>
                  <a:pt x="1390081" y="400066"/>
                </a:lnTo>
                <a:lnTo>
                  <a:pt x="1471474" y="368476"/>
                </a:lnTo>
                <a:lnTo>
                  <a:pt x="1552867" y="336886"/>
                </a:lnTo>
                <a:lnTo>
                  <a:pt x="1634260" y="305296"/>
                </a:lnTo>
                <a:lnTo>
                  <a:pt x="1715653" y="273706"/>
                </a:lnTo>
                <a:lnTo>
                  <a:pt x="1797046" y="242115"/>
                </a:lnTo>
                <a:lnTo>
                  <a:pt x="1878439" y="210525"/>
                </a:lnTo>
                <a:lnTo>
                  <a:pt x="1959832" y="178934"/>
                </a:lnTo>
                <a:lnTo>
                  <a:pt x="2041225" y="147344"/>
                </a:lnTo>
                <a:lnTo>
                  <a:pt x="2122618" y="115753"/>
                </a:lnTo>
                <a:lnTo>
                  <a:pt x="2204011" y="84163"/>
                </a:lnTo>
                <a:lnTo>
                  <a:pt x="2285404" y="52573"/>
                </a:lnTo>
                <a:lnTo>
                  <a:pt x="2366796" y="20982"/>
                </a:lnTo>
                <a:lnTo>
                  <a:pt x="2420860" y="0"/>
                </a:lnTo>
              </a:path>
            </a:pathLst>
          </a:custGeom>
          <a:ln w="7199">
            <a:solidFill>
              <a:schemeClr val="tx2">
                <a:lumMod val="40000"/>
                <a:lumOff val="60000"/>
              </a:schemeClr>
            </a:solidFill>
          </a:ln>
        </p:spPr>
        <p:txBody>
          <a:bodyPr wrap="square" lIns="0" tIns="0" rIns="0" bIns="0" rtlCol="0"/>
          <a:lstStyle/>
          <a:p>
            <a:endParaRPr sz="1154"/>
          </a:p>
        </p:txBody>
      </p:sp>
      <p:sp>
        <p:nvSpPr>
          <p:cNvPr id="64" name="object 63">
            <a:extLst>
              <a:ext uri="{FF2B5EF4-FFF2-40B4-BE49-F238E27FC236}">
                <a16:creationId xmlns:a16="http://schemas.microsoft.com/office/drawing/2014/main" id="{CFB14704-F3BB-4927-9987-44E2B7C59952}"/>
              </a:ext>
            </a:extLst>
          </p:cNvPr>
          <p:cNvSpPr/>
          <p:nvPr/>
        </p:nvSpPr>
        <p:spPr>
          <a:xfrm>
            <a:off x="10222340" y="5868416"/>
            <a:ext cx="1969646" cy="989400"/>
          </a:xfrm>
          <a:custGeom>
            <a:avLst/>
            <a:gdLst/>
            <a:ahLst/>
            <a:cxnLst/>
            <a:rect l="l" t="t" r="r" b="b"/>
            <a:pathLst>
              <a:path w="2268855" h="1771015">
                <a:moveTo>
                  <a:pt x="0" y="1770688"/>
                </a:moveTo>
                <a:lnTo>
                  <a:pt x="5062" y="1718577"/>
                </a:lnTo>
                <a:lnTo>
                  <a:pt x="11709" y="1650143"/>
                </a:lnTo>
                <a:lnTo>
                  <a:pt x="18357" y="1581708"/>
                </a:lnTo>
                <a:lnTo>
                  <a:pt x="25005" y="1513274"/>
                </a:lnTo>
                <a:lnTo>
                  <a:pt x="31652" y="1444839"/>
                </a:lnTo>
                <a:lnTo>
                  <a:pt x="38300" y="1376405"/>
                </a:lnTo>
                <a:lnTo>
                  <a:pt x="44948" y="1307970"/>
                </a:lnTo>
                <a:lnTo>
                  <a:pt x="51596" y="1239536"/>
                </a:lnTo>
                <a:lnTo>
                  <a:pt x="58243" y="1171101"/>
                </a:lnTo>
                <a:lnTo>
                  <a:pt x="64891" y="1102667"/>
                </a:lnTo>
                <a:lnTo>
                  <a:pt x="71539" y="1034232"/>
                </a:lnTo>
                <a:lnTo>
                  <a:pt x="78187" y="965798"/>
                </a:lnTo>
                <a:lnTo>
                  <a:pt x="84835" y="897363"/>
                </a:lnTo>
                <a:lnTo>
                  <a:pt x="91483" y="828928"/>
                </a:lnTo>
                <a:lnTo>
                  <a:pt x="169312" y="799290"/>
                </a:lnTo>
                <a:lnTo>
                  <a:pt x="247142" y="769653"/>
                </a:lnTo>
                <a:lnTo>
                  <a:pt x="324972" y="740015"/>
                </a:lnTo>
                <a:lnTo>
                  <a:pt x="402801" y="710377"/>
                </a:lnTo>
                <a:lnTo>
                  <a:pt x="480631" y="680739"/>
                </a:lnTo>
                <a:lnTo>
                  <a:pt x="558460" y="651101"/>
                </a:lnTo>
                <a:lnTo>
                  <a:pt x="636290" y="621463"/>
                </a:lnTo>
                <a:lnTo>
                  <a:pt x="714120" y="591825"/>
                </a:lnTo>
                <a:lnTo>
                  <a:pt x="791949" y="562187"/>
                </a:lnTo>
                <a:lnTo>
                  <a:pt x="869779" y="532549"/>
                </a:lnTo>
                <a:lnTo>
                  <a:pt x="947609" y="502911"/>
                </a:lnTo>
                <a:lnTo>
                  <a:pt x="1025438" y="473273"/>
                </a:lnTo>
                <a:lnTo>
                  <a:pt x="1103268" y="443636"/>
                </a:lnTo>
                <a:lnTo>
                  <a:pt x="1181098" y="413998"/>
                </a:lnTo>
                <a:lnTo>
                  <a:pt x="1258927" y="384360"/>
                </a:lnTo>
                <a:lnTo>
                  <a:pt x="1336757" y="354722"/>
                </a:lnTo>
                <a:lnTo>
                  <a:pt x="1414587" y="325084"/>
                </a:lnTo>
                <a:lnTo>
                  <a:pt x="1492417" y="295446"/>
                </a:lnTo>
                <a:lnTo>
                  <a:pt x="1570246" y="265808"/>
                </a:lnTo>
                <a:lnTo>
                  <a:pt x="1648076" y="236170"/>
                </a:lnTo>
                <a:lnTo>
                  <a:pt x="1725906" y="206532"/>
                </a:lnTo>
                <a:lnTo>
                  <a:pt x="1803735" y="176894"/>
                </a:lnTo>
                <a:lnTo>
                  <a:pt x="1881565" y="147256"/>
                </a:lnTo>
                <a:lnTo>
                  <a:pt x="1959394" y="117619"/>
                </a:lnTo>
                <a:lnTo>
                  <a:pt x="2037224" y="87981"/>
                </a:lnTo>
                <a:lnTo>
                  <a:pt x="2115054" y="58343"/>
                </a:lnTo>
                <a:lnTo>
                  <a:pt x="2192883" y="28705"/>
                </a:lnTo>
                <a:lnTo>
                  <a:pt x="2268265" y="0"/>
                </a:lnTo>
              </a:path>
            </a:pathLst>
          </a:custGeom>
          <a:ln w="7199">
            <a:solidFill>
              <a:schemeClr val="tx2">
                <a:lumMod val="40000"/>
                <a:lumOff val="60000"/>
              </a:schemeClr>
            </a:solidFill>
          </a:ln>
        </p:spPr>
        <p:txBody>
          <a:bodyPr wrap="square" lIns="0" tIns="0" rIns="0" bIns="0" rtlCol="0"/>
          <a:lstStyle/>
          <a:p>
            <a:endParaRPr sz="1154"/>
          </a:p>
        </p:txBody>
      </p:sp>
      <p:sp>
        <p:nvSpPr>
          <p:cNvPr id="65" name="object 64">
            <a:extLst>
              <a:ext uri="{FF2B5EF4-FFF2-40B4-BE49-F238E27FC236}">
                <a16:creationId xmlns:a16="http://schemas.microsoft.com/office/drawing/2014/main" id="{2D8AA921-1D0E-4049-A6A4-8B47B313DF8A}"/>
              </a:ext>
            </a:extLst>
          </p:cNvPr>
          <p:cNvSpPr/>
          <p:nvPr/>
        </p:nvSpPr>
        <p:spPr>
          <a:xfrm>
            <a:off x="10355065" y="5943769"/>
            <a:ext cx="1836792" cy="914195"/>
          </a:xfrm>
          <a:custGeom>
            <a:avLst/>
            <a:gdLst/>
            <a:ahLst/>
            <a:cxnLst/>
            <a:rect l="l" t="t" r="r" b="b"/>
            <a:pathLst>
              <a:path w="2115819" h="1636395">
                <a:moveTo>
                  <a:pt x="0" y="1635837"/>
                </a:moveTo>
                <a:lnTo>
                  <a:pt x="11032" y="1533262"/>
                </a:lnTo>
                <a:lnTo>
                  <a:pt x="18023" y="1468258"/>
                </a:lnTo>
                <a:lnTo>
                  <a:pt x="25014" y="1403254"/>
                </a:lnTo>
                <a:lnTo>
                  <a:pt x="32006" y="1338251"/>
                </a:lnTo>
                <a:lnTo>
                  <a:pt x="38997" y="1273247"/>
                </a:lnTo>
                <a:lnTo>
                  <a:pt x="45989" y="1208243"/>
                </a:lnTo>
                <a:lnTo>
                  <a:pt x="52980" y="1143239"/>
                </a:lnTo>
                <a:lnTo>
                  <a:pt x="59971" y="1078236"/>
                </a:lnTo>
                <a:lnTo>
                  <a:pt x="66963" y="1013232"/>
                </a:lnTo>
                <a:lnTo>
                  <a:pt x="73954" y="948229"/>
                </a:lnTo>
                <a:lnTo>
                  <a:pt x="80945" y="883225"/>
                </a:lnTo>
                <a:lnTo>
                  <a:pt x="87937" y="818221"/>
                </a:lnTo>
                <a:lnTo>
                  <a:pt x="94928" y="753218"/>
                </a:lnTo>
                <a:lnTo>
                  <a:pt x="169195" y="725532"/>
                </a:lnTo>
                <a:lnTo>
                  <a:pt x="243461" y="697846"/>
                </a:lnTo>
                <a:lnTo>
                  <a:pt x="317728" y="670161"/>
                </a:lnTo>
                <a:lnTo>
                  <a:pt x="391995" y="642475"/>
                </a:lnTo>
                <a:lnTo>
                  <a:pt x="466261" y="614789"/>
                </a:lnTo>
                <a:lnTo>
                  <a:pt x="540528" y="587103"/>
                </a:lnTo>
                <a:lnTo>
                  <a:pt x="614795" y="559418"/>
                </a:lnTo>
                <a:lnTo>
                  <a:pt x="689061" y="531732"/>
                </a:lnTo>
                <a:lnTo>
                  <a:pt x="763328" y="504046"/>
                </a:lnTo>
                <a:lnTo>
                  <a:pt x="837594" y="476361"/>
                </a:lnTo>
                <a:lnTo>
                  <a:pt x="911861" y="448675"/>
                </a:lnTo>
                <a:lnTo>
                  <a:pt x="986127" y="420989"/>
                </a:lnTo>
                <a:lnTo>
                  <a:pt x="1060394" y="393304"/>
                </a:lnTo>
                <a:lnTo>
                  <a:pt x="1134660" y="365618"/>
                </a:lnTo>
                <a:lnTo>
                  <a:pt x="1208927" y="337933"/>
                </a:lnTo>
                <a:lnTo>
                  <a:pt x="1283193" y="310247"/>
                </a:lnTo>
                <a:lnTo>
                  <a:pt x="1357460" y="282562"/>
                </a:lnTo>
                <a:lnTo>
                  <a:pt x="1431727" y="254876"/>
                </a:lnTo>
                <a:lnTo>
                  <a:pt x="1505993" y="227191"/>
                </a:lnTo>
                <a:lnTo>
                  <a:pt x="1580260" y="199505"/>
                </a:lnTo>
                <a:lnTo>
                  <a:pt x="1654527" y="171820"/>
                </a:lnTo>
                <a:lnTo>
                  <a:pt x="1728793" y="144134"/>
                </a:lnTo>
                <a:lnTo>
                  <a:pt x="1803060" y="116448"/>
                </a:lnTo>
                <a:lnTo>
                  <a:pt x="1877326" y="88762"/>
                </a:lnTo>
                <a:lnTo>
                  <a:pt x="1951593" y="61077"/>
                </a:lnTo>
                <a:lnTo>
                  <a:pt x="2025859" y="33391"/>
                </a:lnTo>
                <a:lnTo>
                  <a:pt x="2100126" y="5705"/>
                </a:lnTo>
                <a:lnTo>
                  <a:pt x="2115432" y="0"/>
                </a:lnTo>
              </a:path>
            </a:pathLst>
          </a:custGeom>
          <a:ln w="7199">
            <a:solidFill>
              <a:schemeClr val="tx2">
                <a:lumMod val="40000"/>
                <a:lumOff val="60000"/>
              </a:schemeClr>
            </a:solidFill>
          </a:ln>
        </p:spPr>
        <p:txBody>
          <a:bodyPr wrap="square" lIns="0" tIns="0" rIns="0" bIns="0" rtlCol="0"/>
          <a:lstStyle/>
          <a:p>
            <a:endParaRPr sz="1154"/>
          </a:p>
        </p:txBody>
      </p:sp>
      <p:sp>
        <p:nvSpPr>
          <p:cNvPr id="66" name="object 65">
            <a:extLst>
              <a:ext uri="{FF2B5EF4-FFF2-40B4-BE49-F238E27FC236}">
                <a16:creationId xmlns:a16="http://schemas.microsoft.com/office/drawing/2014/main" id="{7F049FEF-056E-4F30-9C3F-357B38967672}"/>
              </a:ext>
            </a:extLst>
          </p:cNvPr>
          <p:cNvSpPr/>
          <p:nvPr/>
        </p:nvSpPr>
        <p:spPr>
          <a:xfrm>
            <a:off x="10487963" y="6018540"/>
            <a:ext cx="1703941" cy="839339"/>
          </a:xfrm>
          <a:custGeom>
            <a:avLst/>
            <a:gdLst/>
            <a:ahLst/>
            <a:cxnLst/>
            <a:rect l="l" t="t" r="r" b="b"/>
            <a:pathLst>
              <a:path w="1962784" h="1502409">
                <a:moveTo>
                  <a:pt x="0" y="1501987"/>
                </a:moveTo>
                <a:lnTo>
                  <a:pt x="10078" y="1417384"/>
                </a:lnTo>
                <a:lnTo>
                  <a:pt x="17414" y="1355811"/>
                </a:lnTo>
                <a:lnTo>
                  <a:pt x="24749" y="1294238"/>
                </a:lnTo>
                <a:lnTo>
                  <a:pt x="32084" y="1232665"/>
                </a:lnTo>
                <a:lnTo>
                  <a:pt x="39420" y="1171092"/>
                </a:lnTo>
                <a:lnTo>
                  <a:pt x="46755" y="1109519"/>
                </a:lnTo>
                <a:lnTo>
                  <a:pt x="54091" y="1047946"/>
                </a:lnTo>
                <a:lnTo>
                  <a:pt x="61426" y="986373"/>
                </a:lnTo>
                <a:lnTo>
                  <a:pt x="68761" y="924800"/>
                </a:lnTo>
                <a:lnTo>
                  <a:pt x="76097" y="863227"/>
                </a:lnTo>
                <a:lnTo>
                  <a:pt x="83432" y="801655"/>
                </a:lnTo>
                <a:lnTo>
                  <a:pt x="90767" y="740082"/>
                </a:lnTo>
                <a:lnTo>
                  <a:pt x="98103" y="678509"/>
                </a:lnTo>
                <a:lnTo>
                  <a:pt x="168806" y="652775"/>
                </a:lnTo>
                <a:lnTo>
                  <a:pt x="239509" y="627042"/>
                </a:lnTo>
                <a:lnTo>
                  <a:pt x="310213" y="601308"/>
                </a:lnTo>
                <a:lnTo>
                  <a:pt x="380916" y="575574"/>
                </a:lnTo>
                <a:lnTo>
                  <a:pt x="451619" y="549841"/>
                </a:lnTo>
                <a:lnTo>
                  <a:pt x="522323" y="524108"/>
                </a:lnTo>
                <a:lnTo>
                  <a:pt x="593026" y="498374"/>
                </a:lnTo>
                <a:lnTo>
                  <a:pt x="663729" y="472641"/>
                </a:lnTo>
                <a:lnTo>
                  <a:pt x="734433" y="446907"/>
                </a:lnTo>
                <a:lnTo>
                  <a:pt x="805136" y="421174"/>
                </a:lnTo>
                <a:lnTo>
                  <a:pt x="875839" y="395440"/>
                </a:lnTo>
                <a:lnTo>
                  <a:pt x="946543" y="369707"/>
                </a:lnTo>
                <a:lnTo>
                  <a:pt x="1017246" y="343974"/>
                </a:lnTo>
                <a:lnTo>
                  <a:pt x="1087949" y="318240"/>
                </a:lnTo>
                <a:lnTo>
                  <a:pt x="1158653" y="292507"/>
                </a:lnTo>
                <a:lnTo>
                  <a:pt x="1229356" y="266773"/>
                </a:lnTo>
                <a:lnTo>
                  <a:pt x="1300059" y="241040"/>
                </a:lnTo>
                <a:lnTo>
                  <a:pt x="1370763" y="215306"/>
                </a:lnTo>
                <a:lnTo>
                  <a:pt x="1441466" y="189572"/>
                </a:lnTo>
                <a:lnTo>
                  <a:pt x="1512169" y="163839"/>
                </a:lnTo>
                <a:lnTo>
                  <a:pt x="1582872" y="138106"/>
                </a:lnTo>
                <a:lnTo>
                  <a:pt x="1653576" y="112372"/>
                </a:lnTo>
                <a:lnTo>
                  <a:pt x="1724279" y="86639"/>
                </a:lnTo>
                <a:lnTo>
                  <a:pt x="1794982" y="60905"/>
                </a:lnTo>
                <a:lnTo>
                  <a:pt x="1865686" y="35172"/>
                </a:lnTo>
                <a:lnTo>
                  <a:pt x="1936389" y="9438"/>
                </a:lnTo>
                <a:lnTo>
                  <a:pt x="1962323" y="0"/>
                </a:lnTo>
              </a:path>
            </a:pathLst>
          </a:custGeom>
          <a:ln w="7199">
            <a:solidFill>
              <a:schemeClr val="tx2">
                <a:lumMod val="40000"/>
                <a:lumOff val="60000"/>
              </a:schemeClr>
            </a:solidFill>
          </a:ln>
        </p:spPr>
        <p:txBody>
          <a:bodyPr wrap="square" lIns="0" tIns="0" rIns="0" bIns="0" rtlCol="0"/>
          <a:lstStyle/>
          <a:p>
            <a:endParaRPr sz="1154"/>
          </a:p>
        </p:txBody>
      </p:sp>
      <p:sp>
        <p:nvSpPr>
          <p:cNvPr id="67" name="object 66">
            <a:extLst>
              <a:ext uri="{FF2B5EF4-FFF2-40B4-BE49-F238E27FC236}">
                <a16:creationId xmlns:a16="http://schemas.microsoft.com/office/drawing/2014/main" id="{A0EE0587-BBE2-4359-B110-F6EB06E1BBF1}"/>
              </a:ext>
            </a:extLst>
          </p:cNvPr>
          <p:cNvSpPr/>
          <p:nvPr/>
        </p:nvSpPr>
        <p:spPr>
          <a:xfrm>
            <a:off x="10621218" y="6092666"/>
            <a:ext cx="1570534" cy="765197"/>
          </a:xfrm>
          <a:custGeom>
            <a:avLst/>
            <a:gdLst/>
            <a:ahLst/>
            <a:cxnLst/>
            <a:rect l="l" t="t" r="r" b="b"/>
            <a:pathLst>
              <a:path w="1809115" h="1369695">
                <a:moveTo>
                  <a:pt x="0" y="1369295"/>
                </a:moveTo>
                <a:lnTo>
                  <a:pt x="1121" y="1360804"/>
                </a:lnTo>
                <a:lnTo>
                  <a:pt x="8800" y="1302662"/>
                </a:lnTo>
                <a:lnTo>
                  <a:pt x="16479" y="1244520"/>
                </a:lnTo>
                <a:lnTo>
                  <a:pt x="24158" y="1186377"/>
                </a:lnTo>
                <a:lnTo>
                  <a:pt x="31837" y="1128235"/>
                </a:lnTo>
                <a:lnTo>
                  <a:pt x="39516" y="1070093"/>
                </a:lnTo>
                <a:lnTo>
                  <a:pt x="47195" y="1011950"/>
                </a:lnTo>
                <a:lnTo>
                  <a:pt x="54874" y="953808"/>
                </a:lnTo>
                <a:lnTo>
                  <a:pt x="62554" y="895666"/>
                </a:lnTo>
                <a:lnTo>
                  <a:pt x="70233" y="837524"/>
                </a:lnTo>
                <a:lnTo>
                  <a:pt x="77912" y="779381"/>
                </a:lnTo>
                <a:lnTo>
                  <a:pt x="85591" y="721239"/>
                </a:lnTo>
                <a:lnTo>
                  <a:pt x="93270" y="663097"/>
                </a:lnTo>
                <a:lnTo>
                  <a:pt x="100950" y="604954"/>
                </a:lnTo>
                <a:lnTo>
                  <a:pt x="168090" y="581173"/>
                </a:lnTo>
                <a:lnTo>
                  <a:pt x="235231" y="557392"/>
                </a:lnTo>
                <a:lnTo>
                  <a:pt x="302371" y="533611"/>
                </a:lnTo>
                <a:lnTo>
                  <a:pt x="369511" y="509830"/>
                </a:lnTo>
                <a:lnTo>
                  <a:pt x="436651" y="486049"/>
                </a:lnTo>
                <a:lnTo>
                  <a:pt x="503791" y="462268"/>
                </a:lnTo>
                <a:lnTo>
                  <a:pt x="570932" y="438487"/>
                </a:lnTo>
                <a:lnTo>
                  <a:pt x="638072" y="414706"/>
                </a:lnTo>
                <a:lnTo>
                  <a:pt x="705212" y="390925"/>
                </a:lnTo>
                <a:lnTo>
                  <a:pt x="772352" y="367144"/>
                </a:lnTo>
                <a:lnTo>
                  <a:pt x="839492" y="343363"/>
                </a:lnTo>
                <a:lnTo>
                  <a:pt x="906632" y="319581"/>
                </a:lnTo>
                <a:lnTo>
                  <a:pt x="973772" y="295800"/>
                </a:lnTo>
                <a:lnTo>
                  <a:pt x="1040912" y="272019"/>
                </a:lnTo>
                <a:lnTo>
                  <a:pt x="1108053" y="248238"/>
                </a:lnTo>
                <a:lnTo>
                  <a:pt x="1175193" y="224457"/>
                </a:lnTo>
                <a:lnTo>
                  <a:pt x="1242333" y="200676"/>
                </a:lnTo>
                <a:lnTo>
                  <a:pt x="1309473" y="176895"/>
                </a:lnTo>
                <a:lnTo>
                  <a:pt x="1376614" y="153114"/>
                </a:lnTo>
                <a:lnTo>
                  <a:pt x="1443754" y="129333"/>
                </a:lnTo>
                <a:lnTo>
                  <a:pt x="1510894" y="105551"/>
                </a:lnTo>
                <a:lnTo>
                  <a:pt x="1578034" y="81770"/>
                </a:lnTo>
                <a:lnTo>
                  <a:pt x="1645175" y="57988"/>
                </a:lnTo>
                <a:lnTo>
                  <a:pt x="1712315" y="34207"/>
                </a:lnTo>
                <a:lnTo>
                  <a:pt x="1779455" y="10425"/>
                </a:lnTo>
                <a:lnTo>
                  <a:pt x="1808890" y="0"/>
                </a:lnTo>
              </a:path>
            </a:pathLst>
          </a:custGeom>
          <a:ln w="7199">
            <a:solidFill>
              <a:schemeClr val="tx2">
                <a:lumMod val="40000"/>
                <a:lumOff val="60000"/>
              </a:schemeClr>
            </a:solidFill>
          </a:ln>
        </p:spPr>
        <p:txBody>
          <a:bodyPr wrap="square" lIns="0" tIns="0" rIns="0" bIns="0" rtlCol="0"/>
          <a:lstStyle/>
          <a:p>
            <a:endParaRPr sz="1154"/>
          </a:p>
        </p:txBody>
      </p:sp>
      <p:sp>
        <p:nvSpPr>
          <p:cNvPr id="68" name="object 67">
            <a:extLst>
              <a:ext uri="{FF2B5EF4-FFF2-40B4-BE49-F238E27FC236}">
                <a16:creationId xmlns:a16="http://schemas.microsoft.com/office/drawing/2014/main" id="{3F0468E6-DD29-4456-81AA-3F03D876D0FD}"/>
              </a:ext>
            </a:extLst>
          </p:cNvPr>
          <p:cNvSpPr/>
          <p:nvPr/>
        </p:nvSpPr>
        <p:spPr>
          <a:xfrm>
            <a:off x="10754715" y="6166033"/>
            <a:ext cx="1437132" cy="691763"/>
          </a:xfrm>
          <a:custGeom>
            <a:avLst/>
            <a:gdLst/>
            <a:ahLst/>
            <a:cxnLst/>
            <a:rect l="l" t="t" r="r" b="b"/>
            <a:pathLst>
              <a:path w="1655444" h="1238250">
                <a:moveTo>
                  <a:pt x="0" y="1237956"/>
                </a:moveTo>
                <a:lnTo>
                  <a:pt x="7135" y="1189295"/>
                </a:lnTo>
                <a:lnTo>
                  <a:pt x="15158" y="1134584"/>
                </a:lnTo>
                <a:lnTo>
                  <a:pt x="23182" y="1079872"/>
                </a:lnTo>
                <a:lnTo>
                  <a:pt x="31205" y="1025160"/>
                </a:lnTo>
                <a:lnTo>
                  <a:pt x="39228" y="970449"/>
                </a:lnTo>
                <a:lnTo>
                  <a:pt x="47251" y="915737"/>
                </a:lnTo>
                <a:lnTo>
                  <a:pt x="55274" y="861026"/>
                </a:lnTo>
                <a:lnTo>
                  <a:pt x="63298" y="806314"/>
                </a:lnTo>
                <a:lnTo>
                  <a:pt x="71321" y="751603"/>
                </a:lnTo>
                <a:lnTo>
                  <a:pt x="79344" y="696891"/>
                </a:lnTo>
                <a:lnTo>
                  <a:pt x="87367" y="642179"/>
                </a:lnTo>
                <a:lnTo>
                  <a:pt x="95391" y="587467"/>
                </a:lnTo>
                <a:lnTo>
                  <a:pt x="103414" y="532756"/>
                </a:lnTo>
                <a:lnTo>
                  <a:pt x="166991" y="510927"/>
                </a:lnTo>
                <a:lnTo>
                  <a:pt x="230568" y="489098"/>
                </a:lnTo>
                <a:lnTo>
                  <a:pt x="294145" y="467269"/>
                </a:lnTo>
                <a:lnTo>
                  <a:pt x="357722" y="445440"/>
                </a:lnTo>
                <a:lnTo>
                  <a:pt x="421299" y="423611"/>
                </a:lnTo>
                <a:lnTo>
                  <a:pt x="484876" y="401782"/>
                </a:lnTo>
                <a:lnTo>
                  <a:pt x="548453" y="379953"/>
                </a:lnTo>
                <a:lnTo>
                  <a:pt x="612030" y="358124"/>
                </a:lnTo>
                <a:lnTo>
                  <a:pt x="675607" y="336295"/>
                </a:lnTo>
                <a:lnTo>
                  <a:pt x="739184" y="314466"/>
                </a:lnTo>
                <a:lnTo>
                  <a:pt x="802761" y="292637"/>
                </a:lnTo>
                <a:lnTo>
                  <a:pt x="866338" y="270808"/>
                </a:lnTo>
                <a:lnTo>
                  <a:pt x="929915" y="248979"/>
                </a:lnTo>
                <a:lnTo>
                  <a:pt x="993492" y="227151"/>
                </a:lnTo>
                <a:lnTo>
                  <a:pt x="1057069" y="205322"/>
                </a:lnTo>
                <a:lnTo>
                  <a:pt x="1120646" y="183493"/>
                </a:lnTo>
                <a:lnTo>
                  <a:pt x="1184222" y="161664"/>
                </a:lnTo>
                <a:lnTo>
                  <a:pt x="1247799" y="139835"/>
                </a:lnTo>
                <a:lnTo>
                  <a:pt x="1311376" y="118006"/>
                </a:lnTo>
                <a:lnTo>
                  <a:pt x="1374953" y="96177"/>
                </a:lnTo>
                <a:lnTo>
                  <a:pt x="1438530" y="74348"/>
                </a:lnTo>
                <a:lnTo>
                  <a:pt x="1502108" y="52519"/>
                </a:lnTo>
                <a:lnTo>
                  <a:pt x="1565685" y="30690"/>
                </a:lnTo>
                <a:lnTo>
                  <a:pt x="1629262" y="8861"/>
                </a:lnTo>
                <a:lnTo>
                  <a:pt x="1655072" y="0"/>
                </a:lnTo>
              </a:path>
            </a:pathLst>
          </a:custGeom>
          <a:ln w="7199">
            <a:solidFill>
              <a:schemeClr val="tx2">
                <a:lumMod val="40000"/>
                <a:lumOff val="60000"/>
              </a:schemeClr>
            </a:solidFill>
          </a:ln>
        </p:spPr>
        <p:txBody>
          <a:bodyPr wrap="square" lIns="0" tIns="0" rIns="0" bIns="0" rtlCol="0"/>
          <a:lstStyle/>
          <a:p>
            <a:endParaRPr sz="1154"/>
          </a:p>
        </p:txBody>
      </p:sp>
      <p:sp>
        <p:nvSpPr>
          <p:cNvPr id="69" name="object 68">
            <a:extLst>
              <a:ext uri="{FF2B5EF4-FFF2-40B4-BE49-F238E27FC236}">
                <a16:creationId xmlns:a16="http://schemas.microsoft.com/office/drawing/2014/main" id="{E1A662CA-340C-4A44-B2FC-F6BC0190F099}"/>
              </a:ext>
            </a:extLst>
          </p:cNvPr>
          <p:cNvSpPr/>
          <p:nvPr/>
        </p:nvSpPr>
        <p:spPr>
          <a:xfrm>
            <a:off x="10888658" y="6238532"/>
            <a:ext cx="1303175" cy="619395"/>
          </a:xfrm>
          <a:custGeom>
            <a:avLst/>
            <a:gdLst/>
            <a:ahLst/>
            <a:cxnLst/>
            <a:rect l="l" t="t" r="r" b="b"/>
            <a:pathLst>
              <a:path w="1501140" h="1108709">
                <a:moveTo>
                  <a:pt x="0" y="1108210"/>
                </a:moveTo>
                <a:lnTo>
                  <a:pt x="13374" y="1026238"/>
                </a:lnTo>
                <a:lnTo>
                  <a:pt x="21741" y="974957"/>
                </a:lnTo>
                <a:lnTo>
                  <a:pt x="30108" y="923677"/>
                </a:lnTo>
                <a:lnTo>
                  <a:pt x="38475" y="872396"/>
                </a:lnTo>
                <a:lnTo>
                  <a:pt x="46842" y="821115"/>
                </a:lnTo>
                <a:lnTo>
                  <a:pt x="55209" y="769835"/>
                </a:lnTo>
                <a:lnTo>
                  <a:pt x="63576" y="718554"/>
                </a:lnTo>
                <a:lnTo>
                  <a:pt x="71943" y="667273"/>
                </a:lnTo>
                <a:lnTo>
                  <a:pt x="80310" y="615993"/>
                </a:lnTo>
                <a:lnTo>
                  <a:pt x="88677" y="564712"/>
                </a:lnTo>
                <a:lnTo>
                  <a:pt x="97044" y="513432"/>
                </a:lnTo>
                <a:lnTo>
                  <a:pt x="105411" y="462151"/>
                </a:lnTo>
                <a:lnTo>
                  <a:pt x="165425" y="442274"/>
                </a:lnTo>
                <a:lnTo>
                  <a:pt x="225439" y="422397"/>
                </a:lnTo>
                <a:lnTo>
                  <a:pt x="285453" y="402521"/>
                </a:lnTo>
                <a:lnTo>
                  <a:pt x="345467" y="382644"/>
                </a:lnTo>
                <a:lnTo>
                  <a:pt x="405481" y="362767"/>
                </a:lnTo>
                <a:lnTo>
                  <a:pt x="465495" y="342890"/>
                </a:lnTo>
                <a:lnTo>
                  <a:pt x="525508" y="323013"/>
                </a:lnTo>
                <a:lnTo>
                  <a:pt x="585522" y="303136"/>
                </a:lnTo>
                <a:lnTo>
                  <a:pt x="645536" y="283260"/>
                </a:lnTo>
                <a:lnTo>
                  <a:pt x="705550" y="263383"/>
                </a:lnTo>
                <a:lnTo>
                  <a:pt x="765564" y="243506"/>
                </a:lnTo>
                <a:lnTo>
                  <a:pt x="825578" y="223629"/>
                </a:lnTo>
                <a:lnTo>
                  <a:pt x="885592" y="203753"/>
                </a:lnTo>
                <a:lnTo>
                  <a:pt x="945606" y="183876"/>
                </a:lnTo>
                <a:lnTo>
                  <a:pt x="1005619" y="164000"/>
                </a:lnTo>
                <a:lnTo>
                  <a:pt x="1065633" y="144123"/>
                </a:lnTo>
                <a:lnTo>
                  <a:pt x="1125647" y="124246"/>
                </a:lnTo>
                <a:lnTo>
                  <a:pt x="1185660" y="104370"/>
                </a:lnTo>
                <a:lnTo>
                  <a:pt x="1245674" y="84494"/>
                </a:lnTo>
                <a:lnTo>
                  <a:pt x="1305688" y="64617"/>
                </a:lnTo>
                <a:lnTo>
                  <a:pt x="1365702" y="44740"/>
                </a:lnTo>
                <a:lnTo>
                  <a:pt x="1425716" y="24864"/>
                </a:lnTo>
                <a:lnTo>
                  <a:pt x="1485730" y="4987"/>
                </a:lnTo>
                <a:lnTo>
                  <a:pt x="1500789" y="0"/>
                </a:lnTo>
              </a:path>
            </a:pathLst>
          </a:custGeom>
          <a:ln w="7199">
            <a:solidFill>
              <a:schemeClr val="tx2">
                <a:lumMod val="40000"/>
                <a:lumOff val="60000"/>
              </a:schemeClr>
            </a:solidFill>
          </a:ln>
        </p:spPr>
        <p:txBody>
          <a:bodyPr wrap="square" lIns="0" tIns="0" rIns="0" bIns="0" rtlCol="0"/>
          <a:lstStyle/>
          <a:p>
            <a:endParaRPr sz="1154"/>
          </a:p>
        </p:txBody>
      </p:sp>
      <p:sp>
        <p:nvSpPr>
          <p:cNvPr id="70" name="object 69">
            <a:extLst>
              <a:ext uri="{FF2B5EF4-FFF2-40B4-BE49-F238E27FC236}">
                <a16:creationId xmlns:a16="http://schemas.microsoft.com/office/drawing/2014/main" id="{86F64AFF-0252-4FFE-94B3-44D94966033E}"/>
              </a:ext>
            </a:extLst>
          </p:cNvPr>
          <p:cNvSpPr/>
          <p:nvPr/>
        </p:nvSpPr>
        <p:spPr>
          <a:xfrm>
            <a:off x="11023108" y="6309921"/>
            <a:ext cx="1168667" cy="547735"/>
          </a:xfrm>
          <a:custGeom>
            <a:avLst/>
            <a:gdLst/>
            <a:ahLst/>
            <a:cxnLst/>
            <a:rect l="l" t="t" r="r" b="b"/>
            <a:pathLst>
              <a:path w="1346200" h="980440">
                <a:moveTo>
                  <a:pt x="0" y="980364"/>
                </a:moveTo>
                <a:lnTo>
                  <a:pt x="2315" y="967645"/>
                </a:lnTo>
                <a:lnTo>
                  <a:pt x="11026" y="919795"/>
                </a:lnTo>
                <a:lnTo>
                  <a:pt x="19737" y="871945"/>
                </a:lnTo>
                <a:lnTo>
                  <a:pt x="28448" y="824095"/>
                </a:lnTo>
                <a:lnTo>
                  <a:pt x="37159" y="776245"/>
                </a:lnTo>
                <a:lnTo>
                  <a:pt x="45870" y="728395"/>
                </a:lnTo>
                <a:lnTo>
                  <a:pt x="54581" y="680545"/>
                </a:lnTo>
                <a:lnTo>
                  <a:pt x="63292" y="632695"/>
                </a:lnTo>
                <a:lnTo>
                  <a:pt x="72003" y="584845"/>
                </a:lnTo>
                <a:lnTo>
                  <a:pt x="80714" y="536995"/>
                </a:lnTo>
                <a:lnTo>
                  <a:pt x="89425" y="489145"/>
                </a:lnTo>
                <a:lnTo>
                  <a:pt x="98135" y="441295"/>
                </a:lnTo>
                <a:lnTo>
                  <a:pt x="106846" y="393445"/>
                </a:lnTo>
                <a:lnTo>
                  <a:pt x="163297" y="375520"/>
                </a:lnTo>
                <a:lnTo>
                  <a:pt x="219747" y="357595"/>
                </a:lnTo>
                <a:lnTo>
                  <a:pt x="276198" y="339671"/>
                </a:lnTo>
                <a:lnTo>
                  <a:pt x="332648" y="321746"/>
                </a:lnTo>
                <a:lnTo>
                  <a:pt x="389099" y="303822"/>
                </a:lnTo>
                <a:lnTo>
                  <a:pt x="445549" y="285897"/>
                </a:lnTo>
                <a:lnTo>
                  <a:pt x="502000" y="267973"/>
                </a:lnTo>
                <a:lnTo>
                  <a:pt x="558450" y="250048"/>
                </a:lnTo>
                <a:lnTo>
                  <a:pt x="614901" y="232124"/>
                </a:lnTo>
                <a:lnTo>
                  <a:pt x="671351" y="214199"/>
                </a:lnTo>
                <a:lnTo>
                  <a:pt x="727802" y="196275"/>
                </a:lnTo>
                <a:lnTo>
                  <a:pt x="784252" y="178350"/>
                </a:lnTo>
                <a:lnTo>
                  <a:pt x="840703" y="160426"/>
                </a:lnTo>
                <a:lnTo>
                  <a:pt x="897153" y="142501"/>
                </a:lnTo>
                <a:lnTo>
                  <a:pt x="953604" y="124577"/>
                </a:lnTo>
                <a:lnTo>
                  <a:pt x="1010055" y="106652"/>
                </a:lnTo>
                <a:lnTo>
                  <a:pt x="1066505" y="88727"/>
                </a:lnTo>
                <a:lnTo>
                  <a:pt x="1122956" y="70802"/>
                </a:lnTo>
                <a:lnTo>
                  <a:pt x="1179406" y="52878"/>
                </a:lnTo>
                <a:lnTo>
                  <a:pt x="1235857" y="34953"/>
                </a:lnTo>
                <a:lnTo>
                  <a:pt x="1292308" y="17029"/>
                </a:lnTo>
                <a:lnTo>
                  <a:pt x="1345940" y="0"/>
                </a:lnTo>
              </a:path>
            </a:pathLst>
          </a:custGeom>
          <a:ln w="7199">
            <a:solidFill>
              <a:schemeClr val="tx2">
                <a:lumMod val="40000"/>
                <a:lumOff val="60000"/>
              </a:schemeClr>
            </a:solidFill>
          </a:ln>
        </p:spPr>
        <p:txBody>
          <a:bodyPr wrap="square" lIns="0" tIns="0" rIns="0" bIns="0" rtlCol="0"/>
          <a:lstStyle/>
          <a:p>
            <a:endParaRPr sz="1154"/>
          </a:p>
        </p:txBody>
      </p:sp>
      <p:sp>
        <p:nvSpPr>
          <p:cNvPr id="71" name="object 70">
            <a:extLst>
              <a:ext uri="{FF2B5EF4-FFF2-40B4-BE49-F238E27FC236}">
                <a16:creationId xmlns:a16="http://schemas.microsoft.com/office/drawing/2014/main" id="{62235B75-D46B-4371-A6EA-64C142894E47}"/>
              </a:ext>
            </a:extLst>
          </p:cNvPr>
          <p:cNvSpPr/>
          <p:nvPr/>
        </p:nvSpPr>
        <p:spPr>
          <a:xfrm>
            <a:off x="11158145" y="6380113"/>
            <a:ext cx="1033609" cy="477847"/>
          </a:xfrm>
          <a:custGeom>
            <a:avLst/>
            <a:gdLst/>
            <a:ahLst/>
            <a:cxnLst/>
            <a:rect l="l" t="t" r="r" b="b"/>
            <a:pathLst>
              <a:path w="1190625" h="855345">
                <a:moveTo>
                  <a:pt x="0" y="854794"/>
                </a:moveTo>
                <a:lnTo>
                  <a:pt x="7984" y="815626"/>
                </a:lnTo>
                <a:lnTo>
                  <a:pt x="17038" y="771207"/>
                </a:lnTo>
                <a:lnTo>
                  <a:pt x="26093" y="726787"/>
                </a:lnTo>
                <a:lnTo>
                  <a:pt x="35147" y="682368"/>
                </a:lnTo>
                <a:lnTo>
                  <a:pt x="44202" y="637948"/>
                </a:lnTo>
                <a:lnTo>
                  <a:pt x="53257" y="593529"/>
                </a:lnTo>
                <a:lnTo>
                  <a:pt x="62311" y="549109"/>
                </a:lnTo>
                <a:lnTo>
                  <a:pt x="71366" y="504690"/>
                </a:lnTo>
                <a:lnTo>
                  <a:pt x="80421" y="460271"/>
                </a:lnTo>
                <a:lnTo>
                  <a:pt x="89476" y="415851"/>
                </a:lnTo>
                <a:lnTo>
                  <a:pt x="98530" y="371432"/>
                </a:lnTo>
                <a:lnTo>
                  <a:pt x="107585" y="327013"/>
                </a:lnTo>
                <a:lnTo>
                  <a:pt x="160473" y="311041"/>
                </a:lnTo>
                <a:lnTo>
                  <a:pt x="213360" y="295069"/>
                </a:lnTo>
                <a:lnTo>
                  <a:pt x="266248" y="279097"/>
                </a:lnTo>
                <a:lnTo>
                  <a:pt x="319136" y="263124"/>
                </a:lnTo>
                <a:lnTo>
                  <a:pt x="372023" y="247152"/>
                </a:lnTo>
                <a:lnTo>
                  <a:pt x="424911" y="231180"/>
                </a:lnTo>
                <a:lnTo>
                  <a:pt x="477798" y="215208"/>
                </a:lnTo>
                <a:lnTo>
                  <a:pt x="530686" y="199236"/>
                </a:lnTo>
                <a:lnTo>
                  <a:pt x="583573" y="183264"/>
                </a:lnTo>
                <a:lnTo>
                  <a:pt x="636460" y="167292"/>
                </a:lnTo>
                <a:lnTo>
                  <a:pt x="689348" y="151320"/>
                </a:lnTo>
                <a:lnTo>
                  <a:pt x="742235" y="135347"/>
                </a:lnTo>
                <a:lnTo>
                  <a:pt x="795123" y="119375"/>
                </a:lnTo>
                <a:lnTo>
                  <a:pt x="848010" y="103403"/>
                </a:lnTo>
                <a:lnTo>
                  <a:pt x="900897" y="87431"/>
                </a:lnTo>
                <a:lnTo>
                  <a:pt x="953784" y="71459"/>
                </a:lnTo>
                <a:lnTo>
                  <a:pt x="1006672" y="55486"/>
                </a:lnTo>
                <a:lnTo>
                  <a:pt x="1059559" y="39514"/>
                </a:lnTo>
                <a:lnTo>
                  <a:pt x="1112446" y="23542"/>
                </a:lnTo>
                <a:lnTo>
                  <a:pt x="1165333" y="7570"/>
                </a:lnTo>
                <a:lnTo>
                  <a:pt x="1190400" y="0"/>
                </a:lnTo>
              </a:path>
            </a:pathLst>
          </a:custGeom>
          <a:ln w="7199">
            <a:solidFill>
              <a:schemeClr val="tx2">
                <a:lumMod val="40000"/>
                <a:lumOff val="60000"/>
              </a:schemeClr>
            </a:solidFill>
          </a:ln>
        </p:spPr>
        <p:txBody>
          <a:bodyPr wrap="square" lIns="0" tIns="0" rIns="0" bIns="0" rtlCol="0"/>
          <a:lstStyle/>
          <a:p>
            <a:endParaRPr sz="1154"/>
          </a:p>
        </p:txBody>
      </p:sp>
      <p:sp>
        <p:nvSpPr>
          <p:cNvPr id="72" name="object 71">
            <a:extLst>
              <a:ext uri="{FF2B5EF4-FFF2-40B4-BE49-F238E27FC236}">
                <a16:creationId xmlns:a16="http://schemas.microsoft.com/office/drawing/2014/main" id="{6FBFFD93-DB17-4596-8759-CD48BF3D61C9}"/>
              </a:ext>
            </a:extLst>
          </p:cNvPr>
          <p:cNvSpPr/>
          <p:nvPr/>
        </p:nvSpPr>
        <p:spPr>
          <a:xfrm>
            <a:off x="11293879" y="6448679"/>
            <a:ext cx="898001" cy="409028"/>
          </a:xfrm>
          <a:custGeom>
            <a:avLst/>
            <a:gdLst/>
            <a:ahLst/>
            <a:cxnLst/>
            <a:rect l="l" t="t" r="r" b="b"/>
            <a:pathLst>
              <a:path w="1034415" h="732154">
                <a:moveTo>
                  <a:pt x="0" y="731999"/>
                </a:moveTo>
                <a:lnTo>
                  <a:pt x="13472" y="673243"/>
                </a:lnTo>
                <a:lnTo>
                  <a:pt x="22870" y="632255"/>
                </a:lnTo>
                <a:lnTo>
                  <a:pt x="32269" y="591266"/>
                </a:lnTo>
                <a:lnTo>
                  <a:pt x="41668" y="550278"/>
                </a:lnTo>
                <a:lnTo>
                  <a:pt x="51066" y="509289"/>
                </a:lnTo>
                <a:lnTo>
                  <a:pt x="60465" y="468301"/>
                </a:lnTo>
                <a:lnTo>
                  <a:pt x="69864" y="427312"/>
                </a:lnTo>
                <a:lnTo>
                  <a:pt x="79262" y="386324"/>
                </a:lnTo>
                <a:lnTo>
                  <a:pt x="88661" y="345335"/>
                </a:lnTo>
                <a:lnTo>
                  <a:pt x="98060" y="304346"/>
                </a:lnTo>
                <a:lnTo>
                  <a:pt x="107458" y="263358"/>
                </a:lnTo>
                <a:lnTo>
                  <a:pt x="156783" y="249338"/>
                </a:lnTo>
                <a:lnTo>
                  <a:pt x="206107" y="235318"/>
                </a:lnTo>
                <a:lnTo>
                  <a:pt x="255431" y="221298"/>
                </a:lnTo>
                <a:lnTo>
                  <a:pt x="304755" y="207278"/>
                </a:lnTo>
                <a:lnTo>
                  <a:pt x="354080" y="193258"/>
                </a:lnTo>
                <a:lnTo>
                  <a:pt x="403404" y="179238"/>
                </a:lnTo>
                <a:lnTo>
                  <a:pt x="452728" y="165218"/>
                </a:lnTo>
                <a:lnTo>
                  <a:pt x="502052" y="151198"/>
                </a:lnTo>
                <a:lnTo>
                  <a:pt x="551376" y="137178"/>
                </a:lnTo>
                <a:lnTo>
                  <a:pt x="600701" y="123158"/>
                </a:lnTo>
                <a:lnTo>
                  <a:pt x="650025" y="109138"/>
                </a:lnTo>
                <a:lnTo>
                  <a:pt x="699349" y="95118"/>
                </a:lnTo>
                <a:lnTo>
                  <a:pt x="748674" y="81098"/>
                </a:lnTo>
                <a:lnTo>
                  <a:pt x="797998" y="67078"/>
                </a:lnTo>
                <a:lnTo>
                  <a:pt x="847322" y="53058"/>
                </a:lnTo>
                <a:lnTo>
                  <a:pt x="896647" y="39038"/>
                </a:lnTo>
                <a:lnTo>
                  <a:pt x="945971" y="25018"/>
                </a:lnTo>
                <a:lnTo>
                  <a:pt x="995296" y="10998"/>
                </a:lnTo>
                <a:lnTo>
                  <a:pt x="1033990" y="0"/>
                </a:lnTo>
              </a:path>
            </a:pathLst>
          </a:custGeom>
          <a:ln w="7199">
            <a:solidFill>
              <a:schemeClr val="tx2">
                <a:lumMod val="40000"/>
                <a:lumOff val="60000"/>
              </a:schemeClr>
            </a:solidFill>
          </a:ln>
        </p:spPr>
        <p:txBody>
          <a:bodyPr wrap="square" lIns="0" tIns="0" rIns="0" bIns="0" rtlCol="0"/>
          <a:lstStyle/>
          <a:p>
            <a:endParaRPr sz="1154"/>
          </a:p>
        </p:txBody>
      </p:sp>
      <p:sp>
        <p:nvSpPr>
          <p:cNvPr id="73" name="object 72">
            <a:extLst>
              <a:ext uri="{FF2B5EF4-FFF2-40B4-BE49-F238E27FC236}">
                <a16:creationId xmlns:a16="http://schemas.microsoft.com/office/drawing/2014/main" id="{CC11BF89-AAB8-48B2-89EB-85B74E8AA2CA}"/>
              </a:ext>
            </a:extLst>
          </p:cNvPr>
          <p:cNvSpPr/>
          <p:nvPr/>
        </p:nvSpPr>
        <p:spPr>
          <a:xfrm>
            <a:off x="11430617" y="6515370"/>
            <a:ext cx="761288" cy="342334"/>
          </a:xfrm>
          <a:custGeom>
            <a:avLst/>
            <a:gdLst/>
            <a:ahLst/>
            <a:cxnLst/>
            <a:rect l="l" t="t" r="r" b="b"/>
            <a:pathLst>
              <a:path w="876934" h="612775">
                <a:moveTo>
                  <a:pt x="0" y="612624"/>
                </a:moveTo>
                <a:lnTo>
                  <a:pt x="18542" y="541142"/>
                </a:lnTo>
                <a:lnTo>
                  <a:pt x="28284" y="503585"/>
                </a:lnTo>
                <a:lnTo>
                  <a:pt x="38026" y="466027"/>
                </a:lnTo>
                <a:lnTo>
                  <a:pt x="47769" y="428469"/>
                </a:lnTo>
                <a:lnTo>
                  <a:pt x="57511" y="390912"/>
                </a:lnTo>
                <a:lnTo>
                  <a:pt x="67253" y="353354"/>
                </a:lnTo>
                <a:lnTo>
                  <a:pt x="76996" y="315797"/>
                </a:lnTo>
                <a:lnTo>
                  <a:pt x="86738" y="278239"/>
                </a:lnTo>
                <a:lnTo>
                  <a:pt x="96480" y="240682"/>
                </a:lnTo>
                <a:lnTo>
                  <a:pt x="106222" y="203124"/>
                </a:lnTo>
                <a:lnTo>
                  <a:pt x="151984" y="191056"/>
                </a:lnTo>
                <a:lnTo>
                  <a:pt x="197745" y="178988"/>
                </a:lnTo>
                <a:lnTo>
                  <a:pt x="243506" y="166920"/>
                </a:lnTo>
                <a:lnTo>
                  <a:pt x="289267" y="154852"/>
                </a:lnTo>
                <a:lnTo>
                  <a:pt x="335029" y="142784"/>
                </a:lnTo>
                <a:lnTo>
                  <a:pt x="380790" y="130717"/>
                </a:lnTo>
                <a:lnTo>
                  <a:pt x="426551" y="118649"/>
                </a:lnTo>
                <a:lnTo>
                  <a:pt x="472312" y="106581"/>
                </a:lnTo>
                <a:lnTo>
                  <a:pt x="518074" y="94513"/>
                </a:lnTo>
                <a:lnTo>
                  <a:pt x="563835" y="82445"/>
                </a:lnTo>
                <a:lnTo>
                  <a:pt x="609596" y="70378"/>
                </a:lnTo>
                <a:lnTo>
                  <a:pt x="655357" y="58310"/>
                </a:lnTo>
                <a:lnTo>
                  <a:pt x="701118" y="46242"/>
                </a:lnTo>
                <a:lnTo>
                  <a:pt x="746880" y="34175"/>
                </a:lnTo>
                <a:lnTo>
                  <a:pt x="792641" y="22107"/>
                </a:lnTo>
                <a:lnTo>
                  <a:pt x="838402" y="10039"/>
                </a:lnTo>
                <a:lnTo>
                  <a:pt x="876474" y="0"/>
                </a:lnTo>
              </a:path>
            </a:pathLst>
          </a:custGeom>
          <a:ln w="7199">
            <a:solidFill>
              <a:schemeClr val="tx2">
                <a:lumMod val="40000"/>
                <a:lumOff val="60000"/>
              </a:schemeClr>
            </a:solidFill>
          </a:ln>
        </p:spPr>
        <p:txBody>
          <a:bodyPr wrap="square" lIns="0" tIns="0" rIns="0" bIns="0" rtlCol="0"/>
          <a:lstStyle/>
          <a:p>
            <a:endParaRPr sz="1154"/>
          </a:p>
        </p:txBody>
      </p:sp>
      <p:sp>
        <p:nvSpPr>
          <p:cNvPr id="74" name="object 73">
            <a:extLst>
              <a:ext uri="{FF2B5EF4-FFF2-40B4-BE49-F238E27FC236}">
                <a16:creationId xmlns:a16="http://schemas.microsoft.com/office/drawing/2014/main" id="{3C2106C6-6385-45D5-838E-C3B5EE781AF1}"/>
              </a:ext>
            </a:extLst>
          </p:cNvPr>
          <p:cNvSpPr/>
          <p:nvPr/>
        </p:nvSpPr>
        <p:spPr>
          <a:xfrm>
            <a:off x="11568705" y="6579675"/>
            <a:ext cx="622922" cy="278124"/>
          </a:xfrm>
          <a:custGeom>
            <a:avLst/>
            <a:gdLst/>
            <a:ahLst/>
            <a:cxnLst/>
            <a:rect l="l" t="t" r="r" b="b"/>
            <a:pathLst>
              <a:path w="717550" h="497840">
                <a:moveTo>
                  <a:pt x="0" y="497539"/>
                </a:moveTo>
                <a:lnTo>
                  <a:pt x="12772" y="454321"/>
                </a:lnTo>
                <a:lnTo>
                  <a:pt x="32945" y="386067"/>
                </a:lnTo>
                <a:lnTo>
                  <a:pt x="53118" y="317813"/>
                </a:lnTo>
                <a:lnTo>
                  <a:pt x="73291" y="249558"/>
                </a:lnTo>
                <a:lnTo>
                  <a:pt x="93464" y="181303"/>
                </a:lnTo>
                <a:lnTo>
                  <a:pt x="145749" y="137061"/>
                </a:lnTo>
                <a:lnTo>
                  <a:pt x="187946" y="126945"/>
                </a:lnTo>
                <a:lnTo>
                  <a:pt x="230144" y="116830"/>
                </a:lnTo>
                <a:lnTo>
                  <a:pt x="272342" y="106715"/>
                </a:lnTo>
                <a:lnTo>
                  <a:pt x="314539" y="96599"/>
                </a:lnTo>
                <a:lnTo>
                  <a:pt x="356737" y="86484"/>
                </a:lnTo>
                <a:lnTo>
                  <a:pt x="398935" y="76369"/>
                </a:lnTo>
                <a:lnTo>
                  <a:pt x="441133" y="66253"/>
                </a:lnTo>
                <a:lnTo>
                  <a:pt x="483331" y="56138"/>
                </a:lnTo>
                <a:lnTo>
                  <a:pt x="525529" y="46023"/>
                </a:lnTo>
                <a:lnTo>
                  <a:pt x="567726" y="35907"/>
                </a:lnTo>
                <a:lnTo>
                  <a:pt x="609924" y="25792"/>
                </a:lnTo>
                <a:lnTo>
                  <a:pt x="652122" y="15676"/>
                </a:lnTo>
                <a:lnTo>
                  <a:pt x="694320" y="5561"/>
                </a:lnTo>
                <a:lnTo>
                  <a:pt x="717519" y="0"/>
                </a:lnTo>
              </a:path>
            </a:pathLst>
          </a:custGeom>
          <a:ln w="7199">
            <a:solidFill>
              <a:schemeClr val="tx2">
                <a:lumMod val="40000"/>
                <a:lumOff val="60000"/>
              </a:schemeClr>
            </a:solidFill>
          </a:ln>
        </p:spPr>
        <p:txBody>
          <a:bodyPr wrap="square" lIns="0" tIns="0" rIns="0" bIns="0" rtlCol="0"/>
          <a:lstStyle/>
          <a:p>
            <a:endParaRPr sz="1154"/>
          </a:p>
        </p:txBody>
      </p:sp>
      <p:sp>
        <p:nvSpPr>
          <p:cNvPr id="75" name="object 74">
            <a:extLst>
              <a:ext uri="{FF2B5EF4-FFF2-40B4-BE49-F238E27FC236}">
                <a16:creationId xmlns:a16="http://schemas.microsoft.com/office/drawing/2014/main" id="{84C9CF14-E611-4F88-904E-2FF65B17028E}"/>
              </a:ext>
            </a:extLst>
          </p:cNvPr>
          <p:cNvSpPr/>
          <p:nvPr/>
        </p:nvSpPr>
        <p:spPr>
          <a:xfrm>
            <a:off x="11708317" y="6640892"/>
            <a:ext cx="483454" cy="216753"/>
          </a:xfrm>
          <a:custGeom>
            <a:avLst/>
            <a:gdLst/>
            <a:ahLst/>
            <a:cxnLst/>
            <a:rect l="l" t="t" r="r" b="b"/>
            <a:pathLst>
              <a:path w="556894" h="387984">
                <a:moveTo>
                  <a:pt x="0" y="387927"/>
                </a:moveTo>
                <a:lnTo>
                  <a:pt x="15511" y="342275"/>
                </a:lnTo>
                <a:lnTo>
                  <a:pt x="36371" y="280883"/>
                </a:lnTo>
                <a:lnTo>
                  <a:pt x="57232" y="219490"/>
                </a:lnTo>
                <a:lnTo>
                  <a:pt x="78092" y="158097"/>
                </a:lnTo>
                <a:lnTo>
                  <a:pt x="98953" y="96704"/>
                </a:lnTo>
                <a:lnTo>
                  <a:pt x="137587" y="88541"/>
                </a:lnTo>
                <a:lnTo>
                  <a:pt x="176222" y="80378"/>
                </a:lnTo>
                <a:lnTo>
                  <a:pt x="214857" y="72215"/>
                </a:lnTo>
                <a:lnTo>
                  <a:pt x="253492" y="64052"/>
                </a:lnTo>
                <a:lnTo>
                  <a:pt x="292126" y="55889"/>
                </a:lnTo>
                <a:lnTo>
                  <a:pt x="330761" y="47726"/>
                </a:lnTo>
                <a:lnTo>
                  <a:pt x="369396" y="39563"/>
                </a:lnTo>
                <a:lnTo>
                  <a:pt x="408031" y="31399"/>
                </a:lnTo>
                <a:lnTo>
                  <a:pt x="446666" y="23236"/>
                </a:lnTo>
                <a:lnTo>
                  <a:pt x="485301" y="15073"/>
                </a:lnTo>
                <a:lnTo>
                  <a:pt x="523935" y="6910"/>
                </a:lnTo>
                <a:lnTo>
                  <a:pt x="556641" y="0"/>
                </a:lnTo>
              </a:path>
            </a:pathLst>
          </a:custGeom>
          <a:ln w="7199">
            <a:solidFill>
              <a:schemeClr val="tx2">
                <a:lumMod val="40000"/>
                <a:lumOff val="60000"/>
              </a:schemeClr>
            </a:solidFill>
          </a:ln>
        </p:spPr>
        <p:txBody>
          <a:bodyPr wrap="square" lIns="0" tIns="0" rIns="0" bIns="0" rtlCol="0"/>
          <a:lstStyle/>
          <a:p>
            <a:endParaRPr sz="1154"/>
          </a:p>
        </p:txBody>
      </p:sp>
      <p:sp>
        <p:nvSpPr>
          <p:cNvPr id="76" name="object 75">
            <a:extLst>
              <a:ext uri="{FF2B5EF4-FFF2-40B4-BE49-F238E27FC236}">
                <a16:creationId xmlns:a16="http://schemas.microsoft.com/office/drawing/2014/main" id="{93FD515E-C9EC-4A45-A1AE-77547A31E185}"/>
              </a:ext>
            </a:extLst>
          </p:cNvPr>
          <p:cNvSpPr/>
          <p:nvPr/>
        </p:nvSpPr>
        <p:spPr>
          <a:xfrm>
            <a:off x="11850205" y="6698155"/>
            <a:ext cx="341780" cy="159637"/>
          </a:xfrm>
          <a:custGeom>
            <a:avLst/>
            <a:gdLst/>
            <a:ahLst/>
            <a:cxnLst/>
            <a:rect l="l" t="t" r="r" b="b"/>
            <a:pathLst>
              <a:path w="393700" h="285750">
                <a:moveTo>
                  <a:pt x="0" y="285459"/>
                </a:moveTo>
                <a:lnTo>
                  <a:pt x="16289" y="244237"/>
                </a:lnTo>
                <a:lnTo>
                  <a:pt x="37837" y="189706"/>
                </a:lnTo>
                <a:lnTo>
                  <a:pt x="59385" y="135175"/>
                </a:lnTo>
                <a:lnTo>
                  <a:pt x="70159" y="107909"/>
                </a:lnTo>
                <a:lnTo>
                  <a:pt x="80933" y="80643"/>
                </a:lnTo>
                <a:lnTo>
                  <a:pt x="126778" y="47167"/>
                </a:lnTo>
                <a:lnTo>
                  <a:pt x="196921" y="34745"/>
                </a:lnTo>
                <a:lnTo>
                  <a:pt x="267064" y="22322"/>
                </a:lnTo>
                <a:lnTo>
                  <a:pt x="337207" y="9900"/>
                </a:lnTo>
                <a:lnTo>
                  <a:pt x="372279" y="3689"/>
                </a:lnTo>
                <a:lnTo>
                  <a:pt x="393113" y="0"/>
                </a:lnTo>
              </a:path>
            </a:pathLst>
          </a:custGeom>
          <a:ln w="7199">
            <a:solidFill>
              <a:schemeClr val="tx2">
                <a:lumMod val="40000"/>
                <a:lumOff val="60000"/>
              </a:schemeClr>
            </a:solidFill>
          </a:ln>
        </p:spPr>
        <p:txBody>
          <a:bodyPr wrap="square" lIns="0" tIns="0" rIns="0" bIns="0" rtlCol="0"/>
          <a:lstStyle/>
          <a:p>
            <a:endParaRPr sz="1154"/>
          </a:p>
        </p:txBody>
      </p:sp>
      <p:sp>
        <p:nvSpPr>
          <p:cNvPr id="77" name="object 76">
            <a:extLst>
              <a:ext uri="{FF2B5EF4-FFF2-40B4-BE49-F238E27FC236}">
                <a16:creationId xmlns:a16="http://schemas.microsoft.com/office/drawing/2014/main" id="{4615A9FE-C99D-4558-9FA5-ABF48680B43A}"/>
              </a:ext>
            </a:extLst>
          </p:cNvPr>
          <p:cNvSpPr/>
          <p:nvPr/>
        </p:nvSpPr>
        <p:spPr>
          <a:xfrm>
            <a:off x="11995530" y="6750074"/>
            <a:ext cx="196247" cy="107843"/>
          </a:xfrm>
          <a:custGeom>
            <a:avLst/>
            <a:gdLst/>
            <a:ahLst/>
            <a:cxnLst/>
            <a:rect l="l" t="t" r="r" b="b"/>
            <a:pathLst>
              <a:path w="226059" h="193040">
                <a:moveTo>
                  <a:pt x="0" y="192556"/>
                </a:moveTo>
                <a:lnTo>
                  <a:pt x="2844" y="186458"/>
                </a:lnTo>
                <a:lnTo>
                  <a:pt x="13962" y="162623"/>
                </a:lnTo>
                <a:lnTo>
                  <a:pt x="25080" y="138789"/>
                </a:lnTo>
                <a:lnTo>
                  <a:pt x="47315" y="91119"/>
                </a:lnTo>
                <a:lnTo>
                  <a:pt x="69550" y="43450"/>
                </a:lnTo>
                <a:lnTo>
                  <a:pt x="80668" y="19616"/>
                </a:lnTo>
                <a:lnTo>
                  <a:pt x="112176" y="15357"/>
                </a:lnTo>
                <a:lnTo>
                  <a:pt x="143685" y="11098"/>
                </a:lnTo>
                <a:lnTo>
                  <a:pt x="175193" y="6839"/>
                </a:lnTo>
                <a:lnTo>
                  <a:pt x="206702" y="2580"/>
                </a:lnTo>
                <a:lnTo>
                  <a:pt x="225794" y="0"/>
                </a:lnTo>
              </a:path>
            </a:pathLst>
          </a:custGeom>
          <a:ln w="7199">
            <a:solidFill>
              <a:schemeClr val="tx2">
                <a:lumMod val="40000"/>
                <a:lumOff val="60000"/>
              </a:schemeClr>
            </a:solidFill>
          </a:ln>
        </p:spPr>
        <p:txBody>
          <a:bodyPr wrap="square" lIns="0" tIns="0" rIns="0" bIns="0" rtlCol="0"/>
          <a:lstStyle/>
          <a:p>
            <a:endParaRPr sz="1154"/>
          </a:p>
        </p:txBody>
      </p:sp>
      <p:sp>
        <p:nvSpPr>
          <p:cNvPr id="78" name="object 77">
            <a:extLst>
              <a:ext uri="{FF2B5EF4-FFF2-40B4-BE49-F238E27FC236}">
                <a16:creationId xmlns:a16="http://schemas.microsoft.com/office/drawing/2014/main" id="{B82F4D61-E44D-4862-A102-E81F45291C57}"/>
              </a:ext>
            </a:extLst>
          </p:cNvPr>
          <p:cNvSpPr/>
          <p:nvPr/>
        </p:nvSpPr>
        <p:spPr>
          <a:xfrm>
            <a:off x="12122530" y="6770972"/>
            <a:ext cx="69445" cy="86660"/>
          </a:xfrm>
          <a:custGeom>
            <a:avLst/>
            <a:gdLst/>
            <a:ahLst/>
            <a:cxnLst/>
            <a:rect l="l" t="t" r="r" b="b"/>
            <a:pathLst>
              <a:path w="53340" h="93979">
                <a:moveTo>
                  <a:pt x="0" y="93941"/>
                </a:moveTo>
                <a:lnTo>
                  <a:pt x="29541" y="41351"/>
                </a:lnTo>
                <a:lnTo>
                  <a:pt x="52465" y="542"/>
                </a:lnTo>
                <a:lnTo>
                  <a:pt x="52770" y="0"/>
                </a:lnTo>
              </a:path>
            </a:pathLst>
          </a:custGeom>
          <a:ln w="7199">
            <a:solidFill>
              <a:schemeClr val="tx2">
                <a:lumMod val="40000"/>
                <a:lumOff val="60000"/>
              </a:schemeClr>
            </a:solidFill>
          </a:ln>
        </p:spPr>
        <p:txBody>
          <a:bodyPr wrap="square" lIns="0" tIns="0" rIns="0" bIns="0" rtlCol="0"/>
          <a:lstStyle/>
          <a:p>
            <a:endParaRPr sz="1154"/>
          </a:p>
        </p:txBody>
      </p:sp>
      <p:sp>
        <p:nvSpPr>
          <p:cNvPr id="84" name="Прямоугольник 83">
            <a:extLst>
              <a:ext uri="{FF2B5EF4-FFF2-40B4-BE49-F238E27FC236}">
                <a16:creationId xmlns:a16="http://schemas.microsoft.com/office/drawing/2014/main" id="{8B8E927A-089C-4171-9022-BD2A9D02E39A}"/>
              </a:ext>
            </a:extLst>
          </p:cNvPr>
          <p:cNvSpPr/>
          <p:nvPr/>
        </p:nvSpPr>
        <p:spPr>
          <a:xfrm flipV="1">
            <a:off x="3319023" y="3510120"/>
            <a:ext cx="6317316" cy="5639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7" name="TextBox 86">
            <a:extLst>
              <a:ext uri="{FF2B5EF4-FFF2-40B4-BE49-F238E27FC236}">
                <a16:creationId xmlns:a16="http://schemas.microsoft.com/office/drawing/2014/main" id="{D728F9BE-CCDD-49BE-84E8-8F333D425691}"/>
              </a:ext>
            </a:extLst>
          </p:cNvPr>
          <p:cNvSpPr txBox="1"/>
          <p:nvPr/>
        </p:nvSpPr>
        <p:spPr>
          <a:xfrm>
            <a:off x="4913779" y="3618152"/>
            <a:ext cx="3611021" cy="523220"/>
          </a:xfrm>
          <a:prstGeom prst="rect">
            <a:avLst/>
          </a:prstGeom>
          <a:noFill/>
        </p:spPr>
        <p:txBody>
          <a:bodyPr wrap="square">
            <a:spAutoFit/>
          </a:bodyPr>
          <a:lstStyle/>
          <a:p>
            <a:pPr marL="26881" algn="ctr" defTabSz="1935419">
              <a:spcBef>
                <a:spcPts val="241"/>
              </a:spcBef>
              <a:defRPr/>
            </a:pPr>
            <a:r>
              <a:rPr lang="en-US" sz="2800" kern="0" spc="21" dirty="0">
                <a:solidFill>
                  <a:schemeClr val="tx2">
                    <a:lumMod val="60000"/>
                    <a:lumOff val="40000"/>
                  </a:schemeClr>
                </a:solidFill>
                <a:latin typeface="+mj-lt"/>
                <a:cs typeface="Times New Roman" panose="02020603050405020304" pitchFamily="18" charset="0"/>
              </a:rPr>
              <a:t>9</a:t>
            </a:r>
            <a:r>
              <a:rPr lang="uz-Cyrl-UZ" sz="2800" kern="0" spc="21" dirty="0">
                <a:solidFill>
                  <a:schemeClr val="tx2">
                    <a:lumMod val="60000"/>
                    <a:lumOff val="40000"/>
                  </a:schemeClr>
                </a:solidFill>
                <a:latin typeface="+mj-lt"/>
                <a:cs typeface="Times New Roman" panose="02020603050405020304" pitchFamily="18" charset="0"/>
              </a:rPr>
              <a:t>-</a:t>
            </a:r>
            <a:r>
              <a:rPr lang="uz-Latn-UZ" sz="2800" kern="0" spc="21" dirty="0">
                <a:solidFill>
                  <a:schemeClr val="tx2">
                    <a:lumMod val="60000"/>
                    <a:lumOff val="40000"/>
                  </a:schemeClr>
                </a:solidFill>
                <a:latin typeface="+mj-lt"/>
                <a:cs typeface="Times New Roman" panose="02020603050405020304" pitchFamily="18" charset="0"/>
              </a:rPr>
              <a:t>sinf </a:t>
            </a:r>
            <a:r>
              <a:rPr lang="en-US" sz="2800" kern="0" spc="21" dirty="0" err="1">
                <a:solidFill>
                  <a:schemeClr val="tx2">
                    <a:lumMod val="60000"/>
                    <a:lumOff val="40000"/>
                  </a:schemeClr>
                </a:solidFill>
                <a:latin typeface="+mj-lt"/>
                <a:cs typeface="Times New Roman" panose="02020603050405020304" pitchFamily="18" charset="0"/>
              </a:rPr>
              <a:t>Adabiyot</a:t>
            </a:r>
            <a:r>
              <a:rPr lang="en-US" sz="2800" kern="0" spc="21" dirty="0">
                <a:solidFill>
                  <a:schemeClr val="tx2">
                    <a:lumMod val="60000"/>
                    <a:lumOff val="40000"/>
                  </a:schemeClr>
                </a:solidFill>
                <a:latin typeface="+mj-lt"/>
                <a:cs typeface="Times New Roman" panose="02020603050405020304" pitchFamily="18" charset="0"/>
              </a:rPr>
              <a:t> </a:t>
            </a:r>
            <a:endParaRPr lang="uz-Cyrl-UZ" sz="2800" kern="0" spc="21" dirty="0">
              <a:solidFill>
                <a:schemeClr val="tx2">
                  <a:lumMod val="60000"/>
                  <a:lumOff val="40000"/>
                </a:schemeClr>
              </a:solidFill>
              <a:latin typeface="+mj-lt"/>
              <a:cs typeface="Times New Roman" panose="02020603050405020304" pitchFamily="18" charset="0"/>
            </a:endParaRPr>
          </a:p>
        </p:txBody>
      </p:sp>
      <p:sp>
        <p:nvSpPr>
          <p:cNvPr id="88" name="TextBox 87">
            <a:extLst>
              <a:ext uri="{FF2B5EF4-FFF2-40B4-BE49-F238E27FC236}">
                <a16:creationId xmlns:a16="http://schemas.microsoft.com/office/drawing/2014/main" id="{40569ACF-00D5-483A-9942-BF2BD01682B3}"/>
              </a:ext>
            </a:extLst>
          </p:cNvPr>
          <p:cNvSpPr txBox="1"/>
          <p:nvPr/>
        </p:nvSpPr>
        <p:spPr>
          <a:xfrm>
            <a:off x="2560092" y="2221148"/>
            <a:ext cx="8149961" cy="1077218"/>
          </a:xfrm>
          <a:prstGeom prst="rect">
            <a:avLst/>
          </a:prstGeom>
          <a:noFill/>
        </p:spPr>
        <p:txBody>
          <a:bodyPr wrap="square">
            <a:spAutoFit/>
          </a:bodyPr>
          <a:lstStyle/>
          <a:p>
            <a:pPr marL="38920" algn="ctr">
              <a:spcBef>
                <a:spcPts val="232"/>
              </a:spcBef>
            </a:pP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HALIMA XUDOYBERDIYEVA</a:t>
            </a:r>
          </a:p>
          <a:p>
            <a:pPr algn="ctr"/>
            <a:r>
              <a:rPr lang="en-US" altLang="ko-KR" sz="3200" dirty="0">
                <a:solidFill>
                  <a:schemeClr val="tx2">
                    <a:lumMod val="60000"/>
                    <a:lumOff val="40000"/>
                  </a:schemeClr>
                </a:solidFill>
                <a:latin typeface="Times New Roman" panose="02020603050405020304" pitchFamily="18" charset="0"/>
                <a:cs typeface="Times New Roman" panose="02020603050405020304" pitchFamily="18" charset="0"/>
              </a:rPr>
              <a:t>HAYOTI VA IJODI </a:t>
            </a:r>
            <a:endParaRPr lang="ru-RU"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4827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150488"/>
            <a:ext cx="10935222"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Bolalik</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98085" y="1361536"/>
            <a:ext cx="5107709" cy="4524315"/>
          </a:xfrm>
          <a:prstGeom prst="rect">
            <a:avLst/>
          </a:prstGeom>
        </p:spPr>
        <p:txBody>
          <a:bodyPr wrap="square">
            <a:spAutoFit/>
          </a:bodyPr>
          <a:lstStyle/>
          <a:p>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Halima Xudoyberdiyeva 1947-yil 17-mayda Sirdaryo viloyatining Boyovut tumanida tug‘ildi. Otasi — Ummatqul Xudoyberdi o‘g‘li bog‘bon edi. Onasi — Sharofat Xonnazar qizi bo‘lajak shoira endi ikki yoshga to‘lganida vafot etadi.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2" name="Рисунок 1"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9025" y="1289042"/>
            <a:ext cx="5065088" cy="5189823"/>
          </a:xfrm>
          <a:prstGeom prst="rect">
            <a:avLst/>
          </a:prstGeom>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828216"/>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9" y="181180"/>
            <a:ext cx="10897644"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Ota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onasi</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301623" y="1186679"/>
            <a:ext cx="11890377" cy="1384995"/>
          </a:xfrm>
          <a:prstGeom prst="rect">
            <a:avLst/>
          </a:prstGeom>
        </p:spPr>
        <p:txBody>
          <a:bodyPr wrap="square">
            <a:spAutoFit/>
          </a:bodyPr>
          <a:lstStyle/>
          <a:p>
            <a:r>
              <a:rPr lang="az-Latn-AZ" sz="2800" dirty="0">
                <a:solidFill>
                  <a:schemeClr val="tx2">
                    <a:lumMod val="60000"/>
                    <a:lumOff val="40000"/>
                  </a:schemeClr>
                </a:solidFill>
                <a:latin typeface="Times New Roman" panose="02020603050405020304" pitchFamily="18" charset="0"/>
                <a:cs typeface="Times New Roman" panose="02020603050405020304" pitchFamily="18" charset="0"/>
              </a:rPr>
              <a:t>So‘ng unga xolasi — qishlog‘ining faol ayollaridan bo‘lgan Qarshigul Xonnazar qizi onalik qiladi. Otasi ham, onasi ham go‘zallikning, ezgulikning, badiiy so‘zning qadrini</a:t>
            </a:r>
            <a:r>
              <a:rPr lang="en-US" sz="28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2800" dirty="0">
                <a:solidFill>
                  <a:schemeClr val="tx2">
                    <a:lumMod val="60000"/>
                    <a:lumOff val="40000"/>
                  </a:schemeClr>
                </a:solidFill>
                <a:latin typeface="Times New Roman" panose="02020603050405020304" pitchFamily="18" charset="0"/>
                <a:cs typeface="Times New Roman" panose="02020603050405020304" pitchFamily="18" charset="0"/>
              </a:rPr>
              <a:t>biladigan</a:t>
            </a:r>
            <a:r>
              <a:rPr lang="en-US" sz="28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2800" dirty="0">
                <a:solidFill>
                  <a:schemeClr val="tx2">
                    <a:lumMod val="60000"/>
                    <a:lumOff val="40000"/>
                  </a:schemeClr>
                </a:solidFill>
                <a:latin typeface="Times New Roman" panose="02020603050405020304" pitchFamily="18" charset="0"/>
                <a:cs typeface="Times New Roman" panose="02020603050405020304" pitchFamily="18" charset="0"/>
              </a:rPr>
              <a:t>kishilar</a:t>
            </a:r>
            <a:r>
              <a:rPr lang="en-US" sz="28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2800" dirty="0">
                <a:solidFill>
                  <a:schemeClr val="tx2">
                    <a:lumMod val="60000"/>
                    <a:lumOff val="40000"/>
                  </a:schemeClr>
                </a:solidFill>
                <a:latin typeface="Times New Roman" panose="02020603050405020304" pitchFamily="18" charset="0"/>
                <a:cs typeface="Times New Roman" panose="02020603050405020304" pitchFamily="18" charset="0"/>
              </a:rPr>
              <a:t>edi</a:t>
            </a:r>
            <a:r>
              <a:rPr lang="en-US" sz="2800" dirty="0">
                <a:solidFill>
                  <a:schemeClr val="tx2">
                    <a:lumMod val="60000"/>
                    <a:lumOff val="40000"/>
                  </a:schemeClr>
                </a:solidFill>
                <a:latin typeface="Times New Roman" panose="02020603050405020304" pitchFamily="18" charset="0"/>
                <a:cs typeface="Times New Roman" panose="02020603050405020304" pitchFamily="18" charset="0"/>
              </a:rPr>
              <a:t>.</a:t>
            </a:r>
            <a:endParaRPr lang="uz-Cyrl-UZ" sz="28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9316" y="2918696"/>
            <a:ext cx="6251516" cy="36785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Прямая соединительная линия 5"/>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8005679"/>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Shoira</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tilidan</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537854" y="1760517"/>
            <a:ext cx="9407238" cy="2062103"/>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“Mening anchagina asarlarim, jumladan, “Bir o‘rim soch tarixi”, “Sayram baxshi aytimlari”, “Hindiqushdan nola keldi” she’rlarim, “Ilinj” dostonim </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ay</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nan onayizorim ta’sirida bitilgandir”,</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ru-RU" sz="3200" dirty="0">
                <a:solidFill>
                  <a:schemeClr val="tx2">
                    <a:lumMod val="60000"/>
                    <a:lumOff val="40000"/>
                  </a:schemeClr>
                </a:solidFill>
                <a:latin typeface="Times New Roman" panose="02020603050405020304" pitchFamily="18" charset="0"/>
                <a:cs typeface="Times New Roman" panose="02020603050405020304" pitchFamily="18" charset="0"/>
              </a:rPr>
              <a:t>-</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 deb eslaydi shoira.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7" name="Рисунок 6" descr="Вырезка экрана"/>
          <p:cNvPicPr>
            <a:picLocks noChangeAspect="1"/>
          </p:cNvPicPr>
          <p:nvPr/>
        </p:nvPicPr>
        <p:blipFill rotWithShape="1">
          <a:blip r:embed="rId2" cstate="print">
            <a:extLst>
              <a:ext uri="{28A0092B-C50C-407E-A947-70E740481C1C}">
                <a14:useLocalDpi xmlns:a14="http://schemas.microsoft.com/office/drawing/2010/main" val="0"/>
              </a:ext>
            </a:extLst>
          </a:blip>
          <a:srcRect l="4686" t="30546" b="1969"/>
          <a:stretch/>
        </p:blipFill>
        <p:spPr>
          <a:xfrm>
            <a:off x="7415257" y="4563270"/>
            <a:ext cx="4119833" cy="1849076"/>
          </a:xfrm>
          <a:prstGeom prst="rect">
            <a:avLst/>
          </a:prstGeom>
          <a:effectLst>
            <a:softEdge rad="31750"/>
          </a:effectLst>
        </p:spPr>
      </p:pic>
      <p:cxnSp>
        <p:nvCxnSpPr>
          <p:cNvPr id="8" name="Прямая соединительная линия 7"/>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6653548"/>
      </p:ext>
    </p:extLst>
  </p:cSld>
  <p:clrMapOvr>
    <a:masterClrMapping/>
  </p:clrMapOvr>
  <mc:AlternateContent xmlns:mc="http://schemas.openxmlformats.org/markup-compatibility/2006" xmlns:p14="http://schemas.microsoft.com/office/powerpoint/2010/main">
    <mc:Choice Requires="p14">
      <p:transition spd="slow" p14:dur="2500">
        <p14:glitter dir="u"/>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1"/>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C</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hiniqish maktabi”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798127" y="1613644"/>
            <a:ext cx="5960907" cy="3539430"/>
          </a:xfrm>
          <a:prstGeom prst="rect">
            <a:avLst/>
          </a:prstGeom>
        </p:spPr>
        <p:txBody>
          <a:bodyPr wrap="square">
            <a:spAutoFit/>
          </a:bodyPr>
          <a:lstStyle/>
          <a:p>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Bo‘lajak shoira bolaligida barcha yoshlarga xos “chiniqish maktabi”ni o‘tadi:</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maktabda o‘qidi, g‘o‘za yaganasi va chopig‘iga chiqdi, pilla qurti boqdi, paxta terdi, jamoat ishlarida faol qatnashdi...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7978" y="4087127"/>
            <a:ext cx="4334482" cy="2308719"/>
          </a:xfrm>
          <a:prstGeom prst="rect">
            <a:avLst/>
          </a:prstGeom>
          <a:effectLst>
            <a:softEdge rad="31750"/>
          </a:effectLst>
        </p:spPr>
      </p:pic>
      <p:pic>
        <p:nvPicPr>
          <p:cNvPr id="5" name="Рисунок 4" descr="Вырезка экрана"/>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6909" y="1169281"/>
            <a:ext cx="3631045" cy="2564991"/>
          </a:xfrm>
          <a:prstGeom prst="rect">
            <a:avLst/>
          </a:prstGeom>
          <a:effectLst>
            <a:softEdge rad="31750"/>
          </a:effectLst>
        </p:spPr>
      </p:pic>
      <p:cxnSp>
        <p:nvCxnSpPr>
          <p:cNvPr id="6" name="Прямая соединительная линия 5"/>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564374"/>
      </p:ext>
    </p:extLst>
  </p:cSld>
  <p:clrMapOvr>
    <a:masterClrMapping/>
  </p:clrMapOvr>
  <mc:AlternateContent xmlns:mc="http://schemas.openxmlformats.org/markup-compatibility/2006" xmlns:p14="http://schemas.microsoft.com/office/powerpoint/2010/main">
    <mc:Choice Requires="p14">
      <p:transition spd="slow" p14:dur="1500">
        <p14:ripple dir="ld"/>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Talabalik</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953442" y="1852700"/>
            <a:ext cx="5499313" cy="4031873"/>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Tabiat ato etgan iste’dod intiluvchan, urinchoq va tirishqoq qishloq qizini poytaxtga olib keldi. Halima Toshkent Davlat universiteti (hozirgi Mirzo Ulug‘bek nomidagi O‘zbekiston </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Milliy universiteti)ning talabasi bo‘ldi.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0197" y="1169954"/>
            <a:ext cx="5228043" cy="5531999"/>
          </a:xfrm>
          <a:prstGeom prst="rect">
            <a:avLst/>
          </a:prstGeom>
          <a:ln>
            <a:noFill/>
          </a:ln>
          <a:effectLst>
            <a:softEdge rad="112500"/>
          </a:effectLst>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995428"/>
      </p:ext>
    </p:extLst>
  </p:cSld>
  <p:clrMapOvr>
    <a:masterClrMapping/>
  </p:clrMapOvr>
  <mc:AlternateContent xmlns:mc="http://schemas.openxmlformats.org/markup-compatibility/2006" xmlns:p14="http://schemas.microsoft.com/office/powerpoint/2010/main">
    <mc:Choice Requires="p14">
      <p:transition spd="slow" p14:dur="4000">
        <p14:vortex dir="d"/>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E’tibor</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334000" y="1243707"/>
            <a:ext cx="6382326" cy="4524315"/>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1972- yili dorulfununning Jurnalistika fakultetini bitirdi. 1975—1977- yillarda Moskvadagi Oliy Adabiyot kursida saboq oldi. O‘quvchilik yillaridayoq she’rlar yoza boshlagan</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I</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foda tarzining bo‘lakcha tarovati bilan Halima Xudoyberdiyeva Sharof Rashidovday ulkan arbob va ijodkorning e’tiboriga tushdi.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6" name="Рисунок 5"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784" y="1053834"/>
            <a:ext cx="4509370" cy="5724283"/>
          </a:xfrm>
          <a:prstGeom prst="rect">
            <a:avLst/>
          </a:prstGeom>
          <a:ln>
            <a:noFill/>
          </a:ln>
          <a:effectLst>
            <a:softEdge rad="112500"/>
          </a:effectLst>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42840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Rahbar</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nazari</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824126" y="1584039"/>
            <a:ext cx="4310343" cy="4524315"/>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Sh. Rashidov Sirdaryo viloyatining o‘sha paytdagi rahbarlariga yosh shoirani nazardan qochirmaslikni tayinladi. Sh. Rashidov keyinchalik ham iste’dodli shoirani qo‘llab turdi</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5" name="Рисунок 4" descr="Вырезка экрана"/>
          <p:cNvPicPr>
            <a:picLocks noChangeAspect="1"/>
          </p:cNvPicPr>
          <p:nvPr/>
        </p:nvPicPr>
        <p:blipFill rotWithShape="1">
          <a:blip r:embed="rId2">
            <a:extLst>
              <a:ext uri="{28A0092B-C50C-407E-A947-70E740481C1C}">
                <a14:useLocalDpi xmlns:a14="http://schemas.microsoft.com/office/drawing/2010/main" val="0"/>
              </a:ext>
            </a:extLst>
          </a:blip>
          <a:srcRect l="4101"/>
          <a:stretch/>
        </p:blipFill>
        <p:spPr>
          <a:xfrm>
            <a:off x="5300723" y="1402657"/>
            <a:ext cx="6234367" cy="4887080"/>
          </a:xfrm>
          <a:prstGeom prst="rect">
            <a:avLst/>
          </a:prstGeom>
          <a:ln>
            <a:noFill/>
          </a:ln>
          <a:effectLst>
            <a:softEdge rad="112500"/>
          </a:effectLst>
        </p:spPr>
      </p:pic>
      <p:cxnSp>
        <p:nvCxnSpPr>
          <p:cNvPr id="6" name="Прямая соединительная линия 5"/>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280532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910699"/>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az-Latn-AZ" sz="5918" dirty="0">
                <a:latin typeface="Arial" pitchFamily="34" charset="0"/>
                <a:cs typeface="Arial" pitchFamily="34" charset="0"/>
              </a:rPr>
              <a:t> </a:t>
            </a:r>
            <a:endParaRPr lang="uz-Cyrl-UZ" sz="5918" dirty="0"/>
          </a:p>
        </p:txBody>
      </p:sp>
      <p:sp>
        <p:nvSpPr>
          <p:cNvPr id="2" name="Прямоугольник 1"/>
          <p:cNvSpPr/>
          <p:nvPr/>
        </p:nvSpPr>
        <p:spPr>
          <a:xfrm>
            <a:off x="973862" y="1269141"/>
            <a:ext cx="5675350" cy="5016758"/>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Halimaning dastlabki she’riy majmuasi — “Ilk muhabbat” hali talaba chog‘ida — </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1969- yili chop etildi. Birinchi kitobi o‘zbek she’riyatiga tamomila o‘ziga xos shoira kirib kelayotganidan dalolat berdi. Yosh Halima ijodga ko‘ngil ermagi emas, hayot-mamot masalasi deb qarardi.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7441979" y="4805304"/>
            <a:ext cx="4347659" cy="1384995"/>
          </a:xfrm>
          <a:prstGeom prst="rect">
            <a:avLst/>
          </a:prstGeom>
        </p:spPr>
        <p:txBody>
          <a:bodyPr wrap="square">
            <a:spAutoFit/>
          </a:bodyPr>
          <a:lstStyle/>
          <a:p>
            <a:pPr algn="just"/>
            <a:r>
              <a:rPr lang="az-Latn-AZ" sz="2800" dirty="0">
                <a:solidFill>
                  <a:srgbClr val="0070C0"/>
                </a:solidFill>
                <a:latin typeface="Times New Roman" panose="02020603050405020304" pitchFamily="18" charset="0"/>
                <a:cs typeface="Times New Roman" panose="02020603050405020304" pitchFamily="18" charset="0"/>
              </a:rPr>
              <a:t>U bir she’rida: “Shunchaki yozmoqlik shoirga o‘lim”, </a:t>
            </a:r>
            <a:r>
              <a:rPr lang="ru-RU" sz="2800" dirty="0">
                <a:solidFill>
                  <a:srgbClr val="0070C0"/>
                </a:solidFill>
                <a:latin typeface="Times New Roman" panose="02020603050405020304" pitchFamily="18" charset="0"/>
                <a:cs typeface="Times New Roman" panose="02020603050405020304" pitchFamily="18" charset="0"/>
              </a:rPr>
              <a:t>-</a:t>
            </a:r>
            <a:r>
              <a:rPr lang="az-Latn-AZ" sz="2800" dirty="0">
                <a:solidFill>
                  <a:srgbClr val="0070C0"/>
                </a:solidFill>
                <a:latin typeface="Times New Roman" panose="02020603050405020304" pitchFamily="18" charset="0"/>
                <a:cs typeface="Times New Roman" panose="02020603050405020304" pitchFamily="18" charset="0"/>
              </a:rPr>
              <a:t> deb yozadi.</a:t>
            </a:r>
            <a:endParaRPr lang="uz-Cyrl-UZ" sz="2800" dirty="0">
              <a:solidFill>
                <a:srgbClr val="0070C0"/>
              </a:solidFill>
              <a:latin typeface="Times New Roman" panose="02020603050405020304" pitchFamily="18" charset="0"/>
              <a:cs typeface="Times New Roman" panose="02020603050405020304" pitchFamily="18" charset="0"/>
            </a:endParaRPr>
          </a:p>
        </p:txBody>
      </p:sp>
      <p:pic>
        <p:nvPicPr>
          <p:cNvPr id="5" name="Рисунок 4" descr="Вырезка экрана"/>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7745657" y="1319858"/>
            <a:ext cx="2405564" cy="30299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Прямоугольник 5"/>
          <p:cNvSpPr/>
          <p:nvPr/>
        </p:nvSpPr>
        <p:spPr>
          <a:xfrm>
            <a:off x="3012528" y="153204"/>
            <a:ext cx="6660711" cy="584775"/>
          </a:xfrm>
          <a:prstGeom prst="rect">
            <a:avLst/>
          </a:prstGeom>
        </p:spPr>
        <p:txBody>
          <a:bodyPr wrap="square">
            <a:spAutoFit/>
          </a:bodyPr>
          <a:lstStyle/>
          <a:p>
            <a:pPr algn="ctr"/>
            <a:r>
              <a:rPr lang="az-Latn-AZ" sz="3200" dirty="0">
                <a:solidFill>
                  <a:srgbClr val="2789D5"/>
                </a:solidFill>
                <a:latin typeface="Times New Roman" panose="02020603050405020304" pitchFamily="18" charset="0"/>
                <a:cs typeface="Times New Roman" panose="02020603050405020304" pitchFamily="18" charset="0"/>
              </a:rPr>
              <a:t> “Ilk muhabbat” </a:t>
            </a:r>
            <a:endParaRPr lang="ru-RU" sz="3200" dirty="0">
              <a:solidFill>
                <a:srgbClr val="2789D5"/>
              </a:solidFill>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a:off x="222920" y="965986"/>
            <a:ext cx="11791665" cy="0"/>
          </a:xfrm>
          <a:prstGeom prst="line">
            <a:avLst/>
          </a:prstGeom>
          <a:ln w="28575">
            <a:solidFill>
              <a:schemeClr val="tx2">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220243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2"/>
                                        </p:tgtEl>
                                      </p:cBhvr>
                                    </p:animEffect>
                                    <p:anim calcmode="lin" valueType="num">
                                      <p:cBhvr>
                                        <p:cTn id="7" dur="1000"/>
                                        <p:tgtEl>
                                          <p:spTgt spid="2"/>
                                        </p:tgtEl>
                                        <p:attrNameLst>
                                          <p:attrName>ppt_x</p:attrName>
                                        </p:attrNameLst>
                                      </p:cBhvr>
                                      <p:tavLst>
                                        <p:tav tm="0">
                                          <p:val>
                                            <p:strVal val="ppt_x"/>
                                          </p:val>
                                        </p:tav>
                                        <p:tav tm="100000">
                                          <p:val>
                                            <p:strVal val="ppt_x"/>
                                          </p:val>
                                        </p:tav>
                                      </p:tavLst>
                                    </p:anim>
                                    <p:anim calcmode="lin" valueType="num">
                                      <p:cBhvr>
                                        <p:cTn id="8" dur="1000"/>
                                        <p:tgtEl>
                                          <p:spTgt spid="2"/>
                                        </p:tgtEl>
                                        <p:attrNameLst>
                                          <p:attrName>ppt_y</p:attrName>
                                        </p:attrNameLst>
                                      </p:cBhvr>
                                      <p:tavLst>
                                        <p:tav tm="0">
                                          <p:val>
                                            <p:strVal val="ppt_y"/>
                                          </p:val>
                                        </p:tav>
                                        <p:tav tm="100000">
                                          <p:val>
                                            <p:strVal val="ppt_y+.1"/>
                                          </p:val>
                                        </p:tav>
                                      </p:tavLst>
                                    </p:anim>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120789"/>
            <a:ext cx="10978168"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Asarlari</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7121235" y="1357352"/>
            <a:ext cx="4716611" cy="5016758"/>
          </a:xfrm>
          <a:prstGeom prst="rect">
            <a:avLst/>
          </a:prstGeom>
        </p:spPr>
        <p:txBody>
          <a:bodyPr wrap="square">
            <a:spAutoFit/>
          </a:bodyPr>
          <a:lstStyle/>
          <a:p>
            <a:pPr algn="just"/>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Shoiraning “Oq olmalar”, “Chaman” kitoblari ketma-ket chop etildi. “Suyanch tog‘larim”, “Bobo quyosh”, “Issiq qor”, “Sadoqat”, “Muqaddas ayol”, “Yuragimning og‘riq nuqtalari” singari she’riy to‘plamlari birin-ketin nashr etildi.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5" name="Рисунок 4" descr="Вырезка экран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3088" y="1433296"/>
            <a:ext cx="3121557" cy="4799582"/>
          </a:xfrm>
          <a:prstGeom prst="rect">
            <a:avLst/>
          </a:prstGeom>
        </p:spPr>
      </p:pic>
      <p:pic>
        <p:nvPicPr>
          <p:cNvPr id="6" name="Рисунок 5" descr="Вырезка экрана"/>
          <p:cNvPicPr>
            <a:picLocks noChangeAspect="1"/>
          </p:cNvPicPr>
          <p:nvPr/>
        </p:nvPicPr>
        <p:blipFill rotWithShape="1">
          <a:blip r:embed="rId3">
            <a:extLst>
              <a:ext uri="{28A0092B-C50C-407E-A947-70E740481C1C}">
                <a14:useLocalDpi xmlns:a14="http://schemas.microsoft.com/office/drawing/2010/main" val="0"/>
              </a:ext>
            </a:extLst>
          </a:blip>
          <a:srcRect l="11409" t="3033" r="8440" b="7730"/>
          <a:stretch/>
        </p:blipFill>
        <p:spPr>
          <a:xfrm>
            <a:off x="440743" y="1433296"/>
            <a:ext cx="3005755" cy="4864870"/>
          </a:xfrm>
          <a:prstGeom prst="rect">
            <a:avLst/>
          </a:prstGeom>
        </p:spPr>
      </p:pic>
      <p:cxnSp>
        <p:nvCxnSpPr>
          <p:cNvPr id="7" name="Прямая соединительная линия 6"/>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3026844"/>
      </p:ext>
    </p:extLst>
  </p:cSld>
  <p:clrMapOvr>
    <a:masterClrMapping/>
  </p:clrMapOvr>
  <mc:AlternateContent xmlns:mc="http://schemas.openxmlformats.org/markup-compatibility/2006" xmlns:p14="http://schemas.microsoft.com/office/powerpoint/2010/main">
    <mc:Choice Requires="p14">
      <p:transition spd="slow" p14:dur="2000">
        <p14:warp/>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61375" y="272979"/>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rgbClr val="2789D5"/>
                </a:solidFill>
                <a:latin typeface="Times New Roman" panose="02020603050405020304" pitchFamily="18" charset="0"/>
                <a:cs typeface="Times New Roman" panose="02020603050405020304" pitchFamily="18" charset="0"/>
              </a:rPr>
              <a:t>Tarjima</a:t>
            </a:r>
            <a:r>
              <a:rPr lang="en-US" sz="3200" b="0" dirty="0">
                <a:solidFill>
                  <a:srgbClr val="2789D5"/>
                </a:solidFill>
                <a:latin typeface="Times New Roman" panose="02020603050405020304" pitchFamily="18" charset="0"/>
                <a:cs typeface="Times New Roman" panose="02020603050405020304" pitchFamily="18" charset="0"/>
              </a:rPr>
              <a:t> </a:t>
            </a:r>
            <a:r>
              <a:rPr lang="en-US" sz="3200" b="0" dirty="0" err="1">
                <a:solidFill>
                  <a:srgbClr val="2789D5"/>
                </a:solidFill>
                <a:latin typeface="Times New Roman" panose="02020603050405020304" pitchFamily="18" charset="0"/>
                <a:cs typeface="Times New Roman" panose="02020603050405020304" pitchFamily="18" charset="0"/>
              </a:rPr>
              <a:t>qilingan</a:t>
            </a:r>
            <a:r>
              <a:rPr lang="en-US" sz="3200" b="0" dirty="0">
                <a:solidFill>
                  <a:srgbClr val="2789D5"/>
                </a:solidFill>
                <a:latin typeface="Times New Roman" panose="02020603050405020304" pitchFamily="18" charset="0"/>
                <a:cs typeface="Times New Roman" panose="02020603050405020304" pitchFamily="18" charset="0"/>
              </a:rPr>
              <a:t> </a:t>
            </a:r>
            <a:r>
              <a:rPr lang="en-US" sz="3200" b="0" dirty="0" err="1">
                <a:solidFill>
                  <a:srgbClr val="2789D5"/>
                </a:solidFill>
                <a:latin typeface="Times New Roman" panose="02020603050405020304" pitchFamily="18" charset="0"/>
                <a:cs typeface="Times New Roman" panose="02020603050405020304" pitchFamily="18" charset="0"/>
              </a:rPr>
              <a:t>asarlar</a:t>
            </a:r>
            <a:r>
              <a:rPr lang="az-Latn-AZ" sz="3200" b="0" dirty="0">
                <a:solidFill>
                  <a:srgbClr val="2789D5"/>
                </a:solidFill>
                <a:latin typeface="Times New Roman" panose="02020603050405020304" pitchFamily="18" charset="0"/>
                <a:cs typeface="Times New Roman" panose="02020603050405020304" pitchFamily="18" charset="0"/>
              </a:rPr>
              <a:t> </a:t>
            </a:r>
            <a:endParaRPr lang="uz-Cyrl-UZ" sz="3200" b="0" dirty="0">
              <a:solidFill>
                <a:srgbClr val="2789D5"/>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563549" y="2092159"/>
            <a:ext cx="5492961" cy="3539430"/>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Shoiraning she’rlari qator chet tillariga tarjima qilingan. Uning ruschaga o‘girilgan she’rlari “Gordost” (1976), “Beliye yabloki” (1979), “Reshimost” (1985) nomlarida Moskva va Toshkentda bosildi.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BEBA8EAE-BF5A-486C-A8C5-ECC9F3942E4B}">
                <a14:imgProps xmlns:a14="http://schemas.microsoft.com/office/drawing/2010/main">
                  <a14:imgLayer r:embed="rId3">
                    <a14:imgEffect>
                      <a14:backgroundRemoval t="2814" b="98485" l="2493" r="96921">
                        <a14:foregroundMark x1="25220" y1="10823" x2="49413" y2="14719"/>
                        <a14:foregroundMark x1="49120" y1="14935" x2="62023" y2="9957"/>
                        <a14:foregroundMark x1="62757" y1="10173" x2="73754" y2="14502"/>
                        <a14:foregroundMark x1="74047" y1="13853" x2="74047" y2="13853"/>
                        <a14:foregroundMark x1="74194" y1="15152" x2="74194" y2="15152"/>
                        <a14:foregroundMark x1="74927" y1="15584" x2="74927" y2="15584"/>
                      </a14:backgroundRemoval>
                    </a14:imgEffect>
                  </a14:imgLayer>
                </a14:imgProps>
              </a:ext>
              <a:ext uri="{28A0092B-C50C-407E-A947-70E740481C1C}">
                <a14:useLocalDpi xmlns:a14="http://schemas.microsoft.com/office/drawing/2010/main" val="0"/>
              </a:ext>
            </a:extLst>
          </a:blip>
          <a:stretch>
            <a:fillRect/>
          </a:stretch>
        </p:blipFill>
        <p:spPr>
          <a:xfrm>
            <a:off x="7613012" y="2857498"/>
            <a:ext cx="4679917" cy="3481301"/>
          </a:xfrm>
          <a:prstGeom prst="rect">
            <a:avLst/>
          </a:prstGeom>
          <a:ln>
            <a:noFill/>
          </a:ln>
          <a:effectLst>
            <a:outerShdw blurRad="292100" dist="139700" dir="2700000" algn="tl" rotWithShape="0">
              <a:srgbClr val="333333">
                <a:alpha val="65000"/>
              </a:srgbClr>
            </a:outerShdw>
          </a:effectLst>
        </p:spPr>
      </p:pic>
      <p:cxnSp>
        <p:nvCxnSpPr>
          <p:cNvPr id="5" name="Прямая соединительная линия 4"/>
          <p:cNvCxnSpPr/>
          <p:nvPr/>
        </p:nvCxnSpPr>
        <p:spPr>
          <a:xfrm>
            <a:off x="222920" y="965986"/>
            <a:ext cx="11791665" cy="0"/>
          </a:xfrm>
          <a:prstGeom prst="line">
            <a:avLst/>
          </a:prstGeom>
          <a:ln w="28575">
            <a:solidFill>
              <a:schemeClr val="tx2">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4968613"/>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2"/>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Qardosh</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tillardagi</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she’rlar</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6317673" y="1345376"/>
            <a:ext cx="5497358" cy="5016758"/>
          </a:xfrm>
          <a:prstGeom prst="rect">
            <a:avLst/>
          </a:prstGeom>
        </p:spPr>
        <p:txBody>
          <a:bodyPr wrap="square">
            <a:spAutoFit/>
          </a:bodyPr>
          <a:lstStyle/>
          <a:p>
            <a:pPr algn="just"/>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Halima Xudoyberdiyevaning “Bu kunlarga yetganlar bor” va “Turkiston onasi” she’riy kitoblari xalqimiz mustaqillikka erishgandan keyin chop etilgan. Shoira qirg‘iz, tojik, rus, yapon, tatar shoirlari va dramaturglarining bir qancha asarlarini o‘zbek tiliga tarjima qilgan.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3882" y="3616294"/>
            <a:ext cx="3265715" cy="26360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Вырезка экрана"/>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783" y="1465994"/>
            <a:ext cx="2556791" cy="26699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6" name="Прямая соединительная линия 5"/>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978762"/>
      </p:ext>
    </p:extLst>
  </p:cSld>
  <p:clrMapOvr>
    <a:masterClrMapping/>
  </p:clrMapOvr>
  <p:transition spd="slow">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57243" y="321188"/>
            <a:ext cx="1087751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E’tirof</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541818" y="1270696"/>
            <a:ext cx="6127007" cy="5016758"/>
          </a:xfrm>
          <a:prstGeom prst="rect">
            <a:avLst/>
          </a:prstGeom>
        </p:spPr>
        <p:txBody>
          <a:bodyPr wrap="square">
            <a:spAutoFit/>
          </a:bodyPr>
          <a:lstStyle/>
          <a:p>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Halima Xudoyberdiyeva 1990-yili “Muqaddas ayol” to‘plami uchun Respublika Davlat mukofotiga sazovor bo‘lgan. U 1985- yildan boshlab salkam o‘n yil</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mobaynida “Saodat” jurnalining bosh muharriri lavozimida ishladi. 1991- yilda Halima Xudoyberdiyevaga “O‘zbekiston xalq shoirasi” unvoni berildi.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43" y="1270696"/>
            <a:ext cx="5050971" cy="5017520"/>
          </a:xfrm>
          <a:prstGeom prst="rect">
            <a:avLst/>
          </a:prstGeom>
          <a:ln>
            <a:noFill/>
          </a:ln>
          <a:effectLst>
            <a:softEdge rad="112500"/>
          </a:effectLst>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053785"/>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Вырезка экран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0686" y="1166810"/>
            <a:ext cx="3563723" cy="3442799"/>
          </a:xfrm>
          <a:prstGeom prst="rect">
            <a:avLst/>
          </a:prstGeom>
          <a:ln>
            <a:noFill/>
          </a:ln>
          <a:effectLst>
            <a:softEdge rad="112500"/>
          </a:effectLst>
        </p:spPr>
      </p:pic>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E’tirof</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37190" y="2502590"/>
            <a:ext cx="3916196" cy="1569660"/>
          </a:xfrm>
          <a:prstGeom prst="rect">
            <a:avLst/>
          </a:prstGeom>
        </p:spPr>
        <p:txBody>
          <a:bodyPr wrap="square">
            <a:spAutoFit/>
          </a:bodyPr>
          <a:lstStyle/>
          <a:p>
            <a:pPr algn="ct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Halima Xudoyberdiyeva</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dirty="0" err="1">
                <a:solidFill>
                  <a:schemeClr val="tx2">
                    <a:lumMod val="60000"/>
                    <a:lumOff val="40000"/>
                  </a:schemeClr>
                </a:solidFill>
                <a:latin typeface="Times New Roman" panose="02020603050405020304" pitchFamily="18" charset="0"/>
                <a:cs typeface="Times New Roman" panose="02020603050405020304" pitchFamily="18" charset="0"/>
              </a:rPr>
              <a:t>Xalq</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dirty="0" err="1">
                <a:solidFill>
                  <a:schemeClr val="tx2">
                    <a:lumMod val="60000"/>
                    <a:lumOff val="40000"/>
                  </a:schemeClr>
                </a:solidFill>
                <a:latin typeface="Times New Roman" panose="02020603050405020304" pitchFamily="18" charset="0"/>
                <a:cs typeface="Times New Roman" panose="02020603050405020304" pitchFamily="18" charset="0"/>
              </a:rPr>
              <a:t>va</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dirty="0" err="1">
                <a:solidFill>
                  <a:schemeClr val="tx2">
                    <a:lumMod val="60000"/>
                    <a:lumOff val="40000"/>
                  </a:schemeClr>
                </a:solidFill>
                <a:latin typeface="Times New Roman" panose="02020603050405020304" pitchFamily="18" charset="0"/>
                <a:cs typeface="Times New Roman" panose="02020603050405020304" pitchFamily="18" charset="0"/>
              </a:rPr>
              <a:t>Davlat</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dirty="0" err="1">
                <a:solidFill>
                  <a:schemeClr val="tx2">
                    <a:lumMod val="60000"/>
                    <a:lumOff val="40000"/>
                  </a:schemeClr>
                </a:solidFill>
                <a:latin typeface="Times New Roman" panose="02020603050405020304" pitchFamily="18" charset="0"/>
                <a:cs typeface="Times New Roman" panose="02020603050405020304" pitchFamily="18" charset="0"/>
              </a:rPr>
              <a:t>e’tiborida</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5" name="Рисунок 4" descr="Вырезка экрана"/>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3412" y="1174315"/>
            <a:ext cx="4249508" cy="3278191"/>
          </a:xfrm>
          <a:prstGeom prst="rect">
            <a:avLst/>
          </a:prstGeom>
          <a:effectLst>
            <a:softEdge rad="63500"/>
          </a:effectLst>
        </p:spPr>
      </p:pic>
      <p:pic>
        <p:nvPicPr>
          <p:cNvPr id="7" name="Рисунок 6" descr="Вырезка экрана"/>
          <p:cNvPicPr>
            <a:picLocks noChangeAspect="1"/>
          </p:cNvPicPr>
          <p:nvPr/>
        </p:nvPicPr>
        <p:blipFill rotWithShape="1">
          <a:blip r:embed="rId4" cstate="print">
            <a:extLst>
              <a:ext uri="{28A0092B-C50C-407E-A947-70E740481C1C}">
                <a14:useLocalDpi xmlns:a14="http://schemas.microsoft.com/office/drawing/2010/main" val="0"/>
              </a:ext>
            </a:extLst>
          </a:blip>
          <a:srcRect l="6514"/>
          <a:stretch/>
        </p:blipFill>
        <p:spPr>
          <a:xfrm>
            <a:off x="4066444" y="4239964"/>
            <a:ext cx="3156899" cy="2618034"/>
          </a:xfrm>
          <a:prstGeom prst="rect">
            <a:avLst/>
          </a:prstGeom>
          <a:ln>
            <a:noFill/>
          </a:ln>
          <a:effectLst>
            <a:softEdge rad="112500"/>
          </a:effectLst>
        </p:spPr>
      </p:pic>
      <p:pic>
        <p:nvPicPr>
          <p:cNvPr id="8" name="Рисунок 7" descr="Вырезка экрана"/>
          <p:cNvPicPr>
            <a:picLocks noChangeAspect="1"/>
          </p:cNvPicPr>
          <p:nvPr/>
        </p:nvPicPr>
        <p:blipFill rotWithShape="1">
          <a:blip r:embed="rId5" cstate="print">
            <a:extLst>
              <a:ext uri="{28A0092B-C50C-407E-A947-70E740481C1C}">
                <a14:useLocalDpi xmlns:a14="http://schemas.microsoft.com/office/drawing/2010/main" val="0"/>
              </a:ext>
            </a:extLst>
          </a:blip>
          <a:srcRect l="7979" t="3033" r="6299"/>
          <a:stretch/>
        </p:blipFill>
        <p:spPr>
          <a:xfrm>
            <a:off x="7049693" y="4239963"/>
            <a:ext cx="3233579" cy="2618036"/>
          </a:xfrm>
          <a:prstGeom prst="rect">
            <a:avLst/>
          </a:prstGeom>
          <a:ln>
            <a:noFill/>
          </a:ln>
          <a:effectLst>
            <a:softEdge rad="112500"/>
          </a:effectLst>
        </p:spPr>
      </p:pic>
      <p:pic>
        <p:nvPicPr>
          <p:cNvPr id="9" name="Рисунок 8" descr="Вырезка экрана"/>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83272" y="4395294"/>
            <a:ext cx="1741163" cy="2299157"/>
          </a:xfrm>
          <a:prstGeom prst="rect">
            <a:avLst/>
          </a:prstGeom>
          <a:ln>
            <a:noFill/>
          </a:ln>
          <a:effectLst>
            <a:softEdge rad="112500"/>
          </a:effectLst>
        </p:spPr>
      </p:pic>
      <p:cxnSp>
        <p:nvCxnSpPr>
          <p:cNvPr id="10" name="Прямая соединительная линия 9"/>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7207531"/>
      </p:ext>
    </p:extLst>
  </p:cSld>
  <p:clrMapOvr>
    <a:masterClrMapping/>
  </p:clrMapOvr>
  <mc:AlternateContent xmlns:mc="http://schemas.openxmlformats.org/markup-compatibility/2006" xmlns:p14="http://schemas.microsoft.com/office/powerpoint/2010/main">
    <mc:Choice Requires="p14">
      <p:transition spd="slow" p14:dur="1500">
        <p:pull dir="d"/>
      </p:transition>
    </mc:Choice>
    <mc:Fallback xmlns="">
      <p:transition spd="slow">
        <p:pull dir="d"/>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She’r</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haqida</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7099550" y="1311125"/>
            <a:ext cx="3842077" cy="5016758"/>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Shoira “Begim, sizni tabiat…” she’rining yaratilishi haqida shunday deb yozadi: “Shunday rivoyat ko‘nglimda yurardi. Buni bir joydan eshitganmanmi, o‘zim o‘ylab topganmanmi, aniq bilmasdim.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337" y="1496415"/>
            <a:ext cx="6127376" cy="4831468"/>
          </a:xfrm>
          <a:prstGeom prst="rect">
            <a:avLst/>
          </a:prstGeom>
          <a:ln>
            <a:noFill/>
          </a:ln>
          <a:effectLst>
            <a:softEdge rad="112500"/>
          </a:effectLst>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1057230"/>
      </p:ext>
    </p:extLst>
  </p:cSld>
  <p:clrMapOvr>
    <a:masterClrMapping/>
  </p:clrMapOvr>
  <mc:AlternateContent xmlns:mc="http://schemas.openxmlformats.org/markup-compatibility/2006" xmlns:p14="http://schemas.microsoft.com/office/powerpoint/2010/main">
    <mc:Choice Requires="p14">
      <p:transition spd="slow" p14:dur="2500">
        <p:strips dir="ld"/>
      </p:transition>
    </mc:Choice>
    <mc:Fallback xmlns="">
      <p:transition spd="slow">
        <p:strips dir="ld"/>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Rivoyat</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452073" y="1231507"/>
            <a:ext cx="5311417" cy="5016758"/>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Bir-biriga o‘ta ko‘ngil qo‘ygan, mehr-u sadoqatda tengi yo‘q er-u xotin uzoq yillar yashab, farzand ko‘rishmabdi. Uchramagan tabibi, sirlashmagan habibi qolmabdi. Turli ta’sirlar, uzoq maslahatlardan keyin xotin erining uylanmog‘iga rozi bo‘libdi.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6664" y="1413926"/>
            <a:ext cx="6020851" cy="44780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3446963"/>
      </p:ext>
    </p:extLst>
  </p:cSld>
  <p:clrMapOvr>
    <a:masterClrMapping/>
  </p:clrMapOvr>
  <mc:AlternateContent xmlns:mc="http://schemas.openxmlformats.org/markup-compatibility/2006" xmlns:p14="http://schemas.microsoft.com/office/powerpoint/2010/main">
    <mc:Choice Requires="p14">
      <p:transition spd="slow" p14:dur="2500">
        <p:strips dir="ru"/>
      </p:transition>
    </mc:Choice>
    <mc:Fallback xmlns="">
      <p:transition spd="slow">
        <p:strips dir="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txBox="1">
            <a:spLocks/>
          </p:cNvSpPr>
          <p:nvPr/>
        </p:nvSpPr>
        <p:spPr>
          <a:xfrm>
            <a:off x="620337" y="208021"/>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Mix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qoqilgan</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hovli</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b="0" dirty="0">
                <a:solidFill>
                  <a:schemeClr val="tx2">
                    <a:lumMod val="60000"/>
                    <a:lumOff val="40000"/>
                  </a:schemeClr>
                </a:solidFill>
                <a:latin typeface="Times New Roman" panose="02020603050405020304" pitchFamily="18" charset="0"/>
                <a:cs typeface="Times New Roman" panose="02020603050405020304" pitchFamily="18" charset="0"/>
              </a:rPr>
              <a:t> </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5666510" y="1565458"/>
            <a:ext cx="5441535" cy="4524315"/>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Xotin o‘z uyining to‘g‘risidagi yangi uyga kelin kelib tushgach, shom aralash, odamlarning ko‘zini xato qilib, ikki uy oralig‘idagi katta masofada butun hovli yuziga mix qoqib chiqibdi. Zora, oyog‘iga mix kirib qiynalib, hovlida yurolmasa...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58581" y="2093160"/>
            <a:ext cx="5074036" cy="34689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Прямая соединительная линия 4"/>
          <p:cNvCxnSpPr/>
          <p:nvPr/>
        </p:nvCxnSpPr>
        <p:spPr>
          <a:xfrm>
            <a:off x="222920" y="965986"/>
            <a:ext cx="11791665" cy="0"/>
          </a:xfrm>
          <a:prstGeom prst="line">
            <a:avLst/>
          </a:prstGeom>
          <a:ln w="28575">
            <a:solidFill>
              <a:srgbClr val="0070C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195765"/>
      </p:ext>
    </p:extLst>
  </p:cSld>
  <p:clrMapOvr>
    <a:masterClrMapping/>
  </p:clrMapOvr>
  <mc:AlternateContent xmlns:mc="http://schemas.openxmlformats.org/markup-compatibility/2006" xmlns:p14="http://schemas.microsoft.com/office/powerpoint/2010/main">
    <mc:Choice Requires="p14">
      <p:transition spd="slow" p14:dur="2000">
        <p14:doors dir="ver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txBox="1">
            <a:spLocks/>
          </p:cNvSpPr>
          <p:nvPr/>
        </p:nvSpPr>
        <p:spPr>
          <a:xfrm>
            <a:off x="620337" y="208023"/>
            <a:ext cx="10914753" cy="492443"/>
          </a:xfrm>
          <a:prstGeom prst="rect">
            <a:avLst/>
          </a:prstGeom>
        </p:spPr>
        <p:txBody>
          <a:bodyPr wrap="square" lIns="0" tIns="0" rIns="0" bIns="0">
            <a:spAutoFit/>
          </a:bodyPr>
          <a:lstStyle>
            <a:lvl1pPr>
              <a:defRPr sz="2050" b="1" i="0">
                <a:solidFill>
                  <a:schemeClr val="bg1"/>
                </a:solidFill>
                <a:latin typeface="Arial"/>
                <a:ea typeface="+mj-ea"/>
                <a:cs typeface="Arial"/>
              </a:defRPr>
            </a:lvl1pPr>
          </a:lstStyle>
          <a:p>
            <a:pPr algn="ctr"/>
            <a:r>
              <a:rPr lang="en-US" sz="3200" b="0" dirty="0" err="1">
                <a:solidFill>
                  <a:srgbClr val="2789D5"/>
                </a:solidFill>
                <a:latin typeface="Times New Roman" panose="02020603050405020304" pitchFamily="18" charset="0"/>
                <a:cs typeface="Times New Roman" panose="02020603050405020304" pitchFamily="18" charset="0"/>
              </a:rPr>
              <a:t>Lolazor</a:t>
            </a:r>
            <a:r>
              <a:rPr lang="en-US" sz="3200" b="0" dirty="0">
                <a:solidFill>
                  <a:srgbClr val="2789D5"/>
                </a:solidFill>
                <a:latin typeface="Times New Roman" panose="02020603050405020304" pitchFamily="18" charset="0"/>
                <a:cs typeface="Times New Roman" panose="02020603050405020304" pitchFamily="18" charset="0"/>
              </a:rPr>
              <a:t>…</a:t>
            </a:r>
            <a:endParaRPr lang="uz-Cyrl-UZ" sz="3200" b="0" dirty="0">
              <a:solidFill>
                <a:srgbClr val="2789D5"/>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46379" y="1335365"/>
            <a:ext cx="5244822" cy="4524315"/>
          </a:xfrm>
          <a:prstGeom prst="rect">
            <a:avLst/>
          </a:prstGeom>
        </p:spPr>
        <p:txBody>
          <a:bodyPr wrap="square">
            <a:spAutoFit/>
          </a:bodyPr>
          <a:lstStyle/>
          <a:p>
            <a:pPr algn="just"/>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Zora, bu fojiali tunni yostiqni tishlab yotib bo‘lsa-da, o‘z xobgohida o‘tkazolsa... Tongda uyg‘onib hovliga chiqqanlar o‘z uyida behush yotgan</a:t>
            </a:r>
            <a:r>
              <a:rPr lang="ru-RU"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ayolni va ayol oyog‘idan oqqan qondan qip-qizil lolazorga aylangan hovli yuzini ko‘radilar…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2" name="Рисунок 1"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8021" y="1394264"/>
            <a:ext cx="5808432" cy="4717601"/>
          </a:xfrm>
          <a:prstGeom prst="rect">
            <a:avLst/>
          </a:prstGeom>
          <a:ln>
            <a:noFill/>
          </a:ln>
          <a:effectLst>
            <a:softEdge rad="112500"/>
          </a:effectLst>
        </p:spPr>
      </p:pic>
      <p:cxnSp>
        <p:nvCxnSpPr>
          <p:cNvPr id="5" name="Прямая соединительная линия 4"/>
          <p:cNvCxnSpPr/>
          <p:nvPr/>
        </p:nvCxnSpPr>
        <p:spPr>
          <a:xfrm>
            <a:off x="222920" y="965986"/>
            <a:ext cx="11791665" cy="0"/>
          </a:xfrm>
          <a:prstGeom prst="line">
            <a:avLst/>
          </a:prstGeom>
          <a:ln w="28575">
            <a:solidFill>
              <a:schemeClr val="tx2">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324151"/>
      </p:ext>
    </p:extLst>
  </p:cSld>
  <p:clrMapOvr>
    <a:masterClrMapping/>
  </p:clrMapOvr>
  <p:transition spd="slow">
    <p:circl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1386" y="208023"/>
            <a:ext cx="10914753" cy="910681"/>
          </a:xfrm>
          <a:ln>
            <a:solidFill>
              <a:schemeClr val="tx2">
                <a:lumMod val="60000"/>
                <a:lumOff val="40000"/>
              </a:schemeClr>
            </a:solidFill>
          </a:ln>
        </p:spPr>
        <p:txBody>
          <a:bodyPr/>
          <a:lstStyle/>
          <a:p>
            <a:pPr algn="ct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So‘nggi</a:t>
            </a:r>
            <a:r>
              <a:rPr lang="en-US" sz="3200" b="0" dirty="0">
                <a:solidFill>
                  <a:schemeClr val="tx2">
                    <a:lumMod val="60000"/>
                    <a:lumOff val="40000"/>
                  </a:schemeClr>
                </a:solidFill>
                <a:latin typeface="Times New Roman" panose="02020603050405020304" pitchFamily="18" charset="0"/>
                <a:cs typeface="Times New Roman" panose="02020603050405020304" pitchFamily="18" charset="0"/>
              </a:rPr>
              <a:t> </a:t>
            </a:r>
            <a:r>
              <a:rPr lang="en-US" sz="3200" b="0" dirty="0" err="1">
                <a:solidFill>
                  <a:schemeClr val="tx2">
                    <a:lumMod val="60000"/>
                    <a:lumOff val="40000"/>
                  </a:schemeClr>
                </a:solidFill>
                <a:latin typeface="Times New Roman" panose="02020603050405020304" pitchFamily="18" charset="0"/>
                <a:cs typeface="Times New Roman" panose="02020603050405020304" pitchFamily="18" charset="0"/>
              </a:rPr>
              <a:t>manzil</a:t>
            </a:r>
            <a:endParaRPr lang="uz-Cyrl-UZ" sz="3200" b="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118752" y="2269639"/>
            <a:ext cx="5602517" cy="2062103"/>
          </a:xfrm>
          <a:prstGeom prst="rect">
            <a:avLst/>
          </a:prstGeom>
          <a:ln>
            <a:solidFill>
              <a:schemeClr val="tx2">
                <a:lumMod val="60000"/>
                <a:lumOff val="40000"/>
              </a:schemeClr>
            </a:solidFill>
          </a:ln>
        </p:spPr>
        <p:txBody>
          <a:bodyPr wrap="square">
            <a:spAutoFit/>
          </a:bodyPr>
          <a:lstStyle/>
          <a:p>
            <a:pPr algn="ct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O‘zbek </a:t>
            </a:r>
            <a:r>
              <a:rPr lang="en-US" sz="3200" dirty="0" err="1">
                <a:solidFill>
                  <a:schemeClr val="tx2">
                    <a:lumMod val="60000"/>
                    <a:lumOff val="40000"/>
                  </a:schemeClr>
                </a:solidFill>
                <a:latin typeface="Times New Roman" panose="02020603050405020304" pitchFamily="18" charset="0"/>
                <a:cs typeface="Times New Roman" panose="02020603050405020304" pitchFamily="18" charset="0"/>
              </a:rPr>
              <a:t>xalq</a:t>
            </a:r>
            <a:r>
              <a:rPr lang="ru-RU" sz="3200" dirty="0">
                <a:solidFill>
                  <a:schemeClr val="tx2">
                    <a:lumMod val="60000"/>
                    <a:lumOff val="40000"/>
                  </a:schemeClr>
                </a:solidFill>
                <a:latin typeface="Times New Roman" panose="02020603050405020304" pitchFamily="18" charset="0"/>
                <a:cs typeface="Times New Roman" panose="02020603050405020304" pitchFamily="18" charset="0"/>
              </a:rPr>
              <a:t> </a:t>
            </a:r>
          </a:p>
          <a:p>
            <a:pPr algn="ct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shoirasi Halima</a:t>
            </a:r>
            <a:r>
              <a:rPr lang="en-US" sz="3200" dirty="0">
                <a:solidFill>
                  <a:schemeClr val="tx2">
                    <a:lumMod val="60000"/>
                    <a:lumOff val="40000"/>
                  </a:schemeClr>
                </a:solidFill>
                <a:latin typeface="Times New Roman" panose="02020603050405020304" pitchFamily="18" charset="0"/>
                <a:cs typeface="Times New Roman" panose="02020603050405020304" pitchFamily="18" charset="0"/>
              </a:rPr>
              <a:t> </a:t>
            </a:r>
            <a:r>
              <a:rPr lang="az-Latn-AZ" sz="3200" dirty="0">
                <a:solidFill>
                  <a:schemeClr val="tx2">
                    <a:lumMod val="60000"/>
                    <a:lumOff val="40000"/>
                  </a:schemeClr>
                </a:solidFill>
                <a:latin typeface="Times New Roman" panose="02020603050405020304" pitchFamily="18" charset="0"/>
                <a:cs typeface="Times New Roman" panose="02020603050405020304" pitchFamily="18" charset="0"/>
              </a:rPr>
              <a:t>Xudoyberdiyeva 2018- yilning 17- avgustida Toshkent shahrida vafot etdi. </a:t>
            </a:r>
            <a:endParaRPr lang="uz-Cyrl-UZ" sz="3200" dirty="0">
              <a:solidFill>
                <a:schemeClr val="tx2">
                  <a:lumMod val="60000"/>
                  <a:lumOff val="40000"/>
                </a:schemeClr>
              </a:solidFill>
              <a:latin typeface="Times New Roman" panose="02020603050405020304" pitchFamily="18" charset="0"/>
              <a:cs typeface="Times New Roman" panose="02020603050405020304" pitchFamily="18" charset="0"/>
            </a:endParaRPr>
          </a:p>
        </p:txBody>
      </p:sp>
      <p:pic>
        <p:nvPicPr>
          <p:cNvPr id="3" name="Рисунок 2" descr="Вырезка экрана"/>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09" y="1378857"/>
            <a:ext cx="5607342" cy="46382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Прямая соединительная линия 4"/>
          <p:cNvCxnSpPr/>
          <p:nvPr/>
        </p:nvCxnSpPr>
        <p:spPr>
          <a:xfrm>
            <a:off x="222920" y="965986"/>
            <a:ext cx="11791665" cy="0"/>
          </a:xfrm>
          <a:prstGeom prst="line">
            <a:avLst/>
          </a:prstGeom>
          <a:ln w="28575">
            <a:solidFill>
              <a:schemeClr val="tx2">
                <a:lumMod val="60000"/>
                <a:lumOff val="4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919864"/>
      </p:ext>
    </p:extLst>
  </p:cSld>
  <p:clrMapOvr>
    <a:masterClrMapping/>
  </p:clrMapOvr>
  <mc:AlternateContent xmlns:mc="http://schemas.openxmlformats.org/markup-compatibility/2006" xmlns:p14="http://schemas.microsoft.com/office/powerpoint/2010/main">
    <mc:Choice Requires="p14">
      <p:transition spd="slow" p14:dur="3000">
        <p:checker/>
      </p:transition>
    </mc:Choice>
    <mc:Fallback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FA28C764-F2EC-4E0D-8F28-2464F3B2943C}"/>
              </a:ext>
            </a:extLst>
          </p:cNvPr>
          <p:cNvSpPr txBox="1"/>
          <p:nvPr/>
        </p:nvSpPr>
        <p:spPr>
          <a:xfrm>
            <a:off x="3370339" y="2767280"/>
            <a:ext cx="6058824" cy="1323439"/>
          </a:xfrm>
          <a:prstGeom prst="rect">
            <a:avLst/>
          </a:prstGeom>
          <a:noFill/>
        </p:spPr>
        <p:txBody>
          <a:bodyPr wrap="square" rtlCol="0" anchor="ctr">
            <a:spAutoFit/>
          </a:bodyPr>
          <a:lstStyle/>
          <a:p>
            <a:pPr algn="ctr"/>
            <a:r>
              <a:rPr lang="en-US" altLang="ko-KR" sz="4000" b="1" dirty="0">
                <a:solidFill>
                  <a:schemeClr val="tx2">
                    <a:lumMod val="60000"/>
                    <a:lumOff val="40000"/>
                  </a:schemeClr>
                </a:solidFill>
                <a:latin typeface="Times New Roman" panose="02020603050405020304" pitchFamily="18" charset="0"/>
                <a:cs typeface="Times New Roman" panose="02020603050405020304" pitchFamily="18" charset="0"/>
              </a:rPr>
              <a:t>E’TIBORINGIZ UCHUN</a:t>
            </a:r>
            <a:br>
              <a:rPr lang="en-US" altLang="ko-KR" sz="4000" b="1" dirty="0">
                <a:solidFill>
                  <a:schemeClr val="tx2">
                    <a:lumMod val="60000"/>
                    <a:lumOff val="40000"/>
                  </a:schemeClr>
                </a:solidFill>
                <a:latin typeface="Times New Roman" panose="02020603050405020304" pitchFamily="18" charset="0"/>
                <a:cs typeface="Times New Roman" panose="02020603050405020304" pitchFamily="18" charset="0"/>
              </a:rPr>
            </a:br>
            <a:r>
              <a:rPr lang="en-US" altLang="ko-KR" sz="4000" b="1" dirty="0">
                <a:solidFill>
                  <a:schemeClr val="tx2">
                    <a:lumMod val="60000"/>
                    <a:lumOff val="40000"/>
                  </a:schemeClr>
                </a:solidFill>
                <a:latin typeface="Times New Roman" panose="02020603050405020304" pitchFamily="18" charset="0"/>
                <a:cs typeface="Times New Roman" panose="02020603050405020304" pitchFamily="18" charset="0"/>
              </a:rPr>
              <a:t> RAHMAT</a:t>
            </a:r>
          </a:p>
        </p:txBody>
      </p:sp>
    </p:spTree>
    <p:extLst>
      <p:ext uri="{BB962C8B-B14F-4D97-AF65-F5344CB8AC3E}">
        <p14:creationId xmlns:p14="http://schemas.microsoft.com/office/powerpoint/2010/main" val="17051370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Contents Slide Master">
  <a:themeElements>
    <a:clrScheme name="ALLPPT-COLOR-145">
      <a:dk1>
        <a:sysClr val="windowText" lastClr="000000"/>
      </a:dk1>
      <a:lt1>
        <a:sysClr val="window" lastClr="FFFFFF"/>
      </a:lt1>
      <a:dk2>
        <a:srgbClr val="1F497D"/>
      </a:dk2>
      <a:lt2>
        <a:srgbClr val="EEECE1"/>
      </a:lt2>
      <a:accent1>
        <a:srgbClr val="EE6CC1"/>
      </a:accent1>
      <a:accent2>
        <a:srgbClr val="B982D5"/>
      </a:accent2>
      <a:accent3>
        <a:srgbClr val="6DB0E4"/>
      </a:accent3>
      <a:accent4>
        <a:srgbClr val="47D3DC"/>
      </a:accent4>
      <a:accent5>
        <a:srgbClr val="476ADD"/>
      </a:accent5>
      <a:accent6>
        <a:srgbClr val="5A28C8"/>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ection Break Slide Master">
  <a:themeElements>
    <a:clrScheme name="ALLPPT-COLOR-145">
      <a:dk1>
        <a:sysClr val="windowText" lastClr="000000"/>
      </a:dk1>
      <a:lt1>
        <a:sysClr val="window" lastClr="FFFFFF"/>
      </a:lt1>
      <a:dk2>
        <a:srgbClr val="1F497D"/>
      </a:dk2>
      <a:lt2>
        <a:srgbClr val="EEECE1"/>
      </a:lt2>
      <a:accent1>
        <a:srgbClr val="EE6CC1"/>
      </a:accent1>
      <a:accent2>
        <a:srgbClr val="B982D5"/>
      </a:accent2>
      <a:accent3>
        <a:srgbClr val="6DB0E4"/>
      </a:accent3>
      <a:accent4>
        <a:srgbClr val="47D3DC"/>
      </a:accent4>
      <a:accent5>
        <a:srgbClr val="476ADD"/>
      </a:accent5>
      <a:accent6>
        <a:srgbClr val="5A28C8"/>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5056</TotalTime>
  <Words>807</Words>
  <Application>Microsoft Office PowerPoint</Application>
  <PresentationFormat>Широкоэкранный</PresentationFormat>
  <Paragraphs>43</Paragraphs>
  <Slides>20</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2</vt:i4>
      </vt:variant>
      <vt:variant>
        <vt:lpstr>Заголовки слайдов</vt:lpstr>
      </vt:variant>
      <vt:variant>
        <vt:i4>20</vt:i4>
      </vt:variant>
    </vt:vector>
  </HeadingPairs>
  <TitlesOfParts>
    <vt:vector size="25" baseType="lpstr">
      <vt:lpstr>Arial</vt:lpstr>
      <vt:lpstr>Calibri</vt:lpstr>
      <vt:lpstr>Times New Roman</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So‘nggi manzil</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Odina Norbo'tayeva</cp:lastModifiedBy>
  <cp:revision>144</cp:revision>
  <dcterms:created xsi:type="dcterms:W3CDTF">2020-01-20T05:08:25Z</dcterms:created>
  <dcterms:modified xsi:type="dcterms:W3CDTF">2025-11-28T12:13:54Z</dcterms:modified>
</cp:coreProperties>
</file>