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4"/>
  </p:notesMasterIdLst>
  <p:sldIdLst>
    <p:sldId id="439" r:id="rId3"/>
    <p:sldId id="426" r:id="rId4"/>
    <p:sldId id="440" r:id="rId5"/>
    <p:sldId id="427" r:id="rId6"/>
    <p:sldId id="428" r:id="rId7"/>
    <p:sldId id="429" r:id="rId8"/>
    <p:sldId id="430" r:id="rId9"/>
    <p:sldId id="431" r:id="rId10"/>
    <p:sldId id="435" r:id="rId11"/>
    <p:sldId id="438" r:id="rId12"/>
    <p:sldId id="29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7562FCC-8031-490F-B43C-E6841AFD1F44}"/>
    <pc:docChg chg="custSel modSld">
      <pc:chgData name="Odina Norbo'tayeva" userId="dbcdeb9d9dad59af" providerId="LiveId" clId="{A7562FCC-8031-490F-B43C-E6841AFD1F44}" dt="2025-11-28T10:25:06.818" v="138" actId="1076"/>
      <pc:docMkLst>
        <pc:docMk/>
      </pc:docMkLst>
      <pc:sldChg chg="delSp modSp mod">
        <pc:chgData name="Odina Norbo'tayeva" userId="dbcdeb9d9dad59af" providerId="LiveId" clId="{A7562FCC-8031-490F-B43C-E6841AFD1F44}" dt="2025-11-28T10:06:53.687" v="64" actId="478"/>
        <pc:sldMkLst>
          <pc:docMk/>
          <pc:sldMk cId="2737942562" sldId="298"/>
        </pc:sldMkLst>
        <pc:spChg chg="mod">
          <ac:chgData name="Odina Norbo'tayeva" userId="dbcdeb9d9dad59af" providerId="LiveId" clId="{A7562FCC-8031-490F-B43C-E6841AFD1F44}" dt="2025-11-28T10:06:50.973" v="63" actId="2711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A7562FCC-8031-490F-B43C-E6841AFD1F44}" dt="2025-11-28T10:06:53.687" v="64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A7562FCC-8031-490F-B43C-E6841AFD1F44}" dt="2025-11-28T10:04:15.344" v="23" actId="1076"/>
        <pc:sldMkLst>
          <pc:docMk/>
          <pc:sldMk cId="515709495" sldId="426"/>
        </pc:sldMkLst>
        <pc:spChg chg="mod">
          <ac:chgData name="Odina Norbo'tayeva" userId="dbcdeb9d9dad59af" providerId="LiveId" clId="{A7562FCC-8031-490F-B43C-E6841AFD1F44}" dt="2025-11-28T10:04:09.497" v="22" actId="207"/>
          <ac:spMkLst>
            <pc:docMk/>
            <pc:sldMk cId="515709495" sldId="426"/>
            <ac:spMk id="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3:47.623" v="17" actId="20577"/>
          <ac:spMkLst>
            <pc:docMk/>
            <pc:sldMk cId="515709495" sldId="426"/>
            <ac:spMk id="8" creationId="{00000000-0000-0000-0000-000000000000}"/>
          </ac:spMkLst>
        </pc:spChg>
        <pc:spChg chg="del">
          <ac:chgData name="Odina Norbo'tayeva" userId="dbcdeb9d9dad59af" providerId="LiveId" clId="{A7562FCC-8031-490F-B43C-E6841AFD1F44}" dt="2025-11-28T10:04:00.555" v="20" actId="478"/>
          <ac:spMkLst>
            <pc:docMk/>
            <pc:sldMk cId="515709495" sldId="426"/>
            <ac:spMk id="13" creationId="{D3C920A8-3CEA-4792-8818-2FC373C80341}"/>
          </ac:spMkLst>
        </pc:spChg>
        <pc:picChg chg="mod">
          <ac:chgData name="Odina Norbo'tayeva" userId="dbcdeb9d9dad59af" providerId="LiveId" clId="{A7562FCC-8031-490F-B43C-E6841AFD1F44}" dt="2025-11-28T10:04:15.344" v="23" actId="1076"/>
          <ac:picMkLst>
            <pc:docMk/>
            <pc:sldMk cId="515709495" sldId="426"/>
            <ac:picMk id="3" creationId="{00000000-0000-0000-0000-000000000000}"/>
          </ac:picMkLst>
        </pc:picChg>
        <pc:picChg chg="del">
          <ac:chgData name="Odina Norbo'tayeva" userId="dbcdeb9d9dad59af" providerId="LiveId" clId="{A7562FCC-8031-490F-B43C-E6841AFD1F44}" dt="2025-11-28T10:03:51.567" v="18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03:58.493" v="19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05:38.577" v="49" actId="113"/>
        <pc:sldMkLst>
          <pc:docMk/>
          <pc:sldMk cId="1141458347" sldId="427"/>
        </pc:sldMkLst>
        <pc:spChg chg="mod">
          <ac:chgData name="Odina Norbo'tayeva" userId="dbcdeb9d9dad59af" providerId="LiveId" clId="{A7562FCC-8031-490F-B43C-E6841AFD1F44}" dt="2025-11-28T10:05:38.577" v="49" actId="113"/>
          <ac:spMkLst>
            <pc:docMk/>
            <pc:sldMk cId="1141458347" sldId="427"/>
            <ac:spMk id="3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5:38.577" v="49" actId="113"/>
          <ac:spMkLst>
            <pc:docMk/>
            <pc:sldMk cId="1141458347" sldId="427"/>
            <ac:spMk id="5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5:38.577" v="49" actId="113"/>
          <ac:spMkLst>
            <pc:docMk/>
            <pc:sldMk cId="1141458347" sldId="427"/>
            <ac:spMk id="8" creationId="{00000000-0000-0000-0000-000000000000}"/>
          </ac:spMkLst>
        </pc:spChg>
        <pc:picChg chg="del">
          <ac:chgData name="Odina Norbo'tayeva" userId="dbcdeb9d9dad59af" providerId="LiveId" clId="{A7562FCC-8031-490F-B43C-E6841AFD1F44}" dt="2025-11-28T10:05:12.753" v="38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05:08.432" v="37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modSp mod">
        <pc:chgData name="Odina Norbo'tayeva" userId="dbcdeb9d9dad59af" providerId="LiveId" clId="{A7562FCC-8031-490F-B43C-E6841AFD1F44}" dt="2025-11-28T10:20:47.321" v="103" actId="1076"/>
        <pc:sldMkLst>
          <pc:docMk/>
          <pc:sldMk cId="2657338685" sldId="428"/>
        </pc:sldMkLst>
        <pc:spChg chg="mod">
          <ac:chgData name="Odina Norbo'tayeva" userId="dbcdeb9d9dad59af" providerId="LiveId" clId="{A7562FCC-8031-490F-B43C-E6841AFD1F44}" dt="2025-11-28T10:20:05.452" v="94" actId="1076"/>
          <ac:spMkLst>
            <pc:docMk/>
            <pc:sldMk cId="2657338685" sldId="428"/>
            <ac:spMk id="9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19:48.112" v="92" actId="20577"/>
          <ac:spMkLst>
            <pc:docMk/>
            <pc:sldMk cId="2657338685" sldId="428"/>
            <ac:spMk id="11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20:47.321" v="103" actId="1076"/>
          <ac:spMkLst>
            <pc:docMk/>
            <pc:sldMk cId="2657338685" sldId="428"/>
            <ac:spMk id="1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20:36.100" v="101" actId="1076"/>
          <ac:spMkLst>
            <pc:docMk/>
            <pc:sldMk cId="2657338685" sldId="428"/>
            <ac:spMk id="24" creationId="{00000000-0000-0000-0000-000000000000}"/>
          </ac:spMkLst>
        </pc:spChg>
        <pc:picChg chg="mod">
          <ac:chgData name="Odina Norbo'tayeva" userId="dbcdeb9d9dad59af" providerId="LiveId" clId="{A7562FCC-8031-490F-B43C-E6841AFD1F44}" dt="2025-11-28T10:20:08.139" v="95" actId="1076"/>
          <ac:picMkLst>
            <pc:docMk/>
            <pc:sldMk cId="2657338685" sldId="428"/>
            <ac:picMk id="6" creationId="{00000000-0000-0000-0000-000000000000}"/>
          </ac:picMkLst>
        </pc:picChg>
      </pc:sldChg>
      <pc:sldChg chg="delSp modSp mod">
        <pc:chgData name="Odina Norbo'tayeva" userId="dbcdeb9d9dad59af" providerId="LiveId" clId="{A7562FCC-8031-490F-B43C-E6841AFD1F44}" dt="2025-11-28T10:21:40.981" v="111" actId="207"/>
        <pc:sldMkLst>
          <pc:docMk/>
          <pc:sldMk cId="2593900826" sldId="429"/>
        </pc:sldMkLst>
        <pc:spChg chg="mod">
          <ac:chgData name="Odina Norbo'tayeva" userId="dbcdeb9d9dad59af" providerId="LiveId" clId="{A7562FCC-8031-490F-B43C-E6841AFD1F44}" dt="2025-11-28T10:21:40.981" v="111" actId="207"/>
          <ac:spMkLst>
            <pc:docMk/>
            <pc:sldMk cId="2593900826" sldId="429"/>
            <ac:spMk id="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21:25.847" v="109" actId="2711"/>
          <ac:spMkLst>
            <pc:docMk/>
            <pc:sldMk cId="2593900826" sldId="429"/>
            <ac:spMk id="8" creationId="{00000000-0000-0000-0000-000000000000}"/>
          </ac:spMkLst>
        </pc:spChg>
        <pc:picChg chg="del">
          <ac:chgData name="Odina Norbo'tayeva" userId="dbcdeb9d9dad59af" providerId="LiveId" clId="{A7562FCC-8031-490F-B43C-E6841AFD1F44}" dt="2025-11-28T10:20:56.859" v="104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21:33.364" v="110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25:06.818" v="138" actId="1076"/>
        <pc:sldMkLst>
          <pc:docMk/>
          <pc:sldMk cId="3453607609" sldId="430"/>
        </pc:sldMkLst>
        <pc:spChg chg="mod">
          <ac:chgData name="Odina Norbo'tayeva" userId="dbcdeb9d9dad59af" providerId="LiveId" clId="{A7562FCC-8031-490F-B43C-E6841AFD1F44}" dt="2025-11-28T10:24:03.914" v="131" actId="1076"/>
          <ac:spMkLst>
            <pc:docMk/>
            <pc:sldMk cId="3453607609" sldId="430"/>
            <ac:spMk id="8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23:12.620" v="124" actId="2711"/>
          <ac:spMkLst>
            <pc:docMk/>
            <pc:sldMk cId="3453607609" sldId="430"/>
            <ac:spMk id="11" creationId="{00000000-0000-0000-0000-000000000000}"/>
          </ac:spMkLst>
        </pc:spChg>
        <pc:graphicFrameChg chg="mod modGraphic">
          <ac:chgData name="Odina Norbo'tayeva" userId="dbcdeb9d9dad59af" providerId="LiveId" clId="{A7562FCC-8031-490F-B43C-E6841AFD1F44}" dt="2025-11-28T10:25:06.818" v="138" actId="1076"/>
          <ac:graphicFrameMkLst>
            <pc:docMk/>
            <pc:sldMk cId="3453607609" sldId="430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A7562FCC-8031-490F-B43C-E6841AFD1F44}" dt="2025-11-28T10:23:20.030" v="125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23:25.942" v="126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08:24.250" v="87" actId="478"/>
        <pc:sldMkLst>
          <pc:docMk/>
          <pc:sldMk cId="903902817" sldId="431"/>
        </pc:sldMkLst>
        <pc:spChg chg="mod">
          <ac:chgData name="Odina Norbo'tayeva" userId="dbcdeb9d9dad59af" providerId="LiveId" clId="{A7562FCC-8031-490F-B43C-E6841AFD1F44}" dt="2025-11-28T10:08:15.232" v="85"/>
          <ac:spMkLst>
            <pc:docMk/>
            <pc:sldMk cId="903902817" sldId="431"/>
            <ac:spMk id="8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8:02.573" v="81" actId="403"/>
          <ac:spMkLst>
            <pc:docMk/>
            <pc:sldMk cId="903902817" sldId="431"/>
            <ac:spMk id="11" creationId="{00000000-0000-0000-0000-000000000000}"/>
          </ac:spMkLst>
        </pc:spChg>
        <pc:picChg chg="del">
          <ac:chgData name="Odina Norbo'tayeva" userId="dbcdeb9d9dad59af" providerId="LiveId" clId="{A7562FCC-8031-490F-B43C-E6841AFD1F44}" dt="2025-11-28T10:08:24.250" v="87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08:21.949" v="86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24:17.845" v="132" actId="113"/>
        <pc:sldMkLst>
          <pc:docMk/>
          <pc:sldMk cId="3701841824" sldId="435"/>
        </pc:sldMkLst>
        <pc:spChg chg="mod">
          <ac:chgData name="Odina Norbo'tayeva" userId="dbcdeb9d9dad59af" providerId="LiveId" clId="{A7562FCC-8031-490F-B43C-E6841AFD1F44}" dt="2025-11-28T10:07:08.376" v="67" actId="20577"/>
          <ac:spMkLst>
            <pc:docMk/>
            <pc:sldMk cId="3701841824" sldId="435"/>
            <ac:spMk id="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24:17.845" v="132" actId="113"/>
          <ac:spMkLst>
            <pc:docMk/>
            <pc:sldMk cId="3701841824" sldId="435"/>
            <ac:spMk id="8" creationId="{00000000-0000-0000-0000-000000000000}"/>
          </ac:spMkLst>
        </pc:spChg>
        <pc:picChg chg="del">
          <ac:chgData name="Odina Norbo'tayeva" userId="dbcdeb9d9dad59af" providerId="LiveId" clId="{A7562FCC-8031-490F-B43C-E6841AFD1F44}" dt="2025-11-28T10:07:22.224" v="71" actId="478"/>
          <ac:picMkLst>
            <pc:docMk/>
            <pc:sldMk cId="3701841824" sldId="435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07:31.083" v="73" actId="208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24:30.069" v="133" actId="208"/>
        <pc:sldMkLst>
          <pc:docMk/>
          <pc:sldMk cId="1875996621" sldId="438"/>
        </pc:sldMkLst>
        <pc:spChg chg="mod">
          <ac:chgData name="Odina Norbo'tayeva" userId="dbcdeb9d9dad59af" providerId="LiveId" clId="{A7562FCC-8031-490F-B43C-E6841AFD1F44}" dt="2025-11-28T10:06:11.173" v="54" actId="5793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6:36.823" v="61" actId="1035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A7562FCC-8031-490F-B43C-E6841AFD1F44}" dt="2025-11-28T10:06:26.623" v="59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24:30.069" v="133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7562FCC-8031-490F-B43C-E6841AFD1F44}" dt="2025-11-28T10:03:15.290" v="9" actId="1076"/>
        <pc:sldMkLst>
          <pc:docMk/>
          <pc:sldMk cId="3905430665" sldId="439"/>
        </pc:sldMkLst>
        <pc:spChg chg="del">
          <ac:chgData name="Odina Norbo'tayeva" userId="dbcdeb9d9dad59af" providerId="LiveId" clId="{A7562FCC-8031-490F-B43C-E6841AFD1F44}" dt="2025-11-28T10:03:01.512" v="7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A7562FCC-8031-490F-B43C-E6841AFD1F44}" dt="2025-11-28T10:03:15.290" v="9" actId="1076"/>
          <ac:spMkLst>
            <pc:docMk/>
            <pc:sldMk cId="3905430665" sldId="439"/>
            <ac:spMk id="86" creationId="{76FD7B57-9373-4825-942C-6D0B02A2440B}"/>
          </ac:spMkLst>
        </pc:spChg>
        <pc:spChg chg="mod">
          <ac:chgData name="Odina Norbo'tayeva" userId="dbcdeb9d9dad59af" providerId="LiveId" clId="{A7562FCC-8031-490F-B43C-E6841AFD1F44}" dt="2025-11-28T10:02:57.301" v="6" actId="2711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A7562FCC-8031-490F-B43C-E6841AFD1F44}" dt="2025-11-28T10:02:47.414" v="4" actId="113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A7562FCC-8031-490F-B43C-E6841AFD1F44}" dt="2025-11-28T10:02:28.444" v="0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A7562FCC-8031-490F-B43C-E6841AFD1F44}" dt="2025-11-28T10:02:32.809" v="1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A7562FCC-8031-490F-B43C-E6841AFD1F44}" dt="2025-11-28T10:05:01.048" v="35" actId="1076"/>
        <pc:sldMkLst>
          <pc:docMk/>
          <pc:sldMk cId="101491069" sldId="440"/>
        </pc:sldMkLst>
        <pc:spChg chg="mod">
          <ac:chgData name="Odina Norbo'tayeva" userId="dbcdeb9d9dad59af" providerId="LiveId" clId="{A7562FCC-8031-490F-B43C-E6841AFD1F44}" dt="2025-11-28T10:05:01.048" v="35" actId="1076"/>
          <ac:spMkLst>
            <pc:docMk/>
            <pc:sldMk cId="101491069" sldId="440"/>
            <ac:spMk id="2" creationId="{00000000-0000-0000-0000-000000000000}"/>
          </ac:spMkLst>
        </pc:spChg>
        <pc:spChg chg="mod">
          <ac:chgData name="Odina Norbo'tayeva" userId="dbcdeb9d9dad59af" providerId="LiveId" clId="{A7562FCC-8031-490F-B43C-E6841AFD1F44}" dt="2025-11-28T10:04:39.423" v="30" actId="1076"/>
          <ac:spMkLst>
            <pc:docMk/>
            <pc:sldMk cId="101491069" sldId="440"/>
            <ac:spMk id="8" creationId="{00000000-0000-0000-0000-000000000000}"/>
          </ac:spMkLst>
        </pc:spChg>
        <pc:spChg chg="del">
          <ac:chgData name="Odina Norbo'tayeva" userId="dbcdeb9d9dad59af" providerId="LiveId" clId="{A7562FCC-8031-490F-B43C-E6841AFD1F44}" dt="2025-11-28T10:04:57.135" v="34" actId="478"/>
          <ac:spMkLst>
            <pc:docMk/>
            <pc:sldMk cId="101491069" sldId="440"/>
            <ac:spMk id="13" creationId="{D3C920A8-3CEA-4792-8818-2FC373C80341}"/>
          </ac:spMkLst>
        </pc:spChg>
        <pc:picChg chg="del">
          <ac:chgData name="Odina Norbo'tayeva" userId="dbcdeb9d9dad59af" providerId="LiveId" clId="{A7562FCC-8031-490F-B43C-E6841AFD1F44}" dt="2025-11-28T10:04:18.847" v="24" actId="478"/>
          <ac:picMkLst>
            <pc:docMk/>
            <pc:sldMk cId="101491069" sldId="440"/>
            <ac:picMk id="4" creationId="{86F7EE52-3ED7-4099-9B2F-D7AB9ACE328B}"/>
          </ac:picMkLst>
        </pc:picChg>
        <pc:cxnChg chg="mod">
          <ac:chgData name="Odina Norbo'tayeva" userId="dbcdeb9d9dad59af" providerId="LiveId" clId="{A7562FCC-8031-490F-B43C-E6841AFD1F44}" dt="2025-11-28T10:04:54.768" v="33" actId="208"/>
          <ac:cxnSpMkLst>
            <pc:docMk/>
            <pc:sldMk cId="101491069" sldId="440"/>
            <ac:cxnSpMk id="7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 flipV="1">
            <a:off x="3330102" y="3509141"/>
            <a:ext cx="6678386" cy="457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5161165" y="3583488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2580704" y="2307376"/>
            <a:ext cx="81499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 DODENING “SO’NGGI SABOQ ” HIKOYASI TAHLILI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37588" y="353992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71" y="1852543"/>
            <a:ext cx="1064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       </a:t>
            </a:r>
            <a:r>
              <a:rPr lang="ru-RU" sz="24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95600" y="1483211"/>
            <a:ext cx="85284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1840-yil 13-mayda-________________________________________________</a:t>
            </a: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Yoshi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yigirmaga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yetmasidanoq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-___________________________________________</a:t>
            </a: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Adabiyotshunoslar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qirraga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urg‘u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</a:t>
            </a: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53" y="1773768"/>
            <a:ext cx="2139469" cy="331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78873" y="231306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Yo’qotilgan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javohir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71" y="1852543"/>
            <a:ext cx="10640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       </a:t>
            </a:r>
            <a:r>
              <a:rPr lang="ru-RU" sz="24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22186" y="1519249"/>
            <a:ext cx="110301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Yoshlikdagi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mashaqqatli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avtobiografik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xarakterga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«___________________________________» (1868)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roman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Dastlabki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shuhrat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_________________, ___________________,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shuningdek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Parijda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«_________________________________________», «_______________________________________», «________________________________»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lphaU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80-yillarida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yetakchilik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1867-yilda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uylanadi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1897-yil 17-dekabrda _________________________da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9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008810" y="265175"/>
            <a:ext cx="6500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849" y="1121919"/>
            <a:ext cx="11213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2015-yildagi 9-sonida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Saidjalol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Saidmurodov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849" y="2551837"/>
            <a:ext cx="1121380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kichkinadek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tuyulgan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milliy-madaniy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hodisaga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tashlaydi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g‘amginlikka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uyg‘un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jonkuyarligi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qat’iyati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yurak-yurakdan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sevishi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sezilib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F7EE52-3ED7-4099-9B2F-D7AB9ACE3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05" t="13723" r="19307" b="16984"/>
          <a:stretch/>
        </p:blipFill>
        <p:spPr>
          <a:xfrm>
            <a:off x="222920" y="57604"/>
            <a:ext cx="852256" cy="896640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17554" y="213536"/>
            <a:ext cx="2956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1261" y="1137910"/>
            <a:ext cx="11329060" cy="56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 marR="41275" indent="-3175" algn="ctr">
              <a:lnSpc>
                <a:spcPct val="103000"/>
              </a:lnSpc>
              <a:spcAft>
                <a:spcPts val="25"/>
              </a:spcAft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So’nggi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Obrazlar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1261" y="2598003"/>
            <a:ext cx="3836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</a:t>
            </a: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endParaRPr lang="ru-RU" sz="5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8727" y="5508108"/>
            <a:ext cx="4431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5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554" y="1876014"/>
            <a:ext cx="6580909" cy="34946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788727" y="2479637"/>
            <a:ext cx="42256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</a:rPr>
              <a:t>France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Alsace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            </a:t>
            </a:r>
            <a:r>
              <a:rPr lang="ru-RU" sz="2800" b="1" dirty="0" err="1">
                <a:solidFill>
                  <a:schemeClr val="bg1"/>
                </a:solidFill>
              </a:rPr>
              <a:t>France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Alsace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319250" y="203123"/>
            <a:ext cx="7553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  “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 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1217" y="1609589"/>
            <a:ext cx="113926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Mosye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Amel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NIMA UCHUN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qo‘liga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bo‘rni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olib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katta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harflar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kuchining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boricha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so‘zlarni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yozdi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: «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Yashasin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Fransiya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!»?  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2. NIMA UCHUN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Maktabning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tomida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sayrayotgan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kaptarlarning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g‘uv-g‘uvlaganini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Frans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«Hali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ularni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nemischa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kuylashga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majburlash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kerakdir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?» ,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aytadi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? 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49616" y="278747"/>
            <a:ext cx="2861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888" y="1105075"/>
            <a:ext cx="111865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35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35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endParaRPr lang="ru-RU" sz="35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10789"/>
              </p:ext>
            </p:extLst>
          </p:nvPr>
        </p:nvGraphicFramePr>
        <p:xfrm>
          <a:off x="307770" y="1889079"/>
          <a:ext cx="11576460" cy="469017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787471">
                  <a:extLst>
                    <a:ext uri="{9D8B030D-6E8A-4147-A177-3AD203B41FA5}">
                      <a16:colId xmlns:a16="http://schemas.microsoft.com/office/drawing/2014/main" val="1284781134"/>
                    </a:ext>
                  </a:extLst>
                </a:gridCol>
                <a:gridCol w="5788989">
                  <a:extLst>
                    <a:ext uri="{9D8B030D-6E8A-4147-A177-3AD203B41FA5}">
                      <a16:colId xmlns:a16="http://schemas.microsoft.com/office/drawing/2014/main" val="586118894"/>
                    </a:ext>
                  </a:extLst>
                </a:gridCol>
              </a:tblGrid>
              <a:tr h="580582">
                <a:tc>
                  <a:txBody>
                    <a:bodyPr/>
                    <a:lstStyle/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“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effectLst/>
                        </a:rPr>
                        <a:t>So’nggi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effectLst/>
                        </a:rPr>
                        <a:t>saboq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”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effectLst/>
                        </a:rPr>
                        <a:t>hikoyasidan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olgan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taassurotlaringiz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</a:endParaRPr>
                    </a:p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endParaRPr lang="en-US" sz="2000" baseline="0" dirty="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926" marR="16926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94385" marR="635" indent="-3175" algn="ctr">
                        <a:lnSpc>
                          <a:spcPct val="103000"/>
                        </a:lnSpc>
                        <a:spcAft>
                          <a:spcPts val="25"/>
                        </a:spcAft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Muhammad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Yusufning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“Ona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tilim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”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she’ridan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olgan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effectLst/>
                        </a:rPr>
                        <a:t>taassurotingiz</a:t>
                      </a:r>
                      <a:endParaRPr lang="ru-RU" sz="2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926" marR="16926" marT="0" marB="0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914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65451" y="213536"/>
            <a:ext cx="2861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2160" y="1259541"/>
            <a:ext cx="109153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fikr-mulohazalarini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boshladi?_________________________________________________________________________________________________________________________________________________________________________________________________________________________________________________________________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9048" y="270437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3137" y="1187534"/>
            <a:ext cx="1155144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o‘tishimiz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Berlindan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Elzas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Lotaringiya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maktablarida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o‘qitilishi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buyruq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ertaga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mashg‘ulotimiz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Iltimos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e’tiborliroq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bo‘linglar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murojaatiga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munosabatingizni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bo‘lganingizda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xulosa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bo‘lardingiz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483359" y="359309"/>
            <a:ext cx="8804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0375" y="2624450"/>
            <a:ext cx="11038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«Ona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tilim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borsanki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5131</TotalTime>
  <Words>470</Words>
  <Application>Microsoft Office PowerPoint</Application>
  <PresentationFormat>Широкоэкранный</PresentationFormat>
  <Paragraphs>60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155</cp:revision>
  <dcterms:created xsi:type="dcterms:W3CDTF">2020-01-20T05:08:25Z</dcterms:created>
  <dcterms:modified xsi:type="dcterms:W3CDTF">2025-11-28T10:25:20Z</dcterms:modified>
</cp:coreProperties>
</file>