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7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9" r:id="rId12"/>
    <p:sldId id="440" r:id="rId13"/>
    <p:sldId id="434" r:id="rId14"/>
    <p:sldId id="438" r:id="rId15"/>
    <p:sldId id="29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2" autoAdjust="0"/>
    <p:restoredTop sz="96196" autoAdjust="0"/>
  </p:normalViewPr>
  <p:slideViewPr>
    <p:cSldViewPr snapToGrid="0" showGuides="1">
      <p:cViewPr varScale="1">
        <p:scale>
          <a:sx n="79" d="100"/>
          <a:sy n="79" d="100"/>
        </p:scale>
        <p:origin x="63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BB1CDBEA-45BF-4121-88A5-3F3FD687A78D}"/>
    <pc:docChg chg="modSld">
      <pc:chgData name="Odina Norbo'tayeva" userId="dbcdeb9d9dad59af" providerId="LiveId" clId="{BB1CDBEA-45BF-4121-88A5-3F3FD687A78D}" dt="2025-11-28T15:33:30.086" v="16" actId="113"/>
      <pc:docMkLst>
        <pc:docMk/>
      </pc:docMkLst>
      <pc:sldChg chg="modSp mod">
        <pc:chgData name="Odina Norbo'tayeva" userId="dbcdeb9d9dad59af" providerId="LiveId" clId="{BB1CDBEA-45BF-4121-88A5-3F3FD687A78D}" dt="2025-11-28T15:31:51.091" v="0" actId="113"/>
        <pc:sldMkLst>
          <pc:docMk/>
          <pc:sldMk cId="2254827404" sldId="425"/>
        </pc:sldMkLst>
        <pc:spChg chg="mod">
          <ac:chgData name="Odina Norbo'tayeva" userId="dbcdeb9d9dad59af" providerId="LiveId" clId="{BB1CDBEA-45BF-4121-88A5-3F3FD687A78D}" dt="2025-11-28T15:31:51.091" v="0" actId="113"/>
          <ac:spMkLst>
            <pc:docMk/>
            <pc:sldMk cId="2254827404" sldId="425"/>
            <ac:spMk id="88" creationId="{40569ACF-00D5-483A-9942-BF2BD01682B3}"/>
          </ac:spMkLst>
        </pc:spChg>
      </pc:sldChg>
      <pc:sldChg chg="modSp mod">
        <pc:chgData name="Odina Norbo'tayeva" userId="dbcdeb9d9dad59af" providerId="LiveId" clId="{BB1CDBEA-45BF-4121-88A5-3F3FD687A78D}" dt="2025-11-28T15:31:59.001" v="1" actId="113"/>
        <pc:sldMkLst>
          <pc:docMk/>
          <pc:sldMk cId="515709495" sldId="426"/>
        </pc:sldMkLst>
        <pc:spChg chg="mod">
          <ac:chgData name="Odina Norbo'tayeva" userId="dbcdeb9d9dad59af" providerId="LiveId" clId="{BB1CDBEA-45BF-4121-88A5-3F3FD687A78D}" dt="2025-11-28T15:31:59.001" v="1" actId="113"/>
          <ac:spMkLst>
            <pc:docMk/>
            <pc:sldMk cId="515709495" sldId="426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2:05.029" v="2" actId="113"/>
        <pc:sldMkLst>
          <pc:docMk/>
          <pc:sldMk cId="1141458347" sldId="427"/>
        </pc:sldMkLst>
        <pc:spChg chg="mod">
          <ac:chgData name="Odina Norbo'tayeva" userId="dbcdeb9d9dad59af" providerId="LiveId" clId="{BB1CDBEA-45BF-4121-88A5-3F3FD687A78D}" dt="2025-11-28T15:32:05.029" v="2" actId="113"/>
          <ac:spMkLst>
            <pc:docMk/>
            <pc:sldMk cId="1141458347" sldId="427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2:10.759" v="3" actId="113"/>
        <pc:sldMkLst>
          <pc:docMk/>
          <pc:sldMk cId="2657338685" sldId="428"/>
        </pc:sldMkLst>
        <pc:spChg chg="mod">
          <ac:chgData name="Odina Norbo'tayeva" userId="dbcdeb9d9dad59af" providerId="LiveId" clId="{BB1CDBEA-45BF-4121-88A5-3F3FD687A78D}" dt="2025-11-28T15:32:10.759" v="3" actId="113"/>
          <ac:spMkLst>
            <pc:docMk/>
            <pc:sldMk cId="2657338685" sldId="428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2:16.928" v="4" actId="113"/>
        <pc:sldMkLst>
          <pc:docMk/>
          <pc:sldMk cId="2593900826" sldId="429"/>
        </pc:sldMkLst>
        <pc:spChg chg="mod">
          <ac:chgData name="Odina Norbo'tayeva" userId="dbcdeb9d9dad59af" providerId="LiveId" clId="{BB1CDBEA-45BF-4121-88A5-3F3FD687A78D}" dt="2025-11-28T15:32:16.928" v="4" actId="113"/>
          <ac:spMkLst>
            <pc:docMk/>
            <pc:sldMk cId="2593900826" sldId="429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2:39.848" v="8" actId="2711"/>
        <pc:sldMkLst>
          <pc:docMk/>
          <pc:sldMk cId="3453607609" sldId="430"/>
        </pc:sldMkLst>
        <pc:spChg chg="mod">
          <ac:chgData name="Odina Norbo'tayeva" userId="dbcdeb9d9dad59af" providerId="LiveId" clId="{BB1CDBEA-45BF-4121-88A5-3F3FD687A78D}" dt="2025-11-28T15:32:39.848" v="8" actId="2711"/>
          <ac:spMkLst>
            <pc:docMk/>
            <pc:sldMk cId="3453607609" sldId="430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2:49.521" v="9" actId="113"/>
        <pc:sldMkLst>
          <pc:docMk/>
          <pc:sldMk cId="903902817" sldId="431"/>
        </pc:sldMkLst>
        <pc:spChg chg="mod">
          <ac:chgData name="Odina Norbo'tayeva" userId="dbcdeb9d9dad59af" providerId="LiveId" clId="{BB1CDBEA-45BF-4121-88A5-3F3FD687A78D}" dt="2025-11-28T15:32:49.521" v="9" actId="113"/>
          <ac:spMkLst>
            <pc:docMk/>
            <pc:sldMk cId="903902817" sldId="431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2:54.053" v="10" actId="113"/>
        <pc:sldMkLst>
          <pc:docMk/>
          <pc:sldMk cId="2990474124" sldId="432"/>
        </pc:sldMkLst>
        <pc:spChg chg="mod">
          <ac:chgData name="Odina Norbo'tayeva" userId="dbcdeb9d9dad59af" providerId="LiveId" clId="{BB1CDBEA-45BF-4121-88A5-3F3FD687A78D}" dt="2025-11-28T15:32:54.053" v="10" actId="113"/>
          <ac:spMkLst>
            <pc:docMk/>
            <pc:sldMk cId="2990474124" sldId="432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3:07.727" v="13" actId="113"/>
        <pc:sldMkLst>
          <pc:docMk/>
          <pc:sldMk cId="3308605022" sldId="433"/>
        </pc:sldMkLst>
        <pc:spChg chg="mod">
          <ac:chgData name="Odina Norbo'tayeva" userId="dbcdeb9d9dad59af" providerId="LiveId" clId="{BB1CDBEA-45BF-4121-88A5-3F3FD687A78D}" dt="2025-11-28T15:33:07.727" v="13" actId="113"/>
          <ac:spMkLst>
            <pc:docMk/>
            <pc:sldMk cId="3308605022" sldId="433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3:30.086" v="16" actId="113"/>
        <pc:sldMkLst>
          <pc:docMk/>
          <pc:sldMk cId="4185629398" sldId="434"/>
        </pc:sldMkLst>
        <pc:spChg chg="mod">
          <ac:chgData name="Odina Norbo'tayeva" userId="dbcdeb9d9dad59af" providerId="LiveId" clId="{BB1CDBEA-45BF-4121-88A5-3F3FD687A78D}" dt="2025-11-28T15:33:30.086" v="16" actId="113"/>
          <ac:spMkLst>
            <pc:docMk/>
            <pc:sldMk cId="4185629398" sldId="434"/>
            <ac:spMk id="8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3:13.250" v="14" actId="113"/>
        <pc:sldMkLst>
          <pc:docMk/>
          <pc:sldMk cId="1951111773" sldId="439"/>
        </pc:sldMkLst>
        <pc:spChg chg="mod">
          <ac:chgData name="Odina Norbo'tayeva" userId="dbcdeb9d9dad59af" providerId="LiveId" clId="{BB1CDBEA-45BF-4121-88A5-3F3FD687A78D}" dt="2025-11-28T15:33:13.250" v="14" actId="113"/>
          <ac:spMkLst>
            <pc:docMk/>
            <pc:sldMk cId="1951111773" sldId="439"/>
            <ac:spMk id="11" creationId="{00000000-0000-0000-0000-000000000000}"/>
          </ac:spMkLst>
        </pc:spChg>
      </pc:sldChg>
      <pc:sldChg chg="modSp mod">
        <pc:chgData name="Odina Norbo'tayeva" userId="dbcdeb9d9dad59af" providerId="LiveId" clId="{BB1CDBEA-45BF-4121-88A5-3F3FD687A78D}" dt="2025-11-28T15:33:23.800" v="15" actId="113"/>
        <pc:sldMkLst>
          <pc:docMk/>
          <pc:sldMk cId="95933995" sldId="440"/>
        </pc:sldMkLst>
        <pc:spChg chg="mod">
          <ac:chgData name="Odina Norbo'tayeva" userId="dbcdeb9d9dad59af" providerId="LiveId" clId="{BB1CDBEA-45BF-4121-88A5-3F3FD687A78D}" dt="2025-11-28T15:33:23.800" v="15" actId="113"/>
          <ac:spMkLst>
            <pc:docMk/>
            <pc:sldMk cId="95933995" sldId="440"/>
            <ac:spMk id="2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6329F7-E41D-4401-9EA7-C0FC9631AC6D}" type="doc">
      <dgm:prSet loTypeId="urn:microsoft.com/office/officeart/2005/8/layout/cycle1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D223336-BAA2-4F02-93BA-805527633A82}">
      <dgm:prSet phldrT="[Текст]"/>
      <dgm:spPr/>
      <dgm:t>
        <a:bodyPr/>
        <a:lstStyle/>
        <a:p>
          <a:r>
            <a:rPr lang="en-US" dirty="0"/>
            <a:t>___________</a:t>
          </a:r>
          <a:endParaRPr lang="ru-RU" dirty="0"/>
        </a:p>
      </dgm:t>
    </dgm:pt>
    <dgm:pt modelId="{A1428585-12F5-475F-8F34-9AA5FD274B13}" type="parTrans" cxnId="{82CCA481-42B8-4C46-89D8-3BB7C99A2875}">
      <dgm:prSet/>
      <dgm:spPr/>
      <dgm:t>
        <a:bodyPr/>
        <a:lstStyle/>
        <a:p>
          <a:endParaRPr lang="ru-RU"/>
        </a:p>
      </dgm:t>
    </dgm:pt>
    <dgm:pt modelId="{6B1AF7C0-A7C1-4C7D-AD16-2E7BF8018E84}" type="sibTrans" cxnId="{82CCA481-42B8-4C46-89D8-3BB7C99A2875}">
      <dgm:prSet/>
      <dgm:spPr/>
      <dgm:t>
        <a:bodyPr/>
        <a:lstStyle/>
        <a:p>
          <a:endParaRPr lang="ru-RU"/>
        </a:p>
      </dgm:t>
    </dgm:pt>
    <dgm:pt modelId="{EA0BF779-1CAA-4BCD-BC7E-137AD6FE85FE}">
      <dgm:prSet phldrT="[Текст]"/>
      <dgm:spPr/>
      <dgm:t>
        <a:bodyPr/>
        <a:lstStyle/>
        <a:p>
          <a:r>
            <a:rPr lang="en-US" dirty="0"/>
            <a:t>________________</a:t>
          </a:r>
          <a:endParaRPr lang="ru-RU" dirty="0"/>
        </a:p>
      </dgm:t>
    </dgm:pt>
    <dgm:pt modelId="{AD0C8433-20A7-46A5-A201-1B0AA84FD259}" type="parTrans" cxnId="{43E82F17-F7F8-4675-897D-671E3BEF044D}">
      <dgm:prSet/>
      <dgm:spPr/>
      <dgm:t>
        <a:bodyPr/>
        <a:lstStyle/>
        <a:p>
          <a:endParaRPr lang="ru-RU"/>
        </a:p>
      </dgm:t>
    </dgm:pt>
    <dgm:pt modelId="{F806D8B0-9E7A-4AC2-8A60-4945D383E044}" type="sibTrans" cxnId="{43E82F17-F7F8-4675-897D-671E3BEF044D}">
      <dgm:prSet/>
      <dgm:spPr/>
      <dgm:t>
        <a:bodyPr/>
        <a:lstStyle/>
        <a:p>
          <a:endParaRPr lang="ru-RU"/>
        </a:p>
      </dgm:t>
    </dgm:pt>
    <dgm:pt modelId="{17BF710E-2DAD-40F8-B07A-D8508131E41E}">
      <dgm:prSet phldrT="[Текст]"/>
      <dgm:spPr/>
      <dgm:t>
        <a:bodyPr/>
        <a:lstStyle/>
        <a:p>
          <a:r>
            <a:rPr lang="en-US" dirty="0"/>
            <a:t>_____________</a:t>
          </a:r>
          <a:endParaRPr lang="ru-RU" dirty="0"/>
        </a:p>
      </dgm:t>
    </dgm:pt>
    <dgm:pt modelId="{476F17F0-9FDA-4063-A708-9EE9C3467579}" type="parTrans" cxnId="{8BB1C5CC-B82F-43AE-BF15-CE5DC4FFCB44}">
      <dgm:prSet/>
      <dgm:spPr/>
      <dgm:t>
        <a:bodyPr/>
        <a:lstStyle/>
        <a:p>
          <a:endParaRPr lang="ru-RU"/>
        </a:p>
      </dgm:t>
    </dgm:pt>
    <dgm:pt modelId="{792D8CC2-8A3E-44AF-8FE5-5109DBF5B8AB}" type="sibTrans" cxnId="{8BB1C5CC-B82F-43AE-BF15-CE5DC4FFCB44}">
      <dgm:prSet/>
      <dgm:spPr/>
      <dgm:t>
        <a:bodyPr/>
        <a:lstStyle/>
        <a:p>
          <a:endParaRPr lang="ru-RU"/>
        </a:p>
      </dgm:t>
    </dgm:pt>
    <dgm:pt modelId="{EB8A9D98-1F79-488A-B74C-F56EDEC7B1E5}">
      <dgm:prSet phldrT="[Текст]"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7111E8E5-A6E4-48EA-9B07-37CAED96B008}" type="parTrans" cxnId="{48B0515E-9C69-47D5-8FC7-BD2B4425C93E}">
      <dgm:prSet/>
      <dgm:spPr/>
      <dgm:t>
        <a:bodyPr/>
        <a:lstStyle/>
        <a:p>
          <a:endParaRPr lang="ru-RU"/>
        </a:p>
      </dgm:t>
    </dgm:pt>
    <dgm:pt modelId="{8B3717CA-CB53-43FB-ACAC-6348CBEB1500}" type="sibTrans" cxnId="{48B0515E-9C69-47D5-8FC7-BD2B4425C93E}">
      <dgm:prSet/>
      <dgm:spPr/>
      <dgm:t>
        <a:bodyPr/>
        <a:lstStyle/>
        <a:p>
          <a:endParaRPr lang="ru-RU"/>
        </a:p>
      </dgm:t>
    </dgm:pt>
    <dgm:pt modelId="{15C4237D-9141-4061-9007-70FD903E2573}">
      <dgm:prSet phldrT="[Текст]"/>
      <dgm:spPr/>
      <dgm:t>
        <a:bodyPr/>
        <a:lstStyle/>
        <a:p>
          <a:r>
            <a:rPr lang="en-US" dirty="0"/>
            <a:t>__________________</a:t>
          </a:r>
          <a:endParaRPr lang="ru-RU" dirty="0"/>
        </a:p>
      </dgm:t>
    </dgm:pt>
    <dgm:pt modelId="{93534145-4567-4D28-AA79-B7076E0419DB}" type="parTrans" cxnId="{B83ED228-9938-4DFC-A52F-9D3F1AEEB6FE}">
      <dgm:prSet/>
      <dgm:spPr/>
      <dgm:t>
        <a:bodyPr/>
        <a:lstStyle/>
        <a:p>
          <a:endParaRPr lang="ru-RU"/>
        </a:p>
      </dgm:t>
    </dgm:pt>
    <dgm:pt modelId="{46C5A108-E687-4A34-9C2C-05C0B5DEA967}" type="sibTrans" cxnId="{B83ED228-9938-4DFC-A52F-9D3F1AEEB6FE}">
      <dgm:prSet/>
      <dgm:spPr/>
      <dgm:t>
        <a:bodyPr/>
        <a:lstStyle/>
        <a:p>
          <a:endParaRPr lang="ru-RU"/>
        </a:p>
      </dgm:t>
    </dgm:pt>
    <dgm:pt modelId="{9A938FCA-73DB-4420-BFDF-A872A4DA79B5}" type="pres">
      <dgm:prSet presAssocID="{F06329F7-E41D-4401-9EA7-C0FC9631AC6D}" presName="cycle" presStyleCnt="0">
        <dgm:presLayoutVars>
          <dgm:dir/>
          <dgm:resizeHandles val="exact"/>
        </dgm:presLayoutVars>
      </dgm:prSet>
      <dgm:spPr/>
    </dgm:pt>
    <dgm:pt modelId="{DA81DCBD-69ED-4DB9-B324-85F97D9FACCD}" type="pres">
      <dgm:prSet presAssocID="{2D223336-BAA2-4F02-93BA-805527633A82}" presName="dummy" presStyleCnt="0"/>
      <dgm:spPr/>
    </dgm:pt>
    <dgm:pt modelId="{D6CC9814-AC7A-48C5-8FF2-7C16704E2371}" type="pres">
      <dgm:prSet presAssocID="{2D223336-BAA2-4F02-93BA-805527633A82}" presName="node" presStyleLbl="revTx" presStyleIdx="0" presStyleCnt="5">
        <dgm:presLayoutVars>
          <dgm:bulletEnabled val="1"/>
        </dgm:presLayoutVars>
      </dgm:prSet>
      <dgm:spPr/>
    </dgm:pt>
    <dgm:pt modelId="{1AA27C9B-9E5F-4BAF-9C28-83658296878A}" type="pres">
      <dgm:prSet presAssocID="{6B1AF7C0-A7C1-4C7D-AD16-2E7BF8018E84}" presName="sibTrans" presStyleLbl="node1" presStyleIdx="0" presStyleCnt="5"/>
      <dgm:spPr/>
    </dgm:pt>
    <dgm:pt modelId="{4CDCB37C-7F57-4073-9049-6DF685484665}" type="pres">
      <dgm:prSet presAssocID="{EA0BF779-1CAA-4BCD-BC7E-137AD6FE85FE}" presName="dummy" presStyleCnt="0"/>
      <dgm:spPr/>
    </dgm:pt>
    <dgm:pt modelId="{41880AEB-250E-496E-A119-6F01BAA2B0B7}" type="pres">
      <dgm:prSet presAssocID="{EA0BF779-1CAA-4BCD-BC7E-137AD6FE85FE}" presName="node" presStyleLbl="revTx" presStyleIdx="1" presStyleCnt="5">
        <dgm:presLayoutVars>
          <dgm:bulletEnabled val="1"/>
        </dgm:presLayoutVars>
      </dgm:prSet>
      <dgm:spPr/>
    </dgm:pt>
    <dgm:pt modelId="{C722296C-8CEC-4333-BC24-9DC79144AF1D}" type="pres">
      <dgm:prSet presAssocID="{F806D8B0-9E7A-4AC2-8A60-4945D383E044}" presName="sibTrans" presStyleLbl="node1" presStyleIdx="1" presStyleCnt="5"/>
      <dgm:spPr/>
    </dgm:pt>
    <dgm:pt modelId="{022B6B57-A2DF-4174-A0C6-DF90FA57CB51}" type="pres">
      <dgm:prSet presAssocID="{17BF710E-2DAD-40F8-B07A-D8508131E41E}" presName="dummy" presStyleCnt="0"/>
      <dgm:spPr/>
    </dgm:pt>
    <dgm:pt modelId="{630D841B-D7BC-4F3F-BD53-E7FB2E9EDA73}" type="pres">
      <dgm:prSet presAssocID="{17BF710E-2DAD-40F8-B07A-D8508131E41E}" presName="node" presStyleLbl="revTx" presStyleIdx="2" presStyleCnt="5">
        <dgm:presLayoutVars>
          <dgm:bulletEnabled val="1"/>
        </dgm:presLayoutVars>
      </dgm:prSet>
      <dgm:spPr/>
    </dgm:pt>
    <dgm:pt modelId="{36135107-914A-4934-BB90-D1ABFC877D64}" type="pres">
      <dgm:prSet presAssocID="{792D8CC2-8A3E-44AF-8FE5-5109DBF5B8AB}" presName="sibTrans" presStyleLbl="node1" presStyleIdx="2" presStyleCnt="5"/>
      <dgm:spPr/>
    </dgm:pt>
    <dgm:pt modelId="{42FC4DC0-1F6E-47B0-A67F-1EBD8A6E18E3}" type="pres">
      <dgm:prSet presAssocID="{EB8A9D98-1F79-488A-B74C-F56EDEC7B1E5}" presName="dummy" presStyleCnt="0"/>
      <dgm:spPr/>
    </dgm:pt>
    <dgm:pt modelId="{BA4BFC66-B936-4D8C-A81F-C19F6CA69E7F}" type="pres">
      <dgm:prSet presAssocID="{EB8A9D98-1F79-488A-B74C-F56EDEC7B1E5}" presName="node" presStyleLbl="revTx" presStyleIdx="3" presStyleCnt="5">
        <dgm:presLayoutVars>
          <dgm:bulletEnabled val="1"/>
        </dgm:presLayoutVars>
      </dgm:prSet>
      <dgm:spPr/>
    </dgm:pt>
    <dgm:pt modelId="{295EF452-5A1F-4261-89AF-A2E586B74E1A}" type="pres">
      <dgm:prSet presAssocID="{8B3717CA-CB53-43FB-ACAC-6348CBEB1500}" presName="sibTrans" presStyleLbl="node1" presStyleIdx="3" presStyleCnt="5"/>
      <dgm:spPr/>
    </dgm:pt>
    <dgm:pt modelId="{3B426C37-EA43-44DD-A6BC-5C9C89C6C0B4}" type="pres">
      <dgm:prSet presAssocID="{15C4237D-9141-4061-9007-70FD903E2573}" presName="dummy" presStyleCnt="0"/>
      <dgm:spPr/>
    </dgm:pt>
    <dgm:pt modelId="{42D4636F-A0F9-42FC-A709-88686CEFE2F5}" type="pres">
      <dgm:prSet presAssocID="{15C4237D-9141-4061-9007-70FD903E2573}" presName="node" presStyleLbl="revTx" presStyleIdx="4" presStyleCnt="5">
        <dgm:presLayoutVars>
          <dgm:bulletEnabled val="1"/>
        </dgm:presLayoutVars>
      </dgm:prSet>
      <dgm:spPr/>
    </dgm:pt>
    <dgm:pt modelId="{E46EE611-F9BD-41EF-B66C-69443395D30F}" type="pres">
      <dgm:prSet presAssocID="{46C5A108-E687-4A34-9C2C-05C0B5DEA967}" presName="sibTrans" presStyleLbl="node1" presStyleIdx="4" presStyleCnt="5"/>
      <dgm:spPr/>
    </dgm:pt>
  </dgm:ptLst>
  <dgm:cxnLst>
    <dgm:cxn modelId="{D053FE03-5361-4DF7-A2EB-8F75493E6FE5}" type="presOf" srcId="{2D223336-BAA2-4F02-93BA-805527633A82}" destId="{D6CC9814-AC7A-48C5-8FF2-7C16704E2371}" srcOrd="0" destOrd="0" presId="urn:microsoft.com/office/officeart/2005/8/layout/cycle1"/>
    <dgm:cxn modelId="{43E82F17-F7F8-4675-897D-671E3BEF044D}" srcId="{F06329F7-E41D-4401-9EA7-C0FC9631AC6D}" destId="{EA0BF779-1CAA-4BCD-BC7E-137AD6FE85FE}" srcOrd="1" destOrd="0" parTransId="{AD0C8433-20A7-46A5-A201-1B0AA84FD259}" sibTransId="{F806D8B0-9E7A-4AC2-8A60-4945D383E044}"/>
    <dgm:cxn modelId="{D3F4E621-CB77-4391-869C-B289C0A43433}" type="presOf" srcId="{EA0BF779-1CAA-4BCD-BC7E-137AD6FE85FE}" destId="{41880AEB-250E-496E-A119-6F01BAA2B0B7}" srcOrd="0" destOrd="0" presId="urn:microsoft.com/office/officeart/2005/8/layout/cycle1"/>
    <dgm:cxn modelId="{B83ED228-9938-4DFC-A52F-9D3F1AEEB6FE}" srcId="{F06329F7-E41D-4401-9EA7-C0FC9631AC6D}" destId="{15C4237D-9141-4061-9007-70FD903E2573}" srcOrd="4" destOrd="0" parTransId="{93534145-4567-4D28-AA79-B7076E0419DB}" sibTransId="{46C5A108-E687-4A34-9C2C-05C0B5DEA967}"/>
    <dgm:cxn modelId="{B5DA0C3B-7DBC-4F16-B328-550B0DFD5BD9}" type="presOf" srcId="{15C4237D-9141-4061-9007-70FD903E2573}" destId="{42D4636F-A0F9-42FC-A709-88686CEFE2F5}" srcOrd="0" destOrd="0" presId="urn:microsoft.com/office/officeart/2005/8/layout/cycle1"/>
    <dgm:cxn modelId="{48B0515E-9C69-47D5-8FC7-BD2B4425C93E}" srcId="{F06329F7-E41D-4401-9EA7-C0FC9631AC6D}" destId="{EB8A9D98-1F79-488A-B74C-F56EDEC7B1E5}" srcOrd="3" destOrd="0" parTransId="{7111E8E5-A6E4-48EA-9B07-37CAED96B008}" sibTransId="{8B3717CA-CB53-43FB-ACAC-6348CBEB1500}"/>
    <dgm:cxn modelId="{6CEC4F75-9F20-4938-B595-054BCF4C31CC}" type="presOf" srcId="{EB8A9D98-1F79-488A-B74C-F56EDEC7B1E5}" destId="{BA4BFC66-B936-4D8C-A81F-C19F6CA69E7F}" srcOrd="0" destOrd="0" presId="urn:microsoft.com/office/officeart/2005/8/layout/cycle1"/>
    <dgm:cxn modelId="{B40CA377-C6AE-4E69-8AC3-5307B2F0E65B}" type="presOf" srcId="{17BF710E-2DAD-40F8-B07A-D8508131E41E}" destId="{630D841B-D7BC-4F3F-BD53-E7FB2E9EDA73}" srcOrd="0" destOrd="0" presId="urn:microsoft.com/office/officeart/2005/8/layout/cycle1"/>
    <dgm:cxn modelId="{8BC1417D-6F57-4B0B-9DF2-FC75EDFF343E}" type="presOf" srcId="{F06329F7-E41D-4401-9EA7-C0FC9631AC6D}" destId="{9A938FCA-73DB-4420-BFDF-A872A4DA79B5}" srcOrd="0" destOrd="0" presId="urn:microsoft.com/office/officeart/2005/8/layout/cycle1"/>
    <dgm:cxn modelId="{82CCA481-42B8-4C46-89D8-3BB7C99A2875}" srcId="{F06329F7-E41D-4401-9EA7-C0FC9631AC6D}" destId="{2D223336-BAA2-4F02-93BA-805527633A82}" srcOrd="0" destOrd="0" parTransId="{A1428585-12F5-475F-8F34-9AA5FD274B13}" sibTransId="{6B1AF7C0-A7C1-4C7D-AD16-2E7BF8018E84}"/>
    <dgm:cxn modelId="{E351A983-EE87-4C93-A6C9-A53F28ED3050}" type="presOf" srcId="{46C5A108-E687-4A34-9C2C-05C0B5DEA967}" destId="{E46EE611-F9BD-41EF-B66C-69443395D30F}" srcOrd="0" destOrd="0" presId="urn:microsoft.com/office/officeart/2005/8/layout/cycle1"/>
    <dgm:cxn modelId="{C95E838E-3C5B-4957-A1A7-6151969F9C47}" type="presOf" srcId="{8B3717CA-CB53-43FB-ACAC-6348CBEB1500}" destId="{295EF452-5A1F-4261-89AF-A2E586B74E1A}" srcOrd="0" destOrd="0" presId="urn:microsoft.com/office/officeart/2005/8/layout/cycle1"/>
    <dgm:cxn modelId="{DDA4E09E-C3B0-4939-B5DA-C7D1FB1CED7D}" type="presOf" srcId="{792D8CC2-8A3E-44AF-8FE5-5109DBF5B8AB}" destId="{36135107-914A-4934-BB90-D1ABFC877D64}" srcOrd="0" destOrd="0" presId="urn:microsoft.com/office/officeart/2005/8/layout/cycle1"/>
    <dgm:cxn modelId="{FAEE68A0-5224-48A2-AFA3-D9D73B47CA1F}" type="presOf" srcId="{F806D8B0-9E7A-4AC2-8A60-4945D383E044}" destId="{C722296C-8CEC-4333-BC24-9DC79144AF1D}" srcOrd="0" destOrd="0" presId="urn:microsoft.com/office/officeart/2005/8/layout/cycle1"/>
    <dgm:cxn modelId="{1B16EFA1-496E-473F-8842-8B9418E24419}" type="presOf" srcId="{6B1AF7C0-A7C1-4C7D-AD16-2E7BF8018E84}" destId="{1AA27C9B-9E5F-4BAF-9C28-83658296878A}" srcOrd="0" destOrd="0" presId="urn:microsoft.com/office/officeart/2005/8/layout/cycle1"/>
    <dgm:cxn modelId="{8BB1C5CC-B82F-43AE-BF15-CE5DC4FFCB44}" srcId="{F06329F7-E41D-4401-9EA7-C0FC9631AC6D}" destId="{17BF710E-2DAD-40F8-B07A-D8508131E41E}" srcOrd="2" destOrd="0" parTransId="{476F17F0-9FDA-4063-A708-9EE9C3467579}" sibTransId="{792D8CC2-8A3E-44AF-8FE5-5109DBF5B8AB}"/>
    <dgm:cxn modelId="{50759141-AF42-408F-98F8-90CEA8349908}" type="presParOf" srcId="{9A938FCA-73DB-4420-BFDF-A872A4DA79B5}" destId="{DA81DCBD-69ED-4DB9-B324-85F97D9FACCD}" srcOrd="0" destOrd="0" presId="urn:microsoft.com/office/officeart/2005/8/layout/cycle1"/>
    <dgm:cxn modelId="{93128291-6B2F-4771-8496-7D44AB8575A9}" type="presParOf" srcId="{9A938FCA-73DB-4420-BFDF-A872A4DA79B5}" destId="{D6CC9814-AC7A-48C5-8FF2-7C16704E2371}" srcOrd="1" destOrd="0" presId="urn:microsoft.com/office/officeart/2005/8/layout/cycle1"/>
    <dgm:cxn modelId="{3F3B4D44-FBCC-452E-8454-3254DBF3D2F2}" type="presParOf" srcId="{9A938FCA-73DB-4420-BFDF-A872A4DA79B5}" destId="{1AA27C9B-9E5F-4BAF-9C28-83658296878A}" srcOrd="2" destOrd="0" presId="urn:microsoft.com/office/officeart/2005/8/layout/cycle1"/>
    <dgm:cxn modelId="{56AB3D08-8941-43A4-B751-2E2A9F482EA1}" type="presParOf" srcId="{9A938FCA-73DB-4420-BFDF-A872A4DA79B5}" destId="{4CDCB37C-7F57-4073-9049-6DF685484665}" srcOrd="3" destOrd="0" presId="urn:microsoft.com/office/officeart/2005/8/layout/cycle1"/>
    <dgm:cxn modelId="{A6925607-FD8F-498B-B851-3CC8D0F9F908}" type="presParOf" srcId="{9A938FCA-73DB-4420-BFDF-A872A4DA79B5}" destId="{41880AEB-250E-496E-A119-6F01BAA2B0B7}" srcOrd="4" destOrd="0" presId="urn:microsoft.com/office/officeart/2005/8/layout/cycle1"/>
    <dgm:cxn modelId="{11196676-B2EF-4E93-980C-5D951CD6FCBE}" type="presParOf" srcId="{9A938FCA-73DB-4420-BFDF-A872A4DA79B5}" destId="{C722296C-8CEC-4333-BC24-9DC79144AF1D}" srcOrd="5" destOrd="0" presId="urn:microsoft.com/office/officeart/2005/8/layout/cycle1"/>
    <dgm:cxn modelId="{C48F46CD-F97B-4210-890C-30F57CDDEDA5}" type="presParOf" srcId="{9A938FCA-73DB-4420-BFDF-A872A4DA79B5}" destId="{022B6B57-A2DF-4174-A0C6-DF90FA57CB51}" srcOrd="6" destOrd="0" presId="urn:microsoft.com/office/officeart/2005/8/layout/cycle1"/>
    <dgm:cxn modelId="{4E7AC6C7-F3FA-48D2-88AD-FE9E74A201A2}" type="presParOf" srcId="{9A938FCA-73DB-4420-BFDF-A872A4DA79B5}" destId="{630D841B-D7BC-4F3F-BD53-E7FB2E9EDA73}" srcOrd="7" destOrd="0" presId="urn:microsoft.com/office/officeart/2005/8/layout/cycle1"/>
    <dgm:cxn modelId="{783396EE-DADE-4163-8EE0-5C57644B395E}" type="presParOf" srcId="{9A938FCA-73DB-4420-BFDF-A872A4DA79B5}" destId="{36135107-914A-4934-BB90-D1ABFC877D64}" srcOrd="8" destOrd="0" presId="urn:microsoft.com/office/officeart/2005/8/layout/cycle1"/>
    <dgm:cxn modelId="{68DF18D7-6921-4AA5-8428-611388C25DCB}" type="presParOf" srcId="{9A938FCA-73DB-4420-BFDF-A872A4DA79B5}" destId="{42FC4DC0-1F6E-47B0-A67F-1EBD8A6E18E3}" srcOrd="9" destOrd="0" presId="urn:microsoft.com/office/officeart/2005/8/layout/cycle1"/>
    <dgm:cxn modelId="{F6B95E90-F425-4A2C-BA42-9380BA276050}" type="presParOf" srcId="{9A938FCA-73DB-4420-BFDF-A872A4DA79B5}" destId="{BA4BFC66-B936-4D8C-A81F-C19F6CA69E7F}" srcOrd="10" destOrd="0" presId="urn:microsoft.com/office/officeart/2005/8/layout/cycle1"/>
    <dgm:cxn modelId="{51F20C93-9E39-47D6-A758-C537399B8F43}" type="presParOf" srcId="{9A938FCA-73DB-4420-BFDF-A872A4DA79B5}" destId="{295EF452-5A1F-4261-89AF-A2E586B74E1A}" srcOrd="11" destOrd="0" presId="urn:microsoft.com/office/officeart/2005/8/layout/cycle1"/>
    <dgm:cxn modelId="{1A426ADF-3013-48D2-A38E-87AE3A03B148}" type="presParOf" srcId="{9A938FCA-73DB-4420-BFDF-A872A4DA79B5}" destId="{3B426C37-EA43-44DD-A6BC-5C9C89C6C0B4}" srcOrd="12" destOrd="0" presId="urn:microsoft.com/office/officeart/2005/8/layout/cycle1"/>
    <dgm:cxn modelId="{545B040B-FE63-4E84-A5A0-04B7E98CF5D9}" type="presParOf" srcId="{9A938FCA-73DB-4420-BFDF-A872A4DA79B5}" destId="{42D4636F-A0F9-42FC-A709-88686CEFE2F5}" srcOrd="13" destOrd="0" presId="urn:microsoft.com/office/officeart/2005/8/layout/cycle1"/>
    <dgm:cxn modelId="{7FC3F24B-0743-4DB4-8C5C-F129507C7452}" type="presParOf" srcId="{9A938FCA-73DB-4420-BFDF-A872A4DA79B5}" destId="{E46EE611-F9BD-41EF-B66C-69443395D30F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6329F7-E41D-4401-9EA7-C0FC9631AC6D}" type="doc">
      <dgm:prSet loTypeId="urn:microsoft.com/office/officeart/2009/layout/CircleArrowProcess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D223336-BAA2-4F02-93BA-805527633A82}">
      <dgm:prSet phldrT="[Текст]"/>
      <dgm:spPr/>
      <dgm:t>
        <a:bodyPr/>
        <a:lstStyle/>
        <a:p>
          <a:r>
            <a:rPr lang="en-US" dirty="0"/>
            <a:t>___________</a:t>
          </a:r>
          <a:endParaRPr lang="ru-RU" dirty="0"/>
        </a:p>
      </dgm:t>
    </dgm:pt>
    <dgm:pt modelId="{A1428585-12F5-475F-8F34-9AA5FD274B13}" type="parTrans" cxnId="{82CCA481-42B8-4C46-89D8-3BB7C99A2875}">
      <dgm:prSet/>
      <dgm:spPr/>
      <dgm:t>
        <a:bodyPr/>
        <a:lstStyle/>
        <a:p>
          <a:endParaRPr lang="ru-RU"/>
        </a:p>
      </dgm:t>
    </dgm:pt>
    <dgm:pt modelId="{6B1AF7C0-A7C1-4C7D-AD16-2E7BF8018E84}" type="sibTrans" cxnId="{82CCA481-42B8-4C46-89D8-3BB7C99A2875}">
      <dgm:prSet/>
      <dgm:spPr/>
      <dgm:t>
        <a:bodyPr/>
        <a:lstStyle/>
        <a:p>
          <a:endParaRPr lang="ru-RU"/>
        </a:p>
      </dgm:t>
    </dgm:pt>
    <dgm:pt modelId="{EA0BF779-1CAA-4BCD-BC7E-137AD6FE85FE}">
      <dgm:prSet phldrT="[Текст]"/>
      <dgm:spPr/>
      <dgm:t>
        <a:bodyPr/>
        <a:lstStyle/>
        <a:p>
          <a:r>
            <a:rPr lang="en-US" dirty="0"/>
            <a:t>________________</a:t>
          </a:r>
          <a:endParaRPr lang="ru-RU" dirty="0"/>
        </a:p>
      </dgm:t>
    </dgm:pt>
    <dgm:pt modelId="{AD0C8433-20A7-46A5-A201-1B0AA84FD259}" type="parTrans" cxnId="{43E82F17-F7F8-4675-897D-671E3BEF044D}">
      <dgm:prSet/>
      <dgm:spPr/>
      <dgm:t>
        <a:bodyPr/>
        <a:lstStyle/>
        <a:p>
          <a:endParaRPr lang="ru-RU"/>
        </a:p>
      </dgm:t>
    </dgm:pt>
    <dgm:pt modelId="{F806D8B0-9E7A-4AC2-8A60-4945D383E044}" type="sibTrans" cxnId="{43E82F17-F7F8-4675-897D-671E3BEF044D}">
      <dgm:prSet/>
      <dgm:spPr/>
      <dgm:t>
        <a:bodyPr/>
        <a:lstStyle/>
        <a:p>
          <a:endParaRPr lang="ru-RU"/>
        </a:p>
      </dgm:t>
    </dgm:pt>
    <dgm:pt modelId="{17BF710E-2DAD-40F8-B07A-D8508131E41E}">
      <dgm:prSet phldrT="[Текст]"/>
      <dgm:spPr/>
      <dgm:t>
        <a:bodyPr/>
        <a:lstStyle/>
        <a:p>
          <a:r>
            <a:rPr lang="en-US" dirty="0"/>
            <a:t>_____________</a:t>
          </a:r>
          <a:endParaRPr lang="ru-RU" dirty="0"/>
        </a:p>
      </dgm:t>
    </dgm:pt>
    <dgm:pt modelId="{476F17F0-9FDA-4063-A708-9EE9C3467579}" type="parTrans" cxnId="{8BB1C5CC-B82F-43AE-BF15-CE5DC4FFCB44}">
      <dgm:prSet/>
      <dgm:spPr/>
      <dgm:t>
        <a:bodyPr/>
        <a:lstStyle/>
        <a:p>
          <a:endParaRPr lang="ru-RU"/>
        </a:p>
      </dgm:t>
    </dgm:pt>
    <dgm:pt modelId="{792D8CC2-8A3E-44AF-8FE5-5109DBF5B8AB}" type="sibTrans" cxnId="{8BB1C5CC-B82F-43AE-BF15-CE5DC4FFCB44}">
      <dgm:prSet/>
      <dgm:spPr/>
      <dgm:t>
        <a:bodyPr/>
        <a:lstStyle/>
        <a:p>
          <a:endParaRPr lang="ru-RU"/>
        </a:p>
      </dgm:t>
    </dgm:pt>
    <dgm:pt modelId="{EB8A9D98-1F79-488A-B74C-F56EDEC7B1E5}">
      <dgm:prSet phldrT="[Текст]"/>
      <dgm:spPr/>
      <dgm:t>
        <a:bodyPr/>
        <a:lstStyle/>
        <a:p>
          <a:r>
            <a:rPr lang="en-US" dirty="0"/>
            <a:t>_______________</a:t>
          </a:r>
          <a:endParaRPr lang="ru-RU" dirty="0"/>
        </a:p>
      </dgm:t>
    </dgm:pt>
    <dgm:pt modelId="{7111E8E5-A6E4-48EA-9B07-37CAED96B008}" type="parTrans" cxnId="{48B0515E-9C69-47D5-8FC7-BD2B4425C93E}">
      <dgm:prSet/>
      <dgm:spPr/>
      <dgm:t>
        <a:bodyPr/>
        <a:lstStyle/>
        <a:p>
          <a:endParaRPr lang="ru-RU"/>
        </a:p>
      </dgm:t>
    </dgm:pt>
    <dgm:pt modelId="{8B3717CA-CB53-43FB-ACAC-6348CBEB1500}" type="sibTrans" cxnId="{48B0515E-9C69-47D5-8FC7-BD2B4425C93E}">
      <dgm:prSet/>
      <dgm:spPr/>
      <dgm:t>
        <a:bodyPr/>
        <a:lstStyle/>
        <a:p>
          <a:endParaRPr lang="ru-RU"/>
        </a:p>
      </dgm:t>
    </dgm:pt>
    <dgm:pt modelId="{15C4237D-9141-4061-9007-70FD903E2573}">
      <dgm:prSet phldrT="[Текст]"/>
      <dgm:spPr/>
      <dgm:t>
        <a:bodyPr/>
        <a:lstStyle/>
        <a:p>
          <a:r>
            <a:rPr lang="en-US" dirty="0"/>
            <a:t>__________________</a:t>
          </a:r>
          <a:endParaRPr lang="ru-RU" dirty="0"/>
        </a:p>
      </dgm:t>
    </dgm:pt>
    <dgm:pt modelId="{93534145-4567-4D28-AA79-B7076E0419DB}" type="parTrans" cxnId="{B83ED228-9938-4DFC-A52F-9D3F1AEEB6FE}">
      <dgm:prSet/>
      <dgm:spPr/>
      <dgm:t>
        <a:bodyPr/>
        <a:lstStyle/>
        <a:p>
          <a:endParaRPr lang="ru-RU"/>
        </a:p>
      </dgm:t>
    </dgm:pt>
    <dgm:pt modelId="{46C5A108-E687-4A34-9C2C-05C0B5DEA967}" type="sibTrans" cxnId="{B83ED228-9938-4DFC-A52F-9D3F1AEEB6FE}">
      <dgm:prSet/>
      <dgm:spPr/>
      <dgm:t>
        <a:bodyPr/>
        <a:lstStyle/>
        <a:p>
          <a:endParaRPr lang="ru-RU"/>
        </a:p>
      </dgm:t>
    </dgm:pt>
    <dgm:pt modelId="{36F8AED9-ADD7-48FA-AA2C-3179C7AEA98F}" type="pres">
      <dgm:prSet presAssocID="{F06329F7-E41D-4401-9EA7-C0FC9631AC6D}" presName="Name0" presStyleCnt="0">
        <dgm:presLayoutVars>
          <dgm:chMax val="7"/>
          <dgm:chPref val="7"/>
          <dgm:dir val="rev"/>
          <dgm:animLvl val="lvl"/>
        </dgm:presLayoutVars>
      </dgm:prSet>
      <dgm:spPr/>
    </dgm:pt>
    <dgm:pt modelId="{A9D66388-BA2E-47C3-8A69-458826189C3D}" type="pres">
      <dgm:prSet presAssocID="{2D223336-BAA2-4F02-93BA-805527633A82}" presName="Accent1" presStyleCnt="0"/>
      <dgm:spPr/>
    </dgm:pt>
    <dgm:pt modelId="{850856FA-7C7D-4212-A794-800C55587C40}" type="pres">
      <dgm:prSet presAssocID="{2D223336-BAA2-4F02-93BA-805527633A82}" presName="Accent" presStyleLbl="node1" presStyleIdx="0" presStyleCnt="5"/>
      <dgm:spPr/>
    </dgm:pt>
    <dgm:pt modelId="{1695CBE2-A0DE-47FE-B013-01C205DA845F}" type="pres">
      <dgm:prSet presAssocID="{2D223336-BAA2-4F02-93BA-805527633A82}" presName="Parent1" presStyleLbl="revTx" presStyleIdx="0" presStyleCnt="5">
        <dgm:presLayoutVars>
          <dgm:chMax val="1"/>
          <dgm:chPref val="1"/>
          <dgm:bulletEnabled val="1"/>
        </dgm:presLayoutVars>
      </dgm:prSet>
      <dgm:spPr/>
    </dgm:pt>
    <dgm:pt modelId="{1FDC5539-BCFA-4A26-9194-AD5C7166D512}" type="pres">
      <dgm:prSet presAssocID="{EA0BF779-1CAA-4BCD-BC7E-137AD6FE85FE}" presName="Accent2" presStyleCnt="0"/>
      <dgm:spPr/>
    </dgm:pt>
    <dgm:pt modelId="{A3413C34-73B3-4621-A19A-2E232282C9CB}" type="pres">
      <dgm:prSet presAssocID="{EA0BF779-1CAA-4BCD-BC7E-137AD6FE85FE}" presName="Accent" presStyleLbl="node1" presStyleIdx="1" presStyleCnt="5"/>
      <dgm:spPr/>
    </dgm:pt>
    <dgm:pt modelId="{FFA28F0B-23FA-4314-A7AA-913E4CBDC613}" type="pres">
      <dgm:prSet presAssocID="{EA0BF779-1CAA-4BCD-BC7E-137AD6FE85FE}" presName="Parent2" presStyleLbl="revTx" presStyleIdx="1" presStyleCnt="5">
        <dgm:presLayoutVars>
          <dgm:chMax val="1"/>
          <dgm:chPref val="1"/>
          <dgm:bulletEnabled val="1"/>
        </dgm:presLayoutVars>
      </dgm:prSet>
      <dgm:spPr/>
    </dgm:pt>
    <dgm:pt modelId="{4B1CE36D-EF89-4351-8AD5-E93BB0D417B2}" type="pres">
      <dgm:prSet presAssocID="{17BF710E-2DAD-40F8-B07A-D8508131E41E}" presName="Accent3" presStyleCnt="0"/>
      <dgm:spPr/>
    </dgm:pt>
    <dgm:pt modelId="{64EC68BA-7506-43A0-879F-22A44BF67705}" type="pres">
      <dgm:prSet presAssocID="{17BF710E-2DAD-40F8-B07A-D8508131E41E}" presName="Accent" presStyleLbl="node1" presStyleIdx="2" presStyleCnt="5"/>
      <dgm:spPr/>
    </dgm:pt>
    <dgm:pt modelId="{67B372D5-9104-4AE8-B040-1F7228F8ECCF}" type="pres">
      <dgm:prSet presAssocID="{17BF710E-2DAD-40F8-B07A-D8508131E41E}" presName="Parent3" presStyleLbl="revTx" presStyleIdx="2" presStyleCnt="5">
        <dgm:presLayoutVars>
          <dgm:chMax val="1"/>
          <dgm:chPref val="1"/>
          <dgm:bulletEnabled val="1"/>
        </dgm:presLayoutVars>
      </dgm:prSet>
      <dgm:spPr/>
    </dgm:pt>
    <dgm:pt modelId="{B20F84E7-6885-4618-B982-0E498216EA5F}" type="pres">
      <dgm:prSet presAssocID="{EB8A9D98-1F79-488A-B74C-F56EDEC7B1E5}" presName="Accent4" presStyleCnt="0"/>
      <dgm:spPr/>
    </dgm:pt>
    <dgm:pt modelId="{016ADC71-18E7-430C-9CC1-2C7CD2ADA25D}" type="pres">
      <dgm:prSet presAssocID="{EB8A9D98-1F79-488A-B74C-F56EDEC7B1E5}" presName="Accent" presStyleLbl="node1" presStyleIdx="3" presStyleCnt="5"/>
      <dgm:spPr/>
    </dgm:pt>
    <dgm:pt modelId="{EDB94704-FA47-413C-AE41-84971568E36D}" type="pres">
      <dgm:prSet presAssocID="{EB8A9D98-1F79-488A-B74C-F56EDEC7B1E5}" presName="Parent4" presStyleLbl="revTx" presStyleIdx="3" presStyleCnt="5">
        <dgm:presLayoutVars>
          <dgm:chMax val="1"/>
          <dgm:chPref val="1"/>
          <dgm:bulletEnabled val="1"/>
        </dgm:presLayoutVars>
      </dgm:prSet>
      <dgm:spPr/>
    </dgm:pt>
    <dgm:pt modelId="{99B6B07A-F73F-49C5-9CCD-2A7E653C352D}" type="pres">
      <dgm:prSet presAssocID="{15C4237D-9141-4061-9007-70FD903E2573}" presName="Accent5" presStyleCnt="0"/>
      <dgm:spPr/>
    </dgm:pt>
    <dgm:pt modelId="{4D2D71A9-CE22-4FA6-9630-A1E9DC296ACC}" type="pres">
      <dgm:prSet presAssocID="{15C4237D-9141-4061-9007-70FD903E2573}" presName="Accent" presStyleLbl="node1" presStyleIdx="4" presStyleCnt="5"/>
      <dgm:spPr/>
    </dgm:pt>
    <dgm:pt modelId="{3FDC0BDF-B706-4F83-995E-E914528CDD22}" type="pres">
      <dgm:prSet presAssocID="{15C4237D-9141-4061-9007-70FD903E2573}" presName="Parent5" presStyleLbl="revTx" presStyleIdx="4" presStyleCnt="5">
        <dgm:presLayoutVars>
          <dgm:chMax val="1"/>
          <dgm:chPref val="1"/>
          <dgm:bulletEnabled val="1"/>
        </dgm:presLayoutVars>
      </dgm:prSet>
      <dgm:spPr/>
    </dgm:pt>
  </dgm:ptLst>
  <dgm:cxnLst>
    <dgm:cxn modelId="{D69E7610-2E6D-4986-8FFD-3985025EE4B7}" type="presOf" srcId="{17BF710E-2DAD-40F8-B07A-D8508131E41E}" destId="{67B372D5-9104-4AE8-B040-1F7228F8ECCF}" srcOrd="0" destOrd="0" presId="urn:microsoft.com/office/officeart/2009/layout/CircleArrowProcess"/>
    <dgm:cxn modelId="{66AF4515-E5D8-48FD-A373-8D94D81F457E}" type="presOf" srcId="{EA0BF779-1CAA-4BCD-BC7E-137AD6FE85FE}" destId="{FFA28F0B-23FA-4314-A7AA-913E4CBDC613}" srcOrd="0" destOrd="0" presId="urn:microsoft.com/office/officeart/2009/layout/CircleArrowProcess"/>
    <dgm:cxn modelId="{43E82F17-F7F8-4675-897D-671E3BEF044D}" srcId="{F06329F7-E41D-4401-9EA7-C0FC9631AC6D}" destId="{EA0BF779-1CAA-4BCD-BC7E-137AD6FE85FE}" srcOrd="1" destOrd="0" parTransId="{AD0C8433-20A7-46A5-A201-1B0AA84FD259}" sibTransId="{F806D8B0-9E7A-4AC2-8A60-4945D383E044}"/>
    <dgm:cxn modelId="{B83ED228-9938-4DFC-A52F-9D3F1AEEB6FE}" srcId="{F06329F7-E41D-4401-9EA7-C0FC9631AC6D}" destId="{15C4237D-9141-4061-9007-70FD903E2573}" srcOrd="4" destOrd="0" parTransId="{93534145-4567-4D28-AA79-B7076E0419DB}" sibTransId="{46C5A108-E687-4A34-9C2C-05C0B5DEA967}"/>
    <dgm:cxn modelId="{EC5DCB39-2964-4AFE-A0D5-EAA735D00D12}" type="presOf" srcId="{F06329F7-E41D-4401-9EA7-C0FC9631AC6D}" destId="{36F8AED9-ADD7-48FA-AA2C-3179C7AEA98F}" srcOrd="0" destOrd="0" presId="urn:microsoft.com/office/officeart/2009/layout/CircleArrowProcess"/>
    <dgm:cxn modelId="{04240D3C-3BAB-4060-B0E3-42B621108A52}" type="presOf" srcId="{2D223336-BAA2-4F02-93BA-805527633A82}" destId="{1695CBE2-A0DE-47FE-B013-01C205DA845F}" srcOrd="0" destOrd="0" presId="urn:microsoft.com/office/officeart/2009/layout/CircleArrowProcess"/>
    <dgm:cxn modelId="{48B0515E-9C69-47D5-8FC7-BD2B4425C93E}" srcId="{F06329F7-E41D-4401-9EA7-C0FC9631AC6D}" destId="{EB8A9D98-1F79-488A-B74C-F56EDEC7B1E5}" srcOrd="3" destOrd="0" parTransId="{7111E8E5-A6E4-48EA-9B07-37CAED96B008}" sibTransId="{8B3717CA-CB53-43FB-ACAC-6348CBEB1500}"/>
    <dgm:cxn modelId="{82CCA481-42B8-4C46-89D8-3BB7C99A2875}" srcId="{F06329F7-E41D-4401-9EA7-C0FC9631AC6D}" destId="{2D223336-BAA2-4F02-93BA-805527633A82}" srcOrd="0" destOrd="0" parTransId="{A1428585-12F5-475F-8F34-9AA5FD274B13}" sibTransId="{6B1AF7C0-A7C1-4C7D-AD16-2E7BF8018E84}"/>
    <dgm:cxn modelId="{8BB1C5CC-B82F-43AE-BF15-CE5DC4FFCB44}" srcId="{F06329F7-E41D-4401-9EA7-C0FC9631AC6D}" destId="{17BF710E-2DAD-40F8-B07A-D8508131E41E}" srcOrd="2" destOrd="0" parTransId="{476F17F0-9FDA-4063-A708-9EE9C3467579}" sibTransId="{792D8CC2-8A3E-44AF-8FE5-5109DBF5B8AB}"/>
    <dgm:cxn modelId="{A607ABF1-92E5-4A0F-A203-B98E7DE3C053}" type="presOf" srcId="{15C4237D-9141-4061-9007-70FD903E2573}" destId="{3FDC0BDF-B706-4F83-995E-E914528CDD22}" srcOrd="0" destOrd="0" presId="urn:microsoft.com/office/officeart/2009/layout/CircleArrowProcess"/>
    <dgm:cxn modelId="{54AC14F2-03FC-4014-8284-C0F250037F39}" type="presOf" srcId="{EB8A9D98-1F79-488A-B74C-F56EDEC7B1E5}" destId="{EDB94704-FA47-413C-AE41-84971568E36D}" srcOrd="0" destOrd="0" presId="urn:microsoft.com/office/officeart/2009/layout/CircleArrowProcess"/>
    <dgm:cxn modelId="{3007B4A7-3A91-46A2-84D2-F5304A5D38EB}" type="presParOf" srcId="{36F8AED9-ADD7-48FA-AA2C-3179C7AEA98F}" destId="{A9D66388-BA2E-47C3-8A69-458826189C3D}" srcOrd="0" destOrd="0" presId="urn:microsoft.com/office/officeart/2009/layout/CircleArrowProcess"/>
    <dgm:cxn modelId="{B06B04F5-84FC-4C1C-93F4-AB0D665559D2}" type="presParOf" srcId="{A9D66388-BA2E-47C3-8A69-458826189C3D}" destId="{850856FA-7C7D-4212-A794-800C55587C40}" srcOrd="0" destOrd="0" presId="urn:microsoft.com/office/officeart/2009/layout/CircleArrowProcess"/>
    <dgm:cxn modelId="{3ECA64FF-CC9B-47DE-8335-F163703A5E93}" type="presParOf" srcId="{36F8AED9-ADD7-48FA-AA2C-3179C7AEA98F}" destId="{1695CBE2-A0DE-47FE-B013-01C205DA845F}" srcOrd="1" destOrd="0" presId="urn:microsoft.com/office/officeart/2009/layout/CircleArrowProcess"/>
    <dgm:cxn modelId="{74D4095F-73EC-4126-B2E4-A6DC1B25B46F}" type="presParOf" srcId="{36F8AED9-ADD7-48FA-AA2C-3179C7AEA98F}" destId="{1FDC5539-BCFA-4A26-9194-AD5C7166D512}" srcOrd="2" destOrd="0" presId="urn:microsoft.com/office/officeart/2009/layout/CircleArrowProcess"/>
    <dgm:cxn modelId="{E076D7FC-9331-473E-B6EE-57E6D25E289E}" type="presParOf" srcId="{1FDC5539-BCFA-4A26-9194-AD5C7166D512}" destId="{A3413C34-73B3-4621-A19A-2E232282C9CB}" srcOrd="0" destOrd="0" presId="urn:microsoft.com/office/officeart/2009/layout/CircleArrowProcess"/>
    <dgm:cxn modelId="{F95FEECC-5881-44FD-9E2A-A740504C30EE}" type="presParOf" srcId="{36F8AED9-ADD7-48FA-AA2C-3179C7AEA98F}" destId="{FFA28F0B-23FA-4314-A7AA-913E4CBDC613}" srcOrd="3" destOrd="0" presId="urn:microsoft.com/office/officeart/2009/layout/CircleArrowProcess"/>
    <dgm:cxn modelId="{57024149-AAC5-45D2-9B3F-80DB0B48ED21}" type="presParOf" srcId="{36F8AED9-ADD7-48FA-AA2C-3179C7AEA98F}" destId="{4B1CE36D-EF89-4351-8AD5-E93BB0D417B2}" srcOrd="4" destOrd="0" presId="urn:microsoft.com/office/officeart/2009/layout/CircleArrowProcess"/>
    <dgm:cxn modelId="{9E1905D9-A555-44E5-BA29-2DA66E0715B5}" type="presParOf" srcId="{4B1CE36D-EF89-4351-8AD5-E93BB0D417B2}" destId="{64EC68BA-7506-43A0-879F-22A44BF67705}" srcOrd="0" destOrd="0" presId="urn:microsoft.com/office/officeart/2009/layout/CircleArrowProcess"/>
    <dgm:cxn modelId="{07C5C4F3-CB1E-4063-B802-A0AA93ABA8CE}" type="presParOf" srcId="{36F8AED9-ADD7-48FA-AA2C-3179C7AEA98F}" destId="{67B372D5-9104-4AE8-B040-1F7228F8ECCF}" srcOrd="5" destOrd="0" presId="urn:microsoft.com/office/officeart/2009/layout/CircleArrowProcess"/>
    <dgm:cxn modelId="{98383FCB-A135-4CE9-8C2F-C2AB9453DB9B}" type="presParOf" srcId="{36F8AED9-ADD7-48FA-AA2C-3179C7AEA98F}" destId="{B20F84E7-6885-4618-B982-0E498216EA5F}" srcOrd="6" destOrd="0" presId="urn:microsoft.com/office/officeart/2009/layout/CircleArrowProcess"/>
    <dgm:cxn modelId="{28C7E18A-2867-48C7-895F-690714F85539}" type="presParOf" srcId="{B20F84E7-6885-4618-B982-0E498216EA5F}" destId="{016ADC71-18E7-430C-9CC1-2C7CD2ADA25D}" srcOrd="0" destOrd="0" presId="urn:microsoft.com/office/officeart/2009/layout/CircleArrowProcess"/>
    <dgm:cxn modelId="{91CAAE77-BB46-4EAF-A183-E497477A9786}" type="presParOf" srcId="{36F8AED9-ADD7-48FA-AA2C-3179C7AEA98F}" destId="{EDB94704-FA47-413C-AE41-84971568E36D}" srcOrd="7" destOrd="0" presId="urn:microsoft.com/office/officeart/2009/layout/CircleArrowProcess"/>
    <dgm:cxn modelId="{FE8A57E4-25E7-4AED-BAAC-6C09E75C07DC}" type="presParOf" srcId="{36F8AED9-ADD7-48FA-AA2C-3179C7AEA98F}" destId="{99B6B07A-F73F-49C5-9CCD-2A7E653C352D}" srcOrd="8" destOrd="0" presId="urn:microsoft.com/office/officeart/2009/layout/CircleArrowProcess"/>
    <dgm:cxn modelId="{601CBFC7-0324-4DD6-B82F-3259F03B8179}" type="presParOf" srcId="{99B6B07A-F73F-49C5-9CCD-2A7E653C352D}" destId="{4D2D71A9-CE22-4FA6-9630-A1E9DC296ACC}" srcOrd="0" destOrd="0" presId="urn:microsoft.com/office/officeart/2009/layout/CircleArrowProcess"/>
    <dgm:cxn modelId="{91043CDB-A2FE-460A-856B-1353A8E39700}" type="presParOf" srcId="{36F8AED9-ADD7-48FA-AA2C-3179C7AEA98F}" destId="{3FDC0BDF-B706-4F83-995E-E914528CDD22}" srcOrd="9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C134EB3-70DD-4E0C-AE55-598B0C6CD29B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2DE5957-975A-4AA9-8ADF-BDAB39EF7DAC}">
      <dgm:prSet phldrT="[Текст]"/>
      <dgm:spPr/>
      <dgm:t>
        <a:bodyPr/>
        <a:lstStyle/>
        <a:p>
          <a:r>
            <a:rPr lang="en-US" dirty="0"/>
            <a:t>_______</a:t>
          </a:r>
          <a:endParaRPr lang="ru-RU" dirty="0"/>
        </a:p>
      </dgm:t>
    </dgm:pt>
    <dgm:pt modelId="{C4AE44E4-71D5-4C24-BA8A-08A1799918E7}" type="parTrans" cxnId="{52C02211-3D30-439A-96AA-0151374D3A3D}">
      <dgm:prSet/>
      <dgm:spPr/>
      <dgm:t>
        <a:bodyPr/>
        <a:lstStyle/>
        <a:p>
          <a:endParaRPr lang="ru-RU"/>
        </a:p>
      </dgm:t>
    </dgm:pt>
    <dgm:pt modelId="{B897C4DB-F1E1-40DB-AB6A-54DB51BD2895}" type="sibTrans" cxnId="{52C02211-3D30-439A-96AA-0151374D3A3D}">
      <dgm:prSet/>
      <dgm:spPr/>
      <dgm:t>
        <a:bodyPr/>
        <a:lstStyle/>
        <a:p>
          <a:endParaRPr lang="ru-RU"/>
        </a:p>
      </dgm:t>
    </dgm:pt>
    <dgm:pt modelId="{CB7BEB35-7563-47C9-81EB-4CE203CB0C8A}">
      <dgm:prSet phldrT="[Текст]"/>
      <dgm:spPr/>
      <dgm:t>
        <a:bodyPr/>
        <a:lstStyle/>
        <a:p>
          <a:r>
            <a:rPr lang="en-US" dirty="0"/>
            <a:t>_______</a:t>
          </a:r>
          <a:endParaRPr lang="ru-RU" dirty="0"/>
        </a:p>
      </dgm:t>
    </dgm:pt>
    <dgm:pt modelId="{A05DCBB5-66A7-45E0-8503-0E591D31557E}" type="parTrans" cxnId="{2EC667D5-0AF6-492A-9568-DCE2F8323C96}">
      <dgm:prSet/>
      <dgm:spPr/>
      <dgm:t>
        <a:bodyPr/>
        <a:lstStyle/>
        <a:p>
          <a:endParaRPr lang="ru-RU"/>
        </a:p>
      </dgm:t>
    </dgm:pt>
    <dgm:pt modelId="{80E86FDA-578C-488C-8045-4A7C231EC77A}" type="sibTrans" cxnId="{2EC667D5-0AF6-492A-9568-DCE2F8323C96}">
      <dgm:prSet/>
      <dgm:spPr/>
      <dgm:t>
        <a:bodyPr/>
        <a:lstStyle/>
        <a:p>
          <a:endParaRPr lang="ru-RU"/>
        </a:p>
      </dgm:t>
    </dgm:pt>
    <dgm:pt modelId="{FA6E7A59-DC9C-4AAA-A1F0-AF850C7E7280}">
      <dgm:prSet phldrT="[Текст]"/>
      <dgm:spPr/>
      <dgm:t>
        <a:bodyPr/>
        <a:lstStyle/>
        <a:p>
          <a:r>
            <a:rPr lang="en-US" dirty="0"/>
            <a:t>______</a:t>
          </a:r>
          <a:endParaRPr lang="ru-RU" dirty="0"/>
        </a:p>
      </dgm:t>
    </dgm:pt>
    <dgm:pt modelId="{4C0B2DA8-EEAC-4B59-A685-02067B7CB945}" type="parTrans" cxnId="{ECE5E341-DA36-42DA-AC5A-8FFC8333A8A1}">
      <dgm:prSet/>
      <dgm:spPr/>
      <dgm:t>
        <a:bodyPr/>
        <a:lstStyle/>
        <a:p>
          <a:endParaRPr lang="ru-RU"/>
        </a:p>
      </dgm:t>
    </dgm:pt>
    <dgm:pt modelId="{60E9F2A3-CF31-45CE-B52B-BAA76D837A55}" type="sibTrans" cxnId="{ECE5E341-DA36-42DA-AC5A-8FFC8333A8A1}">
      <dgm:prSet/>
      <dgm:spPr/>
      <dgm:t>
        <a:bodyPr/>
        <a:lstStyle/>
        <a:p>
          <a:endParaRPr lang="ru-RU"/>
        </a:p>
      </dgm:t>
    </dgm:pt>
    <dgm:pt modelId="{8649C9BA-7F97-475A-9E7B-7DAAF92DA25D}" type="pres">
      <dgm:prSet presAssocID="{DC134EB3-70DD-4E0C-AE55-598B0C6CD29B}" presName="rootnode" presStyleCnt="0">
        <dgm:presLayoutVars>
          <dgm:chMax/>
          <dgm:chPref/>
          <dgm:dir/>
          <dgm:animLvl val="lvl"/>
        </dgm:presLayoutVars>
      </dgm:prSet>
      <dgm:spPr/>
    </dgm:pt>
    <dgm:pt modelId="{D9A059BE-5E46-4F4D-891B-9C38B909EF7B}" type="pres">
      <dgm:prSet presAssocID="{62DE5957-975A-4AA9-8ADF-BDAB39EF7DAC}" presName="composite" presStyleCnt="0"/>
      <dgm:spPr/>
    </dgm:pt>
    <dgm:pt modelId="{0E825DE8-A8B5-4B2C-878C-A638B1A20AD0}" type="pres">
      <dgm:prSet presAssocID="{62DE5957-975A-4AA9-8ADF-BDAB39EF7DAC}" presName="bentUpArrow1" presStyleLbl="alignImgPlace1" presStyleIdx="0" presStyleCnt="2"/>
      <dgm:spPr/>
    </dgm:pt>
    <dgm:pt modelId="{DF02A54B-0210-451C-97E9-8B0E8D8217C9}" type="pres">
      <dgm:prSet presAssocID="{62DE5957-975A-4AA9-8ADF-BDAB39EF7DAC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</dgm:pt>
    <dgm:pt modelId="{94C23AFF-CB76-437D-818E-908FE33B0032}" type="pres">
      <dgm:prSet presAssocID="{62DE5957-975A-4AA9-8ADF-BDAB39EF7DAC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DB4313BA-0111-4CF8-A5E7-4E93633807EF}" type="pres">
      <dgm:prSet presAssocID="{B897C4DB-F1E1-40DB-AB6A-54DB51BD2895}" presName="sibTrans" presStyleCnt="0"/>
      <dgm:spPr/>
    </dgm:pt>
    <dgm:pt modelId="{400A5DAA-D290-43D2-A38F-B9FC5405418C}" type="pres">
      <dgm:prSet presAssocID="{CB7BEB35-7563-47C9-81EB-4CE203CB0C8A}" presName="composite" presStyleCnt="0"/>
      <dgm:spPr/>
    </dgm:pt>
    <dgm:pt modelId="{266934E8-16EE-4038-A5D3-96E666B75CA4}" type="pres">
      <dgm:prSet presAssocID="{CB7BEB35-7563-47C9-81EB-4CE203CB0C8A}" presName="bentUpArrow1" presStyleLbl="alignImgPlace1" presStyleIdx="1" presStyleCnt="2"/>
      <dgm:spPr/>
    </dgm:pt>
    <dgm:pt modelId="{A1875D0E-BFD5-4EBD-BCC4-92ABB588805E}" type="pres">
      <dgm:prSet presAssocID="{CB7BEB35-7563-47C9-81EB-4CE203CB0C8A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</dgm:pt>
    <dgm:pt modelId="{80430FBD-9016-40FF-A041-A414E4917B0C}" type="pres">
      <dgm:prSet presAssocID="{CB7BEB35-7563-47C9-81EB-4CE203CB0C8A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2F53F33A-FA7D-48BB-804E-9D9F17CD1E5F}" type="pres">
      <dgm:prSet presAssocID="{80E86FDA-578C-488C-8045-4A7C231EC77A}" presName="sibTrans" presStyleCnt="0"/>
      <dgm:spPr/>
    </dgm:pt>
    <dgm:pt modelId="{A334A305-6270-4561-9128-B969F4FE81CD}" type="pres">
      <dgm:prSet presAssocID="{FA6E7A59-DC9C-4AAA-A1F0-AF850C7E7280}" presName="composite" presStyleCnt="0"/>
      <dgm:spPr/>
    </dgm:pt>
    <dgm:pt modelId="{8B4AA5EE-4235-4C13-9383-B01AA0C38538}" type="pres">
      <dgm:prSet presAssocID="{FA6E7A59-DC9C-4AAA-A1F0-AF850C7E7280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</dgm:pt>
  </dgm:ptLst>
  <dgm:cxnLst>
    <dgm:cxn modelId="{52C02211-3D30-439A-96AA-0151374D3A3D}" srcId="{DC134EB3-70DD-4E0C-AE55-598B0C6CD29B}" destId="{62DE5957-975A-4AA9-8ADF-BDAB39EF7DAC}" srcOrd="0" destOrd="0" parTransId="{C4AE44E4-71D5-4C24-BA8A-08A1799918E7}" sibTransId="{B897C4DB-F1E1-40DB-AB6A-54DB51BD2895}"/>
    <dgm:cxn modelId="{09F14C5B-CBFE-4D3C-9539-BE14747B4942}" type="presOf" srcId="{FA6E7A59-DC9C-4AAA-A1F0-AF850C7E7280}" destId="{8B4AA5EE-4235-4C13-9383-B01AA0C38538}" srcOrd="0" destOrd="0" presId="urn:microsoft.com/office/officeart/2005/8/layout/StepDownProcess"/>
    <dgm:cxn modelId="{ECE5E341-DA36-42DA-AC5A-8FFC8333A8A1}" srcId="{DC134EB3-70DD-4E0C-AE55-598B0C6CD29B}" destId="{FA6E7A59-DC9C-4AAA-A1F0-AF850C7E7280}" srcOrd="2" destOrd="0" parTransId="{4C0B2DA8-EEAC-4B59-A685-02067B7CB945}" sibTransId="{60E9F2A3-CF31-45CE-B52B-BAA76D837A55}"/>
    <dgm:cxn modelId="{375B2A7C-777F-4C04-9FAD-F8FC0B85A4FB}" type="presOf" srcId="{DC134EB3-70DD-4E0C-AE55-598B0C6CD29B}" destId="{8649C9BA-7F97-475A-9E7B-7DAAF92DA25D}" srcOrd="0" destOrd="0" presId="urn:microsoft.com/office/officeart/2005/8/layout/StepDownProcess"/>
    <dgm:cxn modelId="{4451E77D-107C-4FD3-AA59-3D99626A46C3}" type="presOf" srcId="{CB7BEB35-7563-47C9-81EB-4CE203CB0C8A}" destId="{A1875D0E-BFD5-4EBD-BCC4-92ABB588805E}" srcOrd="0" destOrd="0" presId="urn:microsoft.com/office/officeart/2005/8/layout/StepDownProcess"/>
    <dgm:cxn modelId="{2EC667D5-0AF6-492A-9568-DCE2F8323C96}" srcId="{DC134EB3-70DD-4E0C-AE55-598B0C6CD29B}" destId="{CB7BEB35-7563-47C9-81EB-4CE203CB0C8A}" srcOrd="1" destOrd="0" parTransId="{A05DCBB5-66A7-45E0-8503-0E591D31557E}" sibTransId="{80E86FDA-578C-488C-8045-4A7C231EC77A}"/>
    <dgm:cxn modelId="{589C53EF-71B5-4974-B88F-F7EB4DE8D679}" type="presOf" srcId="{62DE5957-975A-4AA9-8ADF-BDAB39EF7DAC}" destId="{DF02A54B-0210-451C-97E9-8B0E8D8217C9}" srcOrd="0" destOrd="0" presId="urn:microsoft.com/office/officeart/2005/8/layout/StepDownProcess"/>
    <dgm:cxn modelId="{79E3D5EF-EBCF-4A2F-9C48-515B76ABFC5F}" type="presParOf" srcId="{8649C9BA-7F97-475A-9E7B-7DAAF92DA25D}" destId="{D9A059BE-5E46-4F4D-891B-9C38B909EF7B}" srcOrd="0" destOrd="0" presId="urn:microsoft.com/office/officeart/2005/8/layout/StepDownProcess"/>
    <dgm:cxn modelId="{BBA12AB3-0A33-4A92-8057-DA252EC3D07F}" type="presParOf" srcId="{D9A059BE-5E46-4F4D-891B-9C38B909EF7B}" destId="{0E825DE8-A8B5-4B2C-878C-A638B1A20AD0}" srcOrd="0" destOrd="0" presId="urn:microsoft.com/office/officeart/2005/8/layout/StepDownProcess"/>
    <dgm:cxn modelId="{3BD8E216-069B-4AC7-A162-EF43AD5F39B1}" type="presParOf" srcId="{D9A059BE-5E46-4F4D-891B-9C38B909EF7B}" destId="{DF02A54B-0210-451C-97E9-8B0E8D8217C9}" srcOrd="1" destOrd="0" presId="urn:microsoft.com/office/officeart/2005/8/layout/StepDownProcess"/>
    <dgm:cxn modelId="{6BAADB1C-6837-418B-A854-1313F1D74515}" type="presParOf" srcId="{D9A059BE-5E46-4F4D-891B-9C38B909EF7B}" destId="{94C23AFF-CB76-437D-818E-908FE33B0032}" srcOrd="2" destOrd="0" presId="urn:microsoft.com/office/officeart/2005/8/layout/StepDownProcess"/>
    <dgm:cxn modelId="{C71792D0-51D7-4A3A-B110-6C253B11FE65}" type="presParOf" srcId="{8649C9BA-7F97-475A-9E7B-7DAAF92DA25D}" destId="{DB4313BA-0111-4CF8-A5E7-4E93633807EF}" srcOrd="1" destOrd="0" presId="urn:microsoft.com/office/officeart/2005/8/layout/StepDownProcess"/>
    <dgm:cxn modelId="{B39443DE-89BC-461F-9049-E373B508AF7F}" type="presParOf" srcId="{8649C9BA-7F97-475A-9E7B-7DAAF92DA25D}" destId="{400A5DAA-D290-43D2-A38F-B9FC5405418C}" srcOrd="2" destOrd="0" presId="urn:microsoft.com/office/officeart/2005/8/layout/StepDownProcess"/>
    <dgm:cxn modelId="{10A8DEB3-50CD-4CB3-834A-B60716EF192D}" type="presParOf" srcId="{400A5DAA-D290-43D2-A38F-B9FC5405418C}" destId="{266934E8-16EE-4038-A5D3-96E666B75CA4}" srcOrd="0" destOrd="0" presId="urn:microsoft.com/office/officeart/2005/8/layout/StepDownProcess"/>
    <dgm:cxn modelId="{1B0B514D-4A05-4C0F-B229-DAD5526D42D8}" type="presParOf" srcId="{400A5DAA-D290-43D2-A38F-B9FC5405418C}" destId="{A1875D0E-BFD5-4EBD-BCC4-92ABB588805E}" srcOrd="1" destOrd="0" presId="urn:microsoft.com/office/officeart/2005/8/layout/StepDownProcess"/>
    <dgm:cxn modelId="{56BC15D8-A917-45A7-8984-9FE6273B914E}" type="presParOf" srcId="{400A5DAA-D290-43D2-A38F-B9FC5405418C}" destId="{80430FBD-9016-40FF-A041-A414E4917B0C}" srcOrd="2" destOrd="0" presId="urn:microsoft.com/office/officeart/2005/8/layout/StepDownProcess"/>
    <dgm:cxn modelId="{11429272-1F22-4886-B2D7-30A6AFA2FAF9}" type="presParOf" srcId="{8649C9BA-7F97-475A-9E7B-7DAAF92DA25D}" destId="{2F53F33A-FA7D-48BB-804E-9D9F17CD1E5F}" srcOrd="3" destOrd="0" presId="urn:microsoft.com/office/officeart/2005/8/layout/StepDownProcess"/>
    <dgm:cxn modelId="{47F26D2C-B4AA-40E3-BBE8-E8C4F628C1F1}" type="presParOf" srcId="{8649C9BA-7F97-475A-9E7B-7DAAF92DA25D}" destId="{A334A305-6270-4561-9128-B969F4FE81CD}" srcOrd="4" destOrd="0" presId="urn:microsoft.com/office/officeart/2005/8/layout/StepDownProcess"/>
    <dgm:cxn modelId="{0DB77A0B-C6C2-4CFF-8FF4-16B17AB6F53F}" type="presParOf" srcId="{A334A305-6270-4561-9128-B969F4FE81CD}" destId="{8B4AA5EE-4235-4C13-9383-B01AA0C38538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CC9814-AC7A-48C5-8FF2-7C16704E2371}">
      <dsp:nvSpPr>
        <dsp:cNvPr id="0" name=""/>
        <dsp:cNvSpPr/>
      </dsp:nvSpPr>
      <dsp:spPr>
        <a:xfrm>
          <a:off x="4102894" y="38028"/>
          <a:ext cx="1259683" cy="125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___________</a:t>
          </a:r>
          <a:endParaRPr lang="ru-RU" sz="900" kern="1200" dirty="0"/>
        </a:p>
      </dsp:txBody>
      <dsp:txXfrm>
        <a:off x="4102894" y="38028"/>
        <a:ext cx="1259683" cy="1259683"/>
      </dsp:txXfrm>
    </dsp:sp>
    <dsp:sp modelId="{1AA27C9B-9E5F-4BAF-9C28-83658296878A}">
      <dsp:nvSpPr>
        <dsp:cNvPr id="0" name=""/>
        <dsp:cNvSpPr/>
      </dsp:nvSpPr>
      <dsp:spPr>
        <a:xfrm>
          <a:off x="1137854" y="1368"/>
          <a:ext cx="4725194" cy="4725194"/>
        </a:xfrm>
        <a:prstGeom prst="circularArrow">
          <a:avLst>
            <a:gd name="adj1" fmla="val 5198"/>
            <a:gd name="adj2" fmla="val 335791"/>
            <a:gd name="adj3" fmla="val 21293739"/>
            <a:gd name="adj4" fmla="val 19765803"/>
            <a:gd name="adj5" fmla="val 606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880AEB-250E-496E-A119-6F01BAA2B0B7}">
      <dsp:nvSpPr>
        <dsp:cNvPr id="0" name=""/>
        <dsp:cNvSpPr/>
      </dsp:nvSpPr>
      <dsp:spPr>
        <a:xfrm>
          <a:off x="4864488" y="2381974"/>
          <a:ext cx="1259683" cy="125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________________</a:t>
          </a:r>
          <a:endParaRPr lang="ru-RU" sz="900" kern="1200" dirty="0"/>
        </a:p>
      </dsp:txBody>
      <dsp:txXfrm>
        <a:off x="4864488" y="2381974"/>
        <a:ext cx="1259683" cy="1259683"/>
      </dsp:txXfrm>
    </dsp:sp>
    <dsp:sp modelId="{C722296C-8CEC-4333-BC24-9DC79144AF1D}">
      <dsp:nvSpPr>
        <dsp:cNvPr id="0" name=""/>
        <dsp:cNvSpPr/>
      </dsp:nvSpPr>
      <dsp:spPr>
        <a:xfrm>
          <a:off x="1137854" y="1368"/>
          <a:ext cx="4725194" cy="4725194"/>
        </a:xfrm>
        <a:prstGeom prst="circularArrow">
          <a:avLst>
            <a:gd name="adj1" fmla="val 5198"/>
            <a:gd name="adj2" fmla="val 335791"/>
            <a:gd name="adj3" fmla="val 4015214"/>
            <a:gd name="adj4" fmla="val 2252959"/>
            <a:gd name="adj5" fmla="val 606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0D841B-D7BC-4F3F-BD53-E7FB2E9EDA73}">
      <dsp:nvSpPr>
        <dsp:cNvPr id="0" name=""/>
        <dsp:cNvSpPr/>
      </dsp:nvSpPr>
      <dsp:spPr>
        <a:xfrm>
          <a:off x="2870609" y="3830612"/>
          <a:ext cx="1259683" cy="125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_____________</a:t>
          </a:r>
          <a:endParaRPr lang="ru-RU" sz="900" kern="1200" dirty="0"/>
        </a:p>
      </dsp:txBody>
      <dsp:txXfrm>
        <a:off x="2870609" y="3830612"/>
        <a:ext cx="1259683" cy="1259683"/>
      </dsp:txXfrm>
    </dsp:sp>
    <dsp:sp modelId="{36135107-914A-4934-BB90-D1ABFC877D64}">
      <dsp:nvSpPr>
        <dsp:cNvPr id="0" name=""/>
        <dsp:cNvSpPr/>
      </dsp:nvSpPr>
      <dsp:spPr>
        <a:xfrm>
          <a:off x="1137854" y="1368"/>
          <a:ext cx="4725194" cy="4725194"/>
        </a:xfrm>
        <a:prstGeom prst="circularArrow">
          <a:avLst>
            <a:gd name="adj1" fmla="val 5198"/>
            <a:gd name="adj2" fmla="val 335791"/>
            <a:gd name="adj3" fmla="val 8211250"/>
            <a:gd name="adj4" fmla="val 6448995"/>
            <a:gd name="adj5" fmla="val 606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BFC66-B936-4D8C-A81F-C19F6CA69E7F}">
      <dsp:nvSpPr>
        <dsp:cNvPr id="0" name=""/>
        <dsp:cNvSpPr/>
      </dsp:nvSpPr>
      <dsp:spPr>
        <a:xfrm>
          <a:off x="876730" y="2381974"/>
          <a:ext cx="1259683" cy="125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_______________</a:t>
          </a:r>
          <a:endParaRPr lang="ru-RU" sz="900" kern="1200" dirty="0"/>
        </a:p>
      </dsp:txBody>
      <dsp:txXfrm>
        <a:off x="876730" y="2381974"/>
        <a:ext cx="1259683" cy="1259683"/>
      </dsp:txXfrm>
    </dsp:sp>
    <dsp:sp modelId="{295EF452-5A1F-4261-89AF-A2E586B74E1A}">
      <dsp:nvSpPr>
        <dsp:cNvPr id="0" name=""/>
        <dsp:cNvSpPr/>
      </dsp:nvSpPr>
      <dsp:spPr>
        <a:xfrm>
          <a:off x="1137854" y="1368"/>
          <a:ext cx="4725194" cy="4725194"/>
        </a:xfrm>
        <a:prstGeom prst="circularArrow">
          <a:avLst>
            <a:gd name="adj1" fmla="val 5198"/>
            <a:gd name="adj2" fmla="val 335791"/>
            <a:gd name="adj3" fmla="val 12298406"/>
            <a:gd name="adj4" fmla="val 10770470"/>
            <a:gd name="adj5" fmla="val 606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D4636F-A0F9-42FC-A709-88686CEFE2F5}">
      <dsp:nvSpPr>
        <dsp:cNvPr id="0" name=""/>
        <dsp:cNvSpPr/>
      </dsp:nvSpPr>
      <dsp:spPr>
        <a:xfrm>
          <a:off x="1638324" y="38028"/>
          <a:ext cx="1259683" cy="1259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__________________</a:t>
          </a:r>
          <a:endParaRPr lang="ru-RU" sz="900" kern="1200" dirty="0"/>
        </a:p>
      </dsp:txBody>
      <dsp:txXfrm>
        <a:off x="1638324" y="38028"/>
        <a:ext cx="1259683" cy="1259683"/>
      </dsp:txXfrm>
    </dsp:sp>
    <dsp:sp modelId="{E46EE611-F9BD-41EF-B66C-69443395D30F}">
      <dsp:nvSpPr>
        <dsp:cNvPr id="0" name=""/>
        <dsp:cNvSpPr/>
      </dsp:nvSpPr>
      <dsp:spPr>
        <a:xfrm>
          <a:off x="1137854" y="1368"/>
          <a:ext cx="4725194" cy="4725194"/>
        </a:xfrm>
        <a:prstGeom prst="circularArrow">
          <a:avLst>
            <a:gd name="adj1" fmla="val 5198"/>
            <a:gd name="adj2" fmla="val 335791"/>
            <a:gd name="adj3" fmla="val 16866201"/>
            <a:gd name="adj4" fmla="val 15198008"/>
            <a:gd name="adj5" fmla="val 6065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0856FA-7C7D-4212-A794-800C55587C40}">
      <dsp:nvSpPr>
        <dsp:cNvPr id="0" name=""/>
        <dsp:cNvSpPr/>
      </dsp:nvSpPr>
      <dsp:spPr>
        <a:xfrm>
          <a:off x="2492383" y="0"/>
          <a:ext cx="1577806" cy="157788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695CBE2-A0DE-47FE-B013-01C205DA845F}">
      <dsp:nvSpPr>
        <dsp:cNvPr id="0" name=""/>
        <dsp:cNvSpPr/>
      </dsp:nvSpPr>
      <dsp:spPr>
        <a:xfrm>
          <a:off x="2838962" y="571461"/>
          <a:ext cx="880505" cy="44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___________</a:t>
          </a:r>
          <a:endParaRPr lang="ru-RU" sz="600" kern="1200" dirty="0"/>
        </a:p>
      </dsp:txBody>
      <dsp:txXfrm>
        <a:off x="2838962" y="571461"/>
        <a:ext cx="880505" cy="440055"/>
      </dsp:txXfrm>
    </dsp:sp>
    <dsp:sp modelId="{A3413C34-73B3-4621-A19A-2E232282C9CB}">
      <dsp:nvSpPr>
        <dsp:cNvPr id="0" name=""/>
        <dsp:cNvSpPr/>
      </dsp:nvSpPr>
      <dsp:spPr>
        <a:xfrm>
          <a:off x="2930712" y="906596"/>
          <a:ext cx="1577806" cy="1577885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28F0B-23FA-4314-A7AA-913E4CBDC613}">
      <dsp:nvSpPr>
        <dsp:cNvPr id="0" name=""/>
        <dsp:cNvSpPr/>
      </dsp:nvSpPr>
      <dsp:spPr>
        <a:xfrm>
          <a:off x="3279067" y="1480095"/>
          <a:ext cx="880505" cy="44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________________</a:t>
          </a:r>
          <a:endParaRPr lang="ru-RU" sz="600" kern="1200" dirty="0"/>
        </a:p>
      </dsp:txBody>
      <dsp:txXfrm>
        <a:off x="3279067" y="1480095"/>
        <a:ext cx="880505" cy="440055"/>
      </dsp:txXfrm>
    </dsp:sp>
    <dsp:sp modelId="{64EC68BA-7506-43A0-879F-22A44BF67705}">
      <dsp:nvSpPr>
        <dsp:cNvPr id="0" name=""/>
        <dsp:cNvSpPr/>
      </dsp:nvSpPr>
      <dsp:spPr>
        <a:xfrm>
          <a:off x="2492383" y="1817268"/>
          <a:ext cx="1577806" cy="1577885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B372D5-9104-4AE8-B040-1F7228F8ECCF}">
      <dsp:nvSpPr>
        <dsp:cNvPr id="0" name=""/>
        <dsp:cNvSpPr/>
      </dsp:nvSpPr>
      <dsp:spPr>
        <a:xfrm>
          <a:off x="2838962" y="2388220"/>
          <a:ext cx="880505" cy="44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_____________</a:t>
          </a:r>
          <a:endParaRPr lang="ru-RU" sz="600" kern="1200" dirty="0"/>
        </a:p>
      </dsp:txBody>
      <dsp:txXfrm>
        <a:off x="2838962" y="2388220"/>
        <a:ext cx="880505" cy="440055"/>
      </dsp:txXfrm>
    </dsp:sp>
    <dsp:sp modelId="{016ADC71-18E7-430C-9CC1-2C7CD2ADA25D}">
      <dsp:nvSpPr>
        <dsp:cNvPr id="0" name=""/>
        <dsp:cNvSpPr/>
      </dsp:nvSpPr>
      <dsp:spPr>
        <a:xfrm>
          <a:off x="2930712" y="2725392"/>
          <a:ext cx="1577806" cy="1577885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B94704-FA47-413C-AE41-84971568E36D}">
      <dsp:nvSpPr>
        <dsp:cNvPr id="0" name=""/>
        <dsp:cNvSpPr/>
      </dsp:nvSpPr>
      <dsp:spPr>
        <a:xfrm>
          <a:off x="3279067" y="3296854"/>
          <a:ext cx="880505" cy="44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_______________</a:t>
          </a:r>
          <a:endParaRPr lang="ru-RU" sz="600" kern="1200" dirty="0"/>
        </a:p>
      </dsp:txBody>
      <dsp:txXfrm>
        <a:off x="3279067" y="3296854"/>
        <a:ext cx="880505" cy="440055"/>
      </dsp:txXfrm>
    </dsp:sp>
    <dsp:sp modelId="{4D2D71A9-CE22-4FA6-9630-A1E9DC296ACC}">
      <dsp:nvSpPr>
        <dsp:cNvPr id="0" name=""/>
        <dsp:cNvSpPr/>
      </dsp:nvSpPr>
      <dsp:spPr>
        <a:xfrm>
          <a:off x="2604259" y="3736910"/>
          <a:ext cx="1355534" cy="135632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FDC0BDF-B706-4F83-995E-E914528CDD22}">
      <dsp:nvSpPr>
        <dsp:cNvPr id="0" name=""/>
        <dsp:cNvSpPr/>
      </dsp:nvSpPr>
      <dsp:spPr>
        <a:xfrm>
          <a:off x="2838962" y="4205488"/>
          <a:ext cx="880505" cy="44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" tIns="3810" rIns="3810" bIns="381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 dirty="0"/>
            <a:t>__________________</a:t>
          </a:r>
          <a:endParaRPr lang="ru-RU" sz="600" kern="1200" dirty="0"/>
        </a:p>
      </dsp:txBody>
      <dsp:txXfrm>
        <a:off x="2838962" y="4205488"/>
        <a:ext cx="880505" cy="44005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825DE8-A8B5-4B2C-878C-A638B1A20AD0}">
      <dsp:nvSpPr>
        <dsp:cNvPr id="0" name=""/>
        <dsp:cNvSpPr/>
      </dsp:nvSpPr>
      <dsp:spPr>
        <a:xfrm rot="5400000">
          <a:off x="2018295" y="1126606"/>
          <a:ext cx="996386" cy="113435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02A54B-0210-451C-97E9-8B0E8D8217C9}">
      <dsp:nvSpPr>
        <dsp:cNvPr id="0" name=""/>
        <dsp:cNvSpPr/>
      </dsp:nvSpPr>
      <dsp:spPr>
        <a:xfrm>
          <a:off x="1754314" y="22092"/>
          <a:ext cx="1677327" cy="1174075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_______</a:t>
          </a:r>
          <a:endParaRPr lang="ru-RU" sz="2700" kern="1200" dirty="0"/>
        </a:p>
      </dsp:txBody>
      <dsp:txXfrm>
        <a:off x="1811638" y="79416"/>
        <a:ext cx="1562679" cy="1059427"/>
      </dsp:txXfrm>
    </dsp:sp>
    <dsp:sp modelId="{94C23AFF-CB76-437D-818E-908FE33B0032}">
      <dsp:nvSpPr>
        <dsp:cNvPr id="0" name=""/>
        <dsp:cNvSpPr/>
      </dsp:nvSpPr>
      <dsp:spPr>
        <a:xfrm>
          <a:off x="3431641" y="134067"/>
          <a:ext cx="1219928" cy="948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6934E8-16EE-4038-A5D3-96E666B75CA4}">
      <dsp:nvSpPr>
        <dsp:cNvPr id="0" name=""/>
        <dsp:cNvSpPr/>
      </dsp:nvSpPr>
      <dsp:spPr>
        <a:xfrm rot="5400000">
          <a:off x="3408978" y="2445480"/>
          <a:ext cx="996386" cy="1134350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3">
            <a:tint val="50000"/>
            <a:hueOff val="-1520794"/>
            <a:satOff val="-6928"/>
            <a:lumOff val="772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75D0E-BFD5-4EBD-BCC4-92ABB588805E}">
      <dsp:nvSpPr>
        <dsp:cNvPr id="0" name=""/>
        <dsp:cNvSpPr/>
      </dsp:nvSpPr>
      <dsp:spPr>
        <a:xfrm>
          <a:off x="3144997" y="1340965"/>
          <a:ext cx="1677327" cy="1174075"/>
        </a:xfrm>
        <a:prstGeom prst="roundRect">
          <a:avLst>
            <a:gd name="adj" fmla="val 16670"/>
          </a:avLst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_______</a:t>
          </a:r>
          <a:endParaRPr lang="ru-RU" sz="2700" kern="1200" dirty="0"/>
        </a:p>
      </dsp:txBody>
      <dsp:txXfrm>
        <a:off x="3202321" y="1398289"/>
        <a:ext cx="1562679" cy="1059427"/>
      </dsp:txXfrm>
    </dsp:sp>
    <dsp:sp modelId="{80430FBD-9016-40FF-A041-A414E4917B0C}">
      <dsp:nvSpPr>
        <dsp:cNvPr id="0" name=""/>
        <dsp:cNvSpPr/>
      </dsp:nvSpPr>
      <dsp:spPr>
        <a:xfrm>
          <a:off x="4822324" y="1452940"/>
          <a:ext cx="1219928" cy="9489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B4AA5EE-4235-4C13-9383-B01AA0C38538}">
      <dsp:nvSpPr>
        <dsp:cNvPr id="0" name=""/>
        <dsp:cNvSpPr/>
      </dsp:nvSpPr>
      <dsp:spPr>
        <a:xfrm>
          <a:off x="4535680" y="2659839"/>
          <a:ext cx="1677327" cy="1174075"/>
        </a:xfrm>
        <a:prstGeom prst="roundRect">
          <a:avLst>
            <a:gd name="adj" fmla="val 16670"/>
          </a:avLst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______</a:t>
          </a:r>
          <a:endParaRPr lang="ru-RU" sz="2700" kern="1200" dirty="0"/>
        </a:p>
      </dsp:txBody>
      <dsp:txXfrm>
        <a:off x="4593004" y="2717163"/>
        <a:ext cx="1562679" cy="10594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>
            <a:off x="2415395" y="3324781"/>
            <a:ext cx="7498723" cy="74027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461085" y="3470772"/>
            <a:ext cx="3217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uz-Cyrl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1166129" y="2052488"/>
            <a:ext cx="1021536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Ernest Seton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Tompsonning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Yovvoyi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ishlash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520638" y="330874"/>
            <a:ext cx="51962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Yovvoyi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hikoyasi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0" y="1189772"/>
            <a:ext cx="5413829" cy="47606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Прямоугольник 1"/>
          <p:cNvSpPr/>
          <p:nvPr/>
        </p:nvSpPr>
        <p:spPr>
          <a:xfrm>
            <a:off x="5874589" y="1541831"/>
            <a:ext cx="5564037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mohir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yozuvchi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jonivorlarda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insonlar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kabi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tuyg‘ular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mavjudligini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ayniqsa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qo‘ynida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tug‘lib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shu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ne’matlaridan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bahra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ulg‘aygan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jonivorlar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ozodlik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erkinlik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hayotidan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muhim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ekanini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jonli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ko‘rsatib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bera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oldi</a:t>
            </a:r>
            <a:r>
              <a:rPr lang="en-US" sz="2400" dirty="0">
                <a:ln w="0"/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n w="0"/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11168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1-topshiriq.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Ushbu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qarashli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327" y="2097418"/>
            <a:ext cx="3946121" cy="32277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Прямоугольник 15"/>
          <p:cNvSpPr/>
          <p:nvPr/>
        </p:nvSpPr>
        <p:spPr>
          <a:xfrm>
            <a:off x="6034536" y="1457368"/>
            <a:ext cx="55223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Mеn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hаligаchа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yuvоsh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emаs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bo‘z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оtni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ko‘rgаnim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yo‘q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Аsоv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emаs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to‘riqniyam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ko‘rmаdim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Аgаr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qоrа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to‘riqni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yaхshilаb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minib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o‘rgаtsа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undаn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bаrаkа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tоpsа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bo‘lаdi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Аmmо-lеkin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qоrа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оt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eshаkdаy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o‘jаr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itdаy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qаhrli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kеlаdi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Qоrа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оtdа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tirnоq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bo‘lsа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аrslоnniyam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gumdоn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qilаdi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118752" y="4626405"/>
            <a:ext cx="53174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yd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o‘j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r, q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hrli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nligid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kt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ususiyatl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yashiring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n?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6118752" y="4366420"/>
            <a:ext cx="5438129" cy="1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53133" y="175811"/>
            <a:ext cx="25312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2-topshiriq.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069771" y="1139960"/>
            <a:ext cx="876517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1893-yil 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v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ishqib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yigit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q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yg‘irni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o‘ldirish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und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f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di? Bu 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b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shq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f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di? </a:t>
            </a: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yg‘irg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qo‘yilg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muk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lish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kmik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n? J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ikkil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nib q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ldi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Qo‘yilg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s. L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yg‘irning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turg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turmushi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zin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а, 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z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zurriyot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</a:t>
            </a:r>
            <a:r>
              <a:rPr lang="ru-RU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tishi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mumkin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juml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хо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ysi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jih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tl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etm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qd</a:t>
            </a:r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а?</a:t>
            </a:r>
            <a:endParaRPr lang="en-US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тина по номерам &quot;Белая и черная лошади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3" y="1925973"/>
            <a:ext cx="2492927" cy="332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105489" y="287992"/>
            <a:ext cx="40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3-topshiriq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761070911"/>
              </p:ext>
            </p:extLst>
          </p:nvPr>
        </p:nvGraphicFramePr>
        <p:xfrm>
          <a:off x="222920" y="1440519"/>
          <a:ext cx="7000903" cy="5093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714892" y="2328543"/>
            <a:ext cx="346494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matniga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yovvoyi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tashqi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ko‘rinishiga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ta’rif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Tog'ay Murod. Ot yig'lagan tomonda. Spektakl &amp; Ernest Seton-Tompson. Yovvoyi  yo'rg'a. Tog'ay Murod tarjimasi | Xurshid Davron kutubxonasi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1972" y="3167836"/>
            <a:ext cx="1822797" cy="1469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489365" y="313320"/>
            <a:ext cx="32587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4-topshiriq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3026" y="2501509"/>
            <a:ext cx="37611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matniga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tayanib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yovvoyi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xarakter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xususiyatini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tavsiflang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Схема 23"/>
          <p:cNvGraphicFramePr/>
          <p:nvPr>
            <p:extLst>
              <p:ext uri="{D42A27DB-BD31-4B8C-83A1-F6EECF244321}">
                <p14:modId xmlns:p14="http://schemas.microsoft.com/office/powerpoint/2010/main" val="2299376416"/>
              </p:ext>
            </p:extLst>
          </p:nvPr>
        </p:nvGraphicFramePr>
        <p:xfrm>
          <a:off x="4363599" y="1328375"/>
          <a:ext cx="7000903" cy="5093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558376" y="308884"/>
            <a:ext cx="312075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5-topshiriq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8402381"/>
              </p:ext>
            </p:extLst>
          </p:nvPr>
        </p:nvGraphicFramePr>
        <p:xfrm>
          <a:off x="3890513" y="1406106"/>
          <a:ext cx="7967322" cy="3856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85070" y="2330405"/>
            <a:ext cx="2858134" cy="23143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Galachilar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ovlashda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qo‘llagan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usullarining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nomini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838735" y="355780"/>
            <a:ext cx="25600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6-topshiriq</a:t>
            </a:r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5760" y="1139960"/>
            <a:ext cx="11194869" cy="52643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matnini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o‘qish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sizning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ko‘proq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tortdi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insonlarning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munosabatimi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yovvoyi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yo‘rg‘aning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kechinmalarimi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Fikringizni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o‘ylaysiz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Jo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Kalon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boshchiligidagi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necha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odam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Kurka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ushladi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just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685609" y="359941"/>
            <a:ext cx="79071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6-topshiriq.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+mj-lt"/>
              </a:rPr>
              <a:t>Asarda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+mj-lt"/>
              </a:rPr>
              <a:t>qo‘llangan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joy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+mj-lt"/>
              </a:rPr>
              <a:t>nomlarini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+mj-lt"/>
              </a:rPr>
              <a:t>yozing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  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Полилиния 5"/>
          <p:cNvSpPr/>
          <p:nvPr/>
        </p:nvSpPr>
        <p:spPr>
          <a:xfrm>
            <a:off x="8591250" y="1016869"/>
            <a:ext cx="1341437" cy="1341437"/>
          </a:xfrm>
          <a:custGeom>
            <a:avLst/>
            <a:gdLst>
              <a:gd name="connsiteX0" fmla="*/ 0 w 1341437"/>
              <a:gd name="connsiteY0" fmla="*/ 0 h 1341437"/>
              <a:gd name="connsiteX1" fmla="*/ 1341437 w 1341437"/>
              <a:gd name="connsiteY1" fmla="*/ 0 h 1341437"/>
              <a:gd name="connsiteX2" fmla="*/ 1341437 w 1341437"/>
              <a:gd name="connsiteY2" fmla="*/ 1341437 h 1341437"/>
              <a:gd name="connsiteX3" fmla="*/ 0 w 1341437"/>
              <a:gd name="connsiteY3" fmla="*/ 1341437 h 1341437"/>
              <a:gd name="connsiteX4" fmla="*/ 0 w 1341437"/>
              <a:gd name="connsiteY4" fmla="*/ 0 h 134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437" h="1341437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/>
              <a:t>________</a:t>
            </a:r>
            <a:endParaRPr lang="ru-RU" sz="2200" kern="1200" dirty="0"/>
          </a:p>
        </p:txBody>
      </p:sp>
      <p:sp>
        <p:nvSpPr>
          <p:cNvPr id="10" name="Круговая стрелка 9"/>
          <p:cNvSpPr/>
          <p:nvPr/>
        </p:nvSpPr>
        <p:spPr>
          <a:xfrm>
            <a:off x="5436145" y="978114"/>
            <a:ext cx="5028878" cy="5028878"/>
          </a:xfrm>
          <a:prstGeom prst="circularArrow">
            <a:avLst>
              <a:gd name="adj1" fmla="val 5202"/>
              <a:gd name="adj2" fmla="val 336015"/>
              <a:gd name="adj3" fmla="val 21292825"/>
              <a:gd name="adj4" fmla="val 19766604"/>
              <a:gd name="adj5" fmla="val 6068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shade val="8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Полилиния 11"/>
          <p:cNvSpPr/>
          <p:nvPr/>
        </p:nvSpPr>
        <p:spPr>
          <a:xfrm>
            <a:off x="9401730" y="3511270"/>
            <a:ext cx="1341437" cy="1341437"/>
          </a:xfrm>
          <a:custGeom>
            <a:avLst/>
            <a:gdLst>
              <a:gd name="connsiteX0" fmla="*/ 0 w 1341437"/>
              <a:gd name="connsiteY0" fmla="*/ 0 h 1341437"/>
              <a:gd name="connsiteX1" fmla="*/ 1341437 w 1341437"/>
              <a:gd name="connsiteY1" fmla="*/ 0 h 1341437"/>
              <a:gd name="connsiteX2" fmla="*/ 1341437 w 1341437"/>
              <a:gd name="connsiteY2" fmla="*/ 1341437 h 1341437"/>
              <a:gd name="connsiteX3" fmla="*/ 0 w 1341437"/>
              <a:gd name="connsiteY3" fmla="*/ 1341437 h 1341437"/>
              <a:gd name="connsiteX4" fmla="*/ 0 w 1341437"/>
              <a:gd name="connsiteY4" fmla="*/ 0 h 134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437" h="1341437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/>
              <a:t>_______</a:t>
            </a:r>
            <a:endParaRPr lang="ru-RU" sz="2200" kern="1200" dirty="0"/>
          </a:p>
        </p:txBody>
      </p:sp>
      <p:sp>
        <p:nvSpPr>
          <p:cNvPr id="13" name="Круговая стрелка 12"/>
          <p:cNvSpPr/>
          <p:nvPr/>
        </p:nvSpPr>
        <p:spPr>
          <a:xfrm>
            <a:off x="5436145" y="978114"/>
            <a:ext cx="5028878" cy="5028878"/>
          </a:xfrm>
          <a:prstGeom prst="circularArrow">
            <a:avLst>
              <a:gd name="adj1" fmla="val 5202"/>
              <a:gd name="adj2" fmla="val 336015"/>
              <a:gd name="adj3" fmla="val 4014266"/>
              <a:gd name="adj4" fmla="val 2253829"/>
              <a:gd name="adj5" fmla="val 6068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53072"/>
              <a:satOff val="2793"/>
              <a:lumOff val="5044"/>
              <a:alphaOff val="0"/>
            </a:schemeClr>
          </a:fillRef>
          <a:effectRef idx="0">
            <a:schemeClr val="accent3">
              <a:shade val="80000"/>
              <a:hueOff val="53072"/>
              <a:satOff val="2793"/>
              <a:lumOff val="5044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Полилиния 13"/>
          <p:cNvSpPr/>
          <p:nvPr/>
        </p:nvSpPr>
        <p:spPr>
          <a:xfrm>
            <a:off x="7279866" y="5052895"/>
            <a:ext cx="1341437" cy="1341437"/>
          </a:xfrm>
          <a:custGeom>
            <a:avLst/>
            <a:gdLst>
              <a:gd name="connsiteX0" fmla="*/ 0 w 1341437"/>
              <a:gd name="connsiteY0" fmla="*/ 0 h 1341437"/>
              <a:gd name="connsiteX1" fmla="*/ 1341437 w 1341437"/>
              <a:gd name="connsiteY1" fmla="*/ 0 h 1341437"/>
              <a:gd name="connsiteX2" fmla="*/ 1341437 w 1341437"/>
              <a:gd name="connsiteY2" fmla="*/ 1341437 h 1341437"/>
              <a:gd name="connsiteX3" fmla="*/ 0 w 1341437"/>
              <a:gd name="connsiteY3" fmla="*/ 1341437 h 1341437"/>
              <a:gd name="connsiteX4" fmla="*/ 0 w 1341437"/>
              <a:gd name="connsiteY4" fmla="*/ 0 h 134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437" h="1341437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/>
              <a:t>________</a:t>
            </a:r>
            <a:endParaRPr lang="ru-RU" sz="2200" kern="1200" dirty="0"/>
          </a:p>
        </p:txBody>
      </p:sp>
      <p:sp>
        <p:nvSpPr>
          <p:cNvPr id="16" name="Полилиния 15"/>
          <p:cNvSpPr/>
          <p:nvPr/>
        </p:nvSpPr>
        <p:spPr>
          <a:xfrm>
            <a:off x="5158001" y="3511270"/>
            <a:ext cx="1341437" cy="1341437"/>
          </a:xfrm>
          <a:custGeom>
            <a:avLst/>
            <a:gdLst>
              <a:gd name="connsiteX0" fmla="*/ 0 w 1341437"/>
              <a:gd name="connsiteY0" fmla="*/ 0 h 1341437"/>
              <a:gd name="connsiteX1" fmla="*/ 1341437 w 1341437"/>
              <a:gd name="connsiteY1" fmla="*/ 0 h 1341437"/>
              <a:gd name="connsiteX2" fmla="*/ 1341437 w 1341437"/>
              <a:gd name="connsiteY2" fmla="*/ 1341437 h 1341437"/>
              <a:gd name="connsiteX3" fmla="*/ 0 w 1341437"/>
              <a:gd name="connsiteY3" fmla="*/ 1341437 h 1341437"/>
              <a:gd name="connsiteX4" fmla="*/ 0 w 1341437"/>
              <a:gd name="connsiteY4" fmla="*/ 0 h 134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437" h="1341437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/>
              <a:t>_______</a:t>
            </a:r>
            <a:endParaRPr lang="ru-RU" sz="2200" kern="1200" dirty="0"/>
          </a:p>
        </p:txBody>
      </p:sp>
      <p:sp>
        <p:nvSpPr>
          <p:cNvPr id="17" name="Круговая стрелка 16"/>
          <p:cNvSpPr/>
          <p:nvPr/>
        </p:nvSpPr>
        <p:spPr>
          <a:xfrm>
            <a:off x="5436145" y="978114"/>
            <a:ext cx="5028878" cy="5028878"/>
          </a:xfrm>
          <a:prstGeom prst="circularArrow">
            <a:avLst>
              <a:gd name="adj1" fmla="val 5202"/>
              <a:gd name="adj2" fmla="val 336015"/>
              <a:gd name="adj3" fmla="val 12297380"/>
              <a:gd name="adj4" fmla="val 10771160"/>
              <a:gd name="adj5" fmla="val 6068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159215"/>
              <a:satOff val="8380"/>
              <a:lumOff val="15133"/>
              <a:alphaOff val="0"/>
            </a:schemeClr>
          </a:fillRef>
          <a:effectRef idx="0">
            <a:schemeClr val="accent3">
              <a:shade val="80000"/>
              <a:hueOff val="159215"/>
              <a:satOff val="8380"/>
              <a:lumOff val="15133"/>
              <a:alphaOff val="0"/>
            </a:schemeClr>
          </a:effectRef>
          <a:fontRef idx="minor">
            <a:schemeClr val="lt1"/>
          </a:fontRef>
        </p:style>
      </p:sp>
      <p:sp>
        <p:nvSpPr>
          <p:cNvPr id="18" name="Полилиния 17"/>
          <p:cNvSpPr/>
          <p:nvPr/>
        </p:nvSpPr>
        <p:spPr>
          <a:xfrm>
            <a:off x="5968481" y="1016869"/>
            <a:ext cx="1341437" cy="1341437"/>
          </a:xfrm>
          <a:custGeom>
            <a:avLst/>
            <a:gdLst>
              <a:gd name="connsiteX0" fmla="*/ 0 w 1341437"/>
              <a:gd name="connsiteY0" fmla="*/ 0 h 1341437"/>
              <a:gd name="connsiteX1" fmla="*/ 1341437 w 1341437"/>
              <a:gd name="connsiteY1" fmla="*/ 0 h 1341437"/>
              <a:gd name="connsiteX2" fmla="*/ 1341437 w 1341437"/>
              <a:gd name="connsiteY2" fmla="*/ 1341437 h 1341437"/>
              <a:gd name="connsiteX3" fmla="*/ 0 w 1341437"/>
              <a:gd name="connsiteY3" fmla="*/ 1341437 h 1341437"/>
              <a:gd name="connsiteX4" fmla="*/ 0 w 1341437"/>
              <a:gd name="connsiteY4" fmla="*/ 0 h 134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41437" h="1341437">
                <a:moveTo>
                  <a:pt x="0" y="0"/>
                </a:moveTo>
                <a:lnTo>
                  <a:pt x="1341437" y="0"/>
                </a:lnTo>
                <a:lnTo>
                  <a:pt x="1341437" y="1341437"/>
                </a:lnTo>
                <a:lnTo>
                  <a:pt x="0" y="134143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7940" tIns="27940" rIns="27940" bIns="27940" numCol="1" spcCol="1270" anchor="ctr" anchorCtr="0">
            <a:noAutofit/>
          </a:bodyPr>
          <a:lstStyle/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200" kern="1200" dirty="0"/>
              <a:t>________</a:t>
            </a:r>
            <a:endParaRPr lang="ru-RU" sz="2200" kern="1200" dirty="0"/>
          </a:p>
        </p:txBody>
      </p:sp>
      <p:sp>
        <p:nvSpPr>
          <p:cNvPr id="19" name="Круговая стрелка 18"/>
          <p:cNvSpPr/>
          <p:nvPr/>
        </p:nvSpPr>
        <p:spPr>
          <a:xfrm>
            <a:off x="5436145" y="978114"/>
            <a:ext cx="5028878" cy="5028878"/>
          </a:xfrm>
          <a:prstGeom prst="circularArrow">
            <a:avLst>
              <a:gd name="adj1" fmla="val 5202"/>
              <a:gd name="adj2" fmla="val 336015"/>
              <a:gd name="adj3" fmla="val 16865256"/>
              <a:gd name="adj4" fmla="val 15198729"/>
              <a:gd name="adj5" fmla="val 6068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212286"/>
              <a:satOff val="11173"/>
              <a:lumOff val="20178"/>
              <a:alphaOff val="0"/>
            </a:schemeClr>
          </a:fillRef>
          <a:effectRef idx="0">
            <a:schemeClr val="accent3">
              <a:shade val="80000"/>
              <a:hueOff val="212286"/>
              <a:satOff val="11173"/>
              <a:lumOff val="20178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Круговая стрелка 14"/>
          <p:cNvSpPr/>
          <p:nvPr/>
        </p:nvSpPr>
        <p:spPr>
          <a:xfrm>
            <a:off x="5436145" y="978114"/>
            <a:ext cx="5028878" cy="5028878"/>
          </a:xfrm>
          <a:prstGeom prst="circularArrow">
            <a:avLst>
              <a:gd name="adj1" fmla="val 5202"/>
              <a:gd name="adj2" fmla="val 336015"/>
              <a:gd name="adj3" fmla="val 8210155"/>
              <a:gd name="adj4" fmla="val 6449719"/>
              <a:gd name="adj5" fmla="val 6068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80000"/>
              <a:hueOff val="106143"/>
              <a:satOff val="5586"/>
              <a:lumOff val="10089"/>
              <a:alphaOff val="0"/>
            </a:schemeClr>
          </a:fillRef>
          <a:effectRef idx="0">
            <a:schemeClr val="accent3">
              <a:shade val="80000"/>
              <a:hueOff val="106143"/>
              <a:satOff val="5586"/>
              <a:lumOff val="10089"/>
              <a:alphaOff val="0"/>
            </a:schemeClr>
          </a:effectRef>
          <a:fontRef idx="minor">
            <a:schemeClr val="lt1"/>
          </a:fontRef>
        </p:style>
      </p:sp>
      <p:pic>
        <p:nvPicPr>
          <p:cNvPr id="2050" name="Picture 2" descr="Amerikada dunyodagi eng chiroyli ot aniqlandi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999" y="2461823"/>
            <a:ext cx="4032341" cy="247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222920" y="1095295"/>
            <a:ext cx="521788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Yovvоyi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qоlgаn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bоr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kuchini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yig‘ib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оzоdlik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yo‘lidа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jоn-jаhdi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bilаn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yonbаg‘ir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bo‘ylаb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yuqоrigа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tаlpindi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yuqоrilаdi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bаdаnigа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bоtаyotgаn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аrqоngа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hаm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to‘хtаtib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izigа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qаytаrish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uzilgаn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оvоzigа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hаm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pаrvо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qilmаdi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u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оzоdlikkа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tаlpindi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Yovvоyi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yuqоrilаdi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qоyagа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ko‘tаrildi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Qоyadаn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pаstgа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hаvоgа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sаkrаdi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yuz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futchа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uchib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pаstlаb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tоshgа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bоrib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tushdi</a:t>
            </a:r>
            <a:r>
              <a:rPr lang="ru-RU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jоnsiz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sulаyib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qоldi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аmmо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оzоd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qоldi</a:t>
            </a:r>
            <a:r>
              <a:rPr lang="ru-RU" sz="2400" b="1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040483" y="1704074"/>
            <a:ext cx="2725947" cy="36760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ichidan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jumlani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izohlashga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jonsiz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ozod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bo‘lib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qolyapti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93498" y="313458"/>
            <a:ext cx="3050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7-topshiriq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12 Chiroyli otlar va qizlar ideas | beautiful horses, horses, animals  beautifu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259" y="1431246"/>
            <a:ext cx="2492453" cy="442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1111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с одним вырезанным углом 6"/>
          <p:cNvSpPr/>
          <p:nvPr/>
        </p:nvSpPr>
        <p:spPr>
          <a:xfrm>
            <a:off x="944549" y="2939143"/>
            <a:ext cx="4724731" cy="3592286"/>
          </a:xfrm>
          <a:prstGeom prst="snip1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6949109" y="2939143"/>
            <a:ext cx="4724731" cy="3592286"/>
          </a:xfrm>
          <a:prstGeom prst="snip1Rect">
            <a:avLst/>
          </a:prstGeom>
          <a:solidFill>
            <a:schemeClr val="bg1"/>
          </a:solidFill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tx1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с одним вырезанным углом 8"/>
          <p:cNvSpPr/>
          <p:nvPr/>
        </p:nvSpPr>
        <p:spPr>
          <a:xfrm>
            <a:off x="1724297" y="2266861"/>
            <a:ext cx="3304903" cy="470677"/>
          </a:xfrm>
          <a:prstGeom prst="snip1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boshida</a:t>
            </a:r>
            <a:endParaRPr lang="ru-RU" sz="2400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7415349" y="2266860"/>
            <a:ext cx="3304903" cy="470677"/>
          </a:xfrm>
          <a:prstGeom prst="snip1Rect">
            <a:avLst/>
          </a:prstGeom>
          <a:solidFill>
            <a:schemeClr val="bg1"/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oxirida</a:t>
            </a:r>
            <a:endParaRPr lang="ru-RU" sz="2400" i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38543" y="351839"/>
            <a:ext cx="17604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8-topshiriq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78634" y="1293258"/>
            <a:ext cx="97219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ayg‘ir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haqida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fikringiz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fikringiz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o‘zgardimi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ifodalang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33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691646" y="376065"/>
            <a:ext cx="25514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9-topshiriq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5636" y="1187534"/>
            <a:ext cx="11103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Hikoya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mazmuniga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mos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fikrlarni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belgilang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817648"/>
              </p:ext>
            </p:extLst>
          </p:nvPr>
        </p:nvGraphicFramePr>
        <p:xfrm>
          <a:off x="1333664" y="1870746"/>
          <a:ext cx="9267372" cy="44754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933268">
                  <a:extLst>
                    <a:ext uri="{9D8B030D-6E8A-4147-A177-3AD203B41FA5}">
                      <a16:colId xmlns:a16="http://schemas.microsoft.com/office/drawing/2014/main" val="562889227"/>
                    </a:ext>
                  </a:extLst>
                </a:gridCol>
                <a:gridCol w="7249886">
                  <a:extLst>
                    <a:ext uri="{9D8B030D-6E8A-4147-A177-3AD203B41FA5}">
                      <a16:colId xmlns:a16="http://schemas.microsoft.com/office/drawing/2014/main" val="1029479047"/>
                    </a:ext>
                  </a:extLst>
                </a:gridCol>
                <a:gridCol w="1084218">
                  <a:extLst>
                    <a:ext uri="{9D8B030D-6E8A-4147-A177-3AD203B41FA5}">
                      <a16:colId xmlns:a16="http://schemas.microsoft.com/office/drawing/2014/main" val="1140466560"/>
                    </a:ext>
                  </a:extLst>
                </a:gridCol>
              </a:tblGrid>
              <a:tr h="70737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T/R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Tanlash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uchun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fikrlar</a:t>
                      </a:r>
                      <a:endParaRPr lang="ru-RU" sz="24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“+”</a:t>
                      </a:r>
                      <a:endParaRPr lang="ru-RU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883536"/>
                  </a:ext>
                </a:extLst>
              </a:tr>
              <a:tr h="7073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Kalondek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shaxslar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kambag‘al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bo‘lsa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ham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asl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jonzotlarni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qadrlaydi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431839"/>
                  </a:ext>
                </a:extLst>
              </a:tr>
              <a:tr h="7073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yetti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xazinaning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biri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437664"/>
                  </a:ext>
                </a:extLst>
              </a:tr>
              <a:tr h="7073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Erkinlik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oliy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ne’mat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865914"/>
                  </a:ext>
                </a:extLst>
              </a:tr>
              <a:tr h="7073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Tabiatni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butun</a:t>
                      </a:r>
                      <a:r>
                        <a:rPr lang="en-US" sz="24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borligicha</a:t>
                      </a:r>
                      <a:r>
                        <a:rPr lang="en-US" sz="24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asrash</a:t>
                      </a:r>
                      <a:r>
                        <a:rPr lang="en-US" sz="2400" baseline="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baseline="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lozim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151940"/>
                  </a:ext>
                </a:extLst>
              </a:tr>
              <a:tr h="7073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Har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qanday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tadbirda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insonning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yoshi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tajribasining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ahamiyati</a:t>
                      </a:r>
                      <a:r>
                        <a:rPr lang="en-US" sz="24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muhim</a:t>
                      </a:r>
                      <a:endParaRPr lang="ru-RU" sz="2400" b="1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298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639663" y="301552"/>
            <a:ext cx="49581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740069" y="1937294"/>
            <a:ext cx="83602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Erkinlik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ne’mat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fikrlaringizni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ijodiy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tarzida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bayon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Rangli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qalamlardan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foydalanib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yo‘rg‘ani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ovlash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jarayonidagi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tabiat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tasvirini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chizishga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harakat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5473</TotalTime>
  <Words>828</Words>
  <Application>Microsoft Office PowerPoint</Application>
  <PresentationFormat>Широкоэкранный</PresentationFormat>
  <Paragraphs>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174</cp:revision>
  <dcterms:created xsi:type="dcterms:W3CDTF">2020-01-20T05:08:25Z</dcterms:created>
  <dcterms:modified xsi:type="dcterms:W3CDTF">2025-11-28T15:33:35Z</dcterms:modified>
</cp:coreProperties>
</file>