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3"/>
  </p:notesMasterIdLst>
  <p:sldIdLst>
    <p:sldId id="439" r:id="rId3"/>
    <p:sldId id="426" r:id="rId4"/>
    <p:sldId id="440" r:id="rId5"/>
    <p:sldId id="427" r:id="rId6"/>
    <p:sldId id="428" r:id="rId7"/>
    <p:sldId id="429" r:id="rId8"/>
    <p:sldId id="431" r:id="rId9"/>
    <p:sldId id="435" r:id="rId10"/>
    <p:sldId id="438" r:id="rId11"/>
    <p:sldId id="29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D26D46A0-DAE7-488B-B738-68C379778225}"/>
    <pc:docChg chg="undo custSel modSld">
      <pc:chgData name="Odina Norbo'tayeva" userId="dbcdeb9d9dad59af" providerId="LiveId" clId="{D26D46A0-DAE7-488B-B738-68C379778225}" dt="2025-11-28T10:02:12.433" v="151" actId="207"/>
      <pc:docMkLst>
        <pc:docMk/>
      </pc:docMkLst>
      <pc:sldChg chg="delSp modSp mod">
        <pc:chgData name="Odina Norbo'tayeva" userId="dbcdeb9d9dad59af" providerId="LiveId" clId="{D26D46A0-DAE7-488B-B738-68C379778225}" dt="2025-11-28T10:02:12.433" v="151" actId="207"/>
        <pc:sldMkLst>
          <pc:docMk/>
          <pc:sldMk cId="2737942562" sldId="298"/>
        </pc:sldMkLst>
        <pc:spChg chg="mod">
          <ac:chgData name="Odina Norbo'tayeva" userId="dbcdeb9d9dad59af" providerId="LiveId" clId="{D26D46A0-DAE7-488B-B738-68C379778225}" dt="2025-11-28T10:02:12.433" v="151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D26D46A0-DAE7-488B-B738-68C379778225}" dt="2025-11-28T10:02:04.458" v="149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D26D46A0-DAE7-488B-B738-68C379778225}" dt="2025-11-28T09:53:01.938" v="56" actId="208"/>
        <pc:sldMkLst>
          <pc:docMk/>
          <pc:sldMk cId="515709495" sldId="426"/>
        </pc:sldMkLst>
        <pc:spChg chg="mod">
          <ac:chgData name="Odina Norbo'tayeva" userId="dbcdeb9d9dad59af" providerId="LiveId" clId="{D26D46A0-DAE7-488B-B738-68C379778225}" dt="2025-11-28T09:50:56.824" v="27" actId="1076"/>
          <ac:spMkLst>
            <pc:docMk/>
            <pc:sldMk cId="515709495" sldId="426"/>
            <ac:spMk id="2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2:35.828" v="49" actId="1076"/>
          <ac:spMkLst>
            <pc:docMk/>
            <pc:sldMk cId="515709495" sldId="426"/>
            <ac:spMk id="3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2:43.298" v="50" actId="1076"/>
          <ac:spMkLst>
            <pc:docMk/>
            <pc:sldMk cId="515709495" sldId="426"/>
            <ac:spMk id="8" creationId="{00000000-0000-0000-0000-000000000000}"/>
          </ac:spMkLst>
        </pc:spChg>
        <pc:spChg chg="del">
          <ac:chgData name="Odina Norbo'tayeva" userId="dbcdeb9d9dad59af" providerId="LiveId" clId="{D26D46A0-DAE7-488B-B738-68C379778225}" dt="2025-11-28T09:50:53.252" v="26" actId="478"/>
          <ac:spMkLst>
            <pc:docMk/>
            <pc:sldMk cId="515709495" sldId="426"/>
            <ac:spMk id="13" creationId="{D3C920A8-3CEA-4792-8818-2FC373C80341}"/>
          </ac:spMkLst>
        </pc:spChg>
        <pc:picChg chg="del">
          <ac:chgData name="Odina Norbo'tayeva" userId="dbcdeb9d9dad59af" providerId="LiveId" clId="{D26D46A0-DAE7-488B-B738-68C379778225}" dt="2025-11-28T09:52:53.624" v="51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09:53:01.938" v="56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D26D46A0-DAE7-488B-B738-68C379778225}" dt="2025-11-28T09:57:31.009" v="94" actId="208"/>
        <pc:sldMkLst>
          <pc:docMk/>
          <pc:sldMk cId="1141458347" sldId="427"/>
        </pc:sldMkLst>
        <pc:spChg chg="mod">
          <ac:chgData name="Odina Norbo'tayeva" userId="dbcdeb9d9dad59af" providerId="LiveId" clId="{D26D46A0-DAE7-488B-B738-68C379778225}" dt="2025-11-28T09:57:03.243" v="89" actId="20577"/>
          <ac:spMkLst>
            <pc:docMk/>
            <pc:sldMk cId="1141458347" sldId="427"/>
            <ac:spMk id="3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6:36.820" v="83" actId="207"/>
          <ac:spMkLst>
            <pc:docMk/>
            <pc:sldMk cId="1141458347" sldId="427"/>
            <ac:spMk id="5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7:24.008" v="92"/>
          <ac:spMkLst>
            <pc:docMk/>
            <pc:sldMk cId="1141458347" sldId="427"/>
            <ac:spMk id="8" creationId="{00000000-0000-0000-0000-000000000000}"/>
          </ac:spMkLst>
        </pc:spChg>
        <pc:picChg chg="del">
          <ac:chgData name="Odina Norbo'tayeva" userId="dbcdeb9d9dad59af" providerId="LiveId" clId="{D26D46A0-DAE7-488B-B738-68C379778225}" dt="2025-11-28T09:57:26.515" v="93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09:57:31.009" v="94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D26D46A0-DAE7-488B-B738-68C379778225}" dt="2025-11-28T09:58:14.370" v="104" actId="1076"/>
        <pc:sldMkLst>
          <pc:docMk/>
          <pc:sldMk cId="2657338685" sldId="428"/>
        </pc:sldMkLst>
        <pc:spChg chg="mod">
          <ac:chgData name="Odina Norbo'tayeva" userId="dbcdeb9d9dad59af" providerId="LiveId" clId="{D26D46A0-DAE7-488B-B738-68C379778225}" dt="2025-11-28T09:58:14.370" v="104" actId="1076"/>
          <ac:spMkLst>
            <pc:docMk/>
            <pc:sldMk cId="2657338685" sldId="428"/>
            <ac:spMk id="2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7:55.501" v="100" actId="1076"/>
          <ac:spMkLst>
            <pc:docMk/>
            <pc:sldMk cId="2657338685" sldId="428"/>
            <ac:spMk id="8" creationId="{00000000-0000-0000-0000-000000000000}"/>
          </ac:spMkLst>
        </pc:spChg>
        <pc:picChg chg="del">
          <ac:chgData name="Odina Norbo'tayeva" userId="dbcdeb9d9dad59af" providerId="LiveId" clId="{D26D46A0-DAE7-488B-B738-68C379778225}" dt="2025-11-28T09:57:51.976" v="99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09:58:00.273" v="101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D26D46A0-DAE7-488B-B738-68C379778225}" dt="2025-11-28T09:59:02.583" v="114" actId="207"/>
        <pc:sldMkLst>
          <pc:docMk/>
          <pc:sldMk cId="2593900826" sldId="429"/>
        </pc:sldMkLst>
        <pc:spChg chg="mod">
          <ac:chgData name="Odina Norbo'tayeva" userId="dbcdeb9d9dad59af" providerId="LiveId" clId="{D26D46A0-DAE7-488B-B738-68C379778225}" dt="2025-11-28T09:59:02.583" v="114" actId="207"/>
          <ac:spMkLst>
            <pc:docMk/>
            <pc:sldMk cId="2593900826" sldId="429"/>
            <ac:spMk id="3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8:36.502" v="109" actId="1076"/>
          <ac:spMkLst>
            <pc:docMk/>
            <pc:sldMk cId="2593900826" sldId="429"/>
            <ac:spMk id="8" creationId="{00000000-0000-0000-0000-000000000000}"/>
          </ac:spMkLst>
        </pc:spChg>
        <pc:picChg chg="del">
          <ac:chgData name="Odina Norbo'tayeva" userId="dbcdeb9d9dad59af" providerId="LiveId" clId="{D26D46A0-DAE7-488B-B738-68C379778225}" dt="2025-11-28T09:58:38.399" v="110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09:58:43.284" v="111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D26D46A0-DAE7-488B-B738-68C379778225}" dt="2025-11-28T10:00:25.051" v="128" actId="1076"/>
        <pc:sldMkLst>
          <pc:docMk/>
          <pc:sldMk cId="903902817" sldId="431"/>
        </pc:sldMkLst>
        <pc:spChg chg="mod">
          <ac:chgData name="Odina Norbo'tayeva" userId="dbcdeb9d9dad59af" providerId="LiveId" clId="{D26D46A0-DAE7-488B-B738-68C379778225}" dt="2025-11-28T10:00:08.570" v="125" actId="1076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10:00:25.051" v="128" actId="1076"/>
          <ac:spMkLst>
            <pc:docMk/>
            <pc:sldMk cId="903902817" sldId="431"/>
            <ac:spMk id="8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10:00:12.712" v="126" actId="1076"/>
          <ac:spMkLst>
            <pc:docMk/>
            <pc:sldMk cId="903902817" sldId="431"/>
            <ac:spMk id="11" creationId="{00000000-0000-0000-0000-000000000000}"/>
          </ac:spMkLst>
        </pc:spChg>
        <pc:picChg chg="del">
          <ac:chgData name="Odina Norbo'tayeva" userId="dbcdeb9d9dad59af" providerId="LiveId" clId="{D26D46A0-DAE7-488B-B738-68C379778225}" dt="2025-11-28T09:59:27.142" v="118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09:59:31.991" v="119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D26D46A0-DAE7-488B-B738-68C379778225}" dt="2025-11-28T10:01:26.585" v="140" actId="1076"/>
        <pc:sldMkLst>
          <pc:docMk/>
          <pc:sldMk cId="3701841824" sldId="435"/>
        </pc:sldMkLst>
        <pc:spChg chg="mod">
          <ac:chgData name="Odina Norbo'tayeva" userId="dbcdeb9d9dad59af" providerId="LiveId" clId="{D26D46A0-DAE7-488B-B738-68C379778225}" dt="2025-11-28T10:01:23.661" v="139" actId="1076"/>
          <ac:spMkLst>
            <pc:docMk/>
            <pc:sldMk cId="3701841824" sldId="435"/>
            <ac:spMk id="2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10:01:26.585" v="140" actId="1076"/>
          <ac:spMkLst>
            <pc:docMk/>
            <pc:sldMk cId="3701841824" sldId="435"/>
            <ac:spMk id="8" creationId="{00000000-0000-0000-0000-000000000000}"/>
          </ac:spMkLst>
        </pc:spChg>
        <pc:picChg chg="del">
          <ac:chgData name="Odina Norbo'tayeva" userId="dbcdeb9d9dad59af" providerId="LiveId" clId="{D26D46A0-DAE7-488B-B738-68C379778225}" dt="2025-11-28T10:00:58.787" v="133" actId="478"/>
          <ac:picMkLst>
            <pc:docMk/>
            <pc:sldMk cId="3701841824" sldId="435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10:01:04.328" v="134" actId="208"/>
          <ac:cxnSpMkLst>
            <pc:docMk/>
            <pc:sldMk cId="3701841824" sldId="43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D26D46A0-DAE7-488B-B738-68C379778225}" dt="2025-11-28T10:01:59.192" v="148" actId="20577"/>
        <pc:sldMkLst>
          <pc:docMk/>
          <pc:sldMk cId="1875996621" sldId="438"/>
        </pc:sldMkLst>
        <pc:spChg chg="mod">
          <ac:chgData name="Odina Norbo'tayeva" userId="dbcdeb9d9dad59af" providerId="LiveId" clId="{D26D46A0-DAE7-488B-B738-68C379778225}" dt="2025-11-28T10:01:59.192" v="148" actId="20577"/>
          <ac:spMkLst>
            <pc:docMk/>
            <pc:sldMk cId="1875996621" sldId="438"/>
            <ac:spMk id="2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10:01:47.480" v="144" actId="1076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D26D46A0-DAE7-488B-B738-68C379778225}" dt="2025-11-28T10:01:42.381" v="143" actId="478"/>
          <ac:picMkLst>
            <pc:docMk/>
            <pc:sldMk cId="1875996621" sldId="438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D26D46A0-DAE7-488B-B738-68C379778225}" dt="2025-11-28T09:50:25.228" v="23" actId="1036"/>
        <pc:sldMkLst>
          <pc:docMk/>
          <pc:sldMk cId="3905430665" sldId="439"/>
        </pc:sldMkLst>
        <pc:spChg chg="del">
          <ac:chgData name="Odina Norbo'tayeva" userId="dbcdeb9d9dad59af" providerId="LiveId" clId="{D26D46A0-DAE7-488B-B738-68C379778225}" dt="2025-11-28T09:50:09.767" v="13" actId="478"/>
          <ac:spMkLst>
            <pc:docMk/>
            <pc:sldMk cId="3905430665" sldId="439"/>
            <ac:spMk id="85" creationId="{3AD41201-5BCE-429C-A4D0-0C2B50CA86B8}"/>
          </ac:spMkLst>
        </pc:spChg>
        <pc:spChg chg="mod">
          <ac:chgData name="Odina Norbo'tayeva" userId="dbcdeb9d9dad59af" providerId="LiveId" clId="{D26D46A0-DAE7-488B-B738-68C379778225}" dt="2025-11-28T09:50:20.196" v="20" actId="1036"/>
          <ac:spMkLst>
            <pc:docMk/>
            <pc:sldMk cId="3905430665" sldId="439"/>
            <ac:spMk id="86" creationId="{76FD7B57-9373-4825-942C-6D0B02A2440B}"/>
          </ac:spMkLst>
        </pc:spChg>
        <pc:spChg chg="mod">
          <ac:chgData name="Odina Norbo'tayeva" userId="dbcdeb9d9dad59af" providerId="LiveId" clId="{D26D46A0-DAE7-488B-B738-68C379778225}" dt="2025-11-28T09:50:15.879" v="16" actId="1036"/>
          <ac:spMkLst>
            <pc:docMk/>
            <pc:sldMk cId="3905430665" sldId="439"/>
            <ac:spMk id="87" creationId="{810242AE-35E9-4B7A-915F-4E26EEE77098}"/>
          </ac:spMkLst>
        </pc:spChg>
        <pc:spChg chg="mod">
          <ac:chgData name="Odina Norbo'tayeva" userId="dbcdeb9d9dad59af" providerId="LiveId" clId="{D26D46A0-DAE7-488B-B738-68C379778225}" dt="2025-11-28T09:50:25.228" v="23" actId="1036"/>
          <ac:spMkLst>
            <pc:docMk/>
            <pc:sldMk cId="3905430665" sldId="439"/>
            <ac:spMk id="91" creationId="{A0109BB4-02B3-425F-819E-198066461315}"/>
          </ac:spMkLst>
        </pc:spChg>
        <pc:picChg chg="del">
          <ac:chgData name="Odina Norbo'tayeva" userId="dbcdeb9d9dad59af" providerId="LiveId" clId="{D26D46A0-DAE7-488B-B738-68C379778225}" dt="2025-11-28T09:48:54.474" v="0" actId="478"/>
          <ac:picMkLst>
            <pc:docMk/>
            <pc:sldMk cId="3905430665" sldId="439"/>
            <ac:picMk id="79" creationId="{98C17432-BE45-43CF-9CB3-973091EE6CA7}"/>
          </ac:picMkLst>
        </pc:picChg>
        <pc:picChg chg="del">
          <ac:chgData name="Odina Norbo'tayeva" userId="dbcdeb9d9dad59af" providerId="LiveId" clId="{D26D46A0-DAE7-488B-B738-68C379778225}" dt="2025-11-28T09:48:56.584" v="1" actId="478"/>
          <ac:picMkLst>
            <pc:docMk/>
            <pc:sldMk cId="3905430665" sldId="439"/>
            <ac:picMk id="80" creationId="{8C3E1F30-4173-426B-89B5-CFC460CD8496}"/>
          </ac:picMkLst>
        </pc:picChg>
      </pc:sldChg>
      <pc:sldChg chg="addSp delSp modSp mod">
        <pc:chgData name="Odina Norbo'tayeva" userId="dbcdeb9d9dad59af" providerId="LiveId" clId="{D26D46A0-DAE7-488B-B738-68C379778225}" dt="2025-11-28T09:56:21.901" v="81" actId="208"/>
        <pc:sldMkLst>
          <pc:docMk/>
          <pc:sldMk cId="101491069" sldId="440"/>
        </pc:sldMkLst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3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6" creationId="{00000000-0000-0000-0000-000000000000}"/>
          </ac:spMkLst>
        </pc:spChg>
        <pc:spChg chg="add del mod">
          <ac:chgData name="Odina Norbo'tayeva" userId="dbcdeb9d9dad59af" providerId="LiveId" clId="{D26D46A0-DAE7-488B-B738-68C379778225}" dt="2025-11-28T09:56:04.436" v="80" actId="20577"/>
          <ac:spMkLst>
            <pc:docMk/>
            <pc:sldMk cId="101491069" sldId="440"/>
            <ac:spMk id="8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9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0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1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2" creationId="{00000000-0000-0000-0000-000000000000}"/>
          </ac:spMkLst>
        </pc:spChg>
        <pc:spChg chg="del mod">
          <ac:chgData name="Odina Norbo'tayeva" userId="dbcdeb9d9dad59af" providerId="LiveId" clId="{D26D46A0-DAE7-488B-B738-68C379778225}" dt="2025-11-28T09:54:09.424" v="64" actId="478"/>
          <ac:spMkLst>
            <pc:docMk/>
            <pc:sldMk cId="101491069" sldId="440"/>
            <ac:spMk id="13" creationId="{D3C920A8-3CEA-4792-8818-2FC373C80341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4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5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6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7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8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19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20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21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22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23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24" creationId="{00000000-0000-0000-0000-000000000000}"/>
          </ac:spMkLst>
        </pc:spChg>
        <pc:spChg chg="mod">
          <ac:chgData name="Odina Norbo'tayeva" userId="dbcdeb9d9dad59af" providerId="LiveId" clId="{D26D46A0-DAE7-488B-B738-68C379778225}" dt="2025-11-28T09:54:03.338" v="63" actId="208"/>
          <ac:spMkLst>
            <pc:docMk/>
            <pc:sldMk cId="101491069" sldId="440"/>
            <ac:spMk id="25" creationId="{00000000-0000-0000-0000-000000000000}"/>
          </ac:spMkLst>
        </pc:spChg>
        <pc:spChg chg="del mod">
          <ac:chgData name="Odina Norbo'tayeva" userId="dbcdeb9d9dad59af" providerId="LiveId" clId="{D26D46A0-DAE7-488B-B738-68C379778225}" dt="2025-11-28T09:54:16.986" v="65" actId="478"/>
          <ac:spMkLst>
            <pc:docMk/>
            <pc:sldMk cId="101491069" sldId="440"/>
            <ac:spMk id="28" creationId="{00000000-0000-0000-0000-000000000000}"/>
          </ac:spMkLst>
        </pc:spChg>
        <pc:graphicFrameChg chg="mod">
          <ac:chgData name="Odina Norbo'tayeva" userId="dbcdeb9d9dad59af" providerId="LiveId" clId="{D26D46A0-DAE7-488B-B738-68C379778225}" dt="2025-11-28T09:54:03.338" v="63" actId="208"/>
          <ac:graphicFrameMkLst>
            <pc:docMk/>
            <pc:sldMk cId="101491069" sldId="440"/>
            <ac:graphicFrameMk id="29" creationId="{00000000-0000-0000-0000-000000000000}"/>
          </ac:graphicFrameMkLst>
        </pc:graphicFrameChg>
        <pc:picChg chg="del mod">
          <ac:chgData name="Odina Norbo'tayeva" userId="dbcdeb9d9dad59af" providerId="LiveId" clId="{D26D46A0-DAE7-488B-B738-68C379778225}" dt="2025-11-28T09:54:19.595" v="66" actId="478"/>
          <ac:picMkLst>
            <pc:docMk/>
            <pc:sldMk cId="101491069" sldId="440"/>
            <ac:picMk id="4" creationId="{86F7EE52-3ED7-4099-9B2F-D7AB9ACE328B}"/>
          </ac:picMkLst>
        </pc:picChg>
        <pc:cxnChg chg="mod">
          <ac:chgData name="Odina Norbo'tayeva" userId="dbcdeb9d9dad59af" providerId="LiveId" clId="{D26D46A0-DAE7-488B-B738-68C379778225}" dt="2025-11-28T09:56:21.901" v="81" actId="208"/>
          <ac:cxnSpMkLst>
            <pc:docMk/>
            <pc:sldMk cId="101491069" sldId="440"/>
            <ac:cxnSpMk id="7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>
            <a:off x="3221052" y="3484178"/>
            <a:ext cx="6801699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4892074" y="3584126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1774598" y="2297163"/>
            <a:ext cx="93269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 ORIPOV HAYOTI VA IJODI </a:t>
            </a:r>
          </a:p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 TAHLILI 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120982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790459" y="244314"/>
            <a:ext cx="66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Abdulla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Oripov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8606" y="716885"/>
            <a:ext cx="55602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Ko‘rgan-bilganlarim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(“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charxi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2039" y="1790481"/>
            <a:ext cx="108934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ijodkorning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she’rlarida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yolg‘izlik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mahzunlik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tuyg‘ulari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uchraydi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Hasad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baloning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hujumiga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ijodkor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A.Oripovning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oliygohlarda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o‘qishar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A.Oripov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yoshligida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ijodkorlarning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bolaligida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baxshining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dostonlarini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tinglagan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A.Oripov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tarjimayi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akasining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gazetasida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A.Oripov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Qushcha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chiqqanini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A.Oripov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ilk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muhabbat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nash’asi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A.Oripov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bag‘ishlab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85031" y="269072"/>
            <a:ext cx="1111682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Abdulla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Oripov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guruhlang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абличка 16"/>
          <p:cNvSpPr>
            <a:spLocks noChangeArrowheads="1"/>
          </p:cNvSpPr>
          <p:nvPr/>
        </p:nvSpPr>
        <p:spPr bwMode="auto">
          <a:xfrm>
            <a:off x="9754034" y="3664744"/>
            <a:ext cx="1324770" cy="7143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“Mitti yulduz” 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Табличка 15"/>
          <p:cNvSpPr>
            <a:spLocks noChangeArrowheads="1"/>
          </p:cNvSpPr>
          <p:nvPr/>
        </p:nvSpPr>
        <p:spPr bwMode="auto">
          <a:xfrm>
            <a:off x="8239559" y="3771900"/>
            <a:ext cx="1268845" cy="7143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“Qushcha”  </a:t>
            </a:r>
            <a:endParaRPr kumimoji="0" lang="en-US" alt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Табличка 14"/>
          <p:cNvSpPr>
            <a:spLocks noChangeArrowheads="1"/>
          </p:cNvSpPr>
          <p:nvPr/>
        </p:nvSpPr>
        <p:spPr bwMode="auto">
          <a:xfrm>
            <a:off x="6243443" y="1467297"/>
            <a:ext cx="1405986" cy="8159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“Ko‘zlarim</a:t>
            </a:r>
            <a:endParaRPr kumimoji="0" lang="en-US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yo‘lingda”</a:t>
            </a:r>
            <a:endParaRPr kumimoji="0" lang="en-US" alt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Табличка 13"/>
          <p:cNvSpPr>
            <a:spLocks noChangeArrowheads="1"/>
          </p:cNvSpPr>
          <p:nvPr/>
        </p:nvSpPr>
        <p:spPr bwMode="auto">
          <a:xfrm>
            <a:off x="8102211" y="2582991"/>
            <a:ext cx="1200150" cy="72072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MT" charset="-52"/>
              </a:rPr>
              <a:t>Ilohiy komеdiya</a:t>
            </a: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kumimoji="0" lang="en-US" alt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Табличка 12"/>
          <p:cNvSpPr>
            <a:spLocks noChangeArrowheads="1"/>
          </p:cNvSpPr>
          <p:nvPr/>
        </p:nvSpPr>
        <p:spPr bwMode="auto">
          <a:xfrm>
            <a:off x="7899421" y="1502167"/>
            <a:ext cx="1323975" cy="8667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“Xotirot”</a:t>
            </a:r>
            <a:endParaRPr kumimoji="0" lang="en-US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9514322" y="2591169"/>
            <a:ext cx="1564482" cy="7143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“O‘zbеkiston”,</a:t>
            </a:r>
            <a:endParaRPr kumimoji="0" lang="en-US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“Qasida”</a:t>
            </a:r>
            <a:endParaRPr kumimoji="0" lang="en-US" alt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Табличка 10"/>
          <p:cNvSpPr>
            <a:spLocks noChangeArrowheads="1"/>
          </p:cNvSpPr>
          <p:nvPr/>
        </p:nvSpPr>
        <p:spPr bwMode="auto">
          <a:xfrm>
            <a:off x="6446104" y="2515799"/>
            <a:ext cx="1203325" cy="7143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“Ruhim”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Табличка 9"/>
          <p:cNvSpPr>
            <a:spLocks noChangeArrowheads="1"/>
          </p:cNvSpPr>
          <p:nvPr/>
        </p:nvSpPr>
        <p:spPr bwMode="auto">
          <a:xfrm>
            <a:off x="9508404" y="1479048"/>
            <a:ext cx="1216025" cy="714375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“Onajon”</a:t>
            </a:r>
            <a:endParaRPr kumimoji="0" lang="en-US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Куб 8"/>
          <p:cNvSpPr>
            <a:spLocks noChangeArrowheads="1"/>
          </p:cNvSpPr>
          <p:nvPr/>
        </p:nvSpPr>
        <p:spPr bwMode="auto">
          <a:xfrm>
            <a:off x="9864365" y="4719583"/>
            <a:ext cx="1496361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“Hakim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ajal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kumimoji="0" lang="en-US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Куб 7"/>
          <p:cNvSpPr>
            <a:spLocks noChangeArrowheads="1"/>
          </p:cNvSpPr>
          <p:nvPr/>
        </p:nvSpPr>
        <p:spPr bwMode="auto">
          <a:xfrm>
            <a:off x="3189555" y="1443824"/>
            <a:ext cx="1214437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“Hayrat”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Куб 6"/>
          <p:cNvSpPr>
            <a:spLocks noChangeArrowheads="1"/>
          </p:cNvSpPr>
          <p:nvPr/>
        </p:nvSpPr>
        <p:spPr bwMode="auto">
          <a:xfrm>
            <a:off x="6361229" y="3505146"/>
            <a:ext cx="1404461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“Jannatga</a:t>
            </a:r>
            <a:endParaRPr kumimoji="0" lang="en-US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yo‘l”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Куб 5"/>
          <p:cNvSpPr>
            <a:spLocks noChangeArrowheads="1"/>
          </p:cNvSpPr>
          <p:nvPr/>
        </p:nvSpPr>
        <p:spPr bwMode="auto">
          <a:xfrm>
            <a:off x="1690109" y="1465851"/>
            <a:ext cx="1214438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“Yurtim shamoli”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Куб 4"/>
          <p:cNvSpPr>
            <a:spLocks noChangeArrowheads="1"/>
          </p:cNvSpPr>
          <p:nvPr/>
        </p:nvSpPr>
        <p:spPr bwMode="auto">
          <a:xfrm>
            <a:off x="8038887" y="4811326"/>
            <a:ext cx="1590022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“Saylanma”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Куб 3"/>
          <p:cNvSpPr>
            <a:spLocks noChangeArrowheads="1"/>
          </p:cNvSpPr>
          <p:nvPr/>
        </p:nvSpPr>
        <p:spPr bwMode="auto">
          <a:xfrm>
            <a:off x="4777279" y="1502167"/>
            <a:ext cx="1214438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“Haj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daftari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kumimoji="0" lang="en-US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Куб 2"/>
          <p:cNvSpPr>
            <a:spLocks noChangeArrowheads="1"/>
          </p:cNvSpPr>
          <p:nvPr/>
        </p:nvSpPr>
        <p:spPr bwMode="auto">
          <a:xfrm>
            <a:off x="4727692" y="2860476"/>
            <a:ext cx="1214437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“Yillar armoni”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Куб 1"/>
          <p:cNvSpPr>
            <a:spLocks noChangeArrowheads="1"/>
          </p:cNvSpPr>
          <p:nvPr/>
        </p:nvSpPr>
        <p:spPr bwMode="auto">
          <a:xfrm>
            <a:off x="289028" y="1497673"/>
            <a:ext cx="1214438" cy="1214438"/>
          </a:xfrm>
          <a:prstGeom prst="rect">
            <a:avLst/>
          </a:prstGeom>
          <a:noFill/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“Najot qal’asi”</a:t>
            </a:r>
            <a:endParaRPr kumimoji="0" lang="en-US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Куб 17"/>
          <p:cNvSpPr>
            <a:spLocks noChangeArrowheads="1"/>
          </p:cNvSpPr>
          <p:nvPr/>
        </p:nvSpPr>
        <p:spPr bwMode="auto">
          <a:xfrm>
            <a:off x="2567610" y="2897927"/>
            <a:ext cx="1554306" cy="1214438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Sohibqiron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kumimoji="0" lang="en-US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Куб 18"/>
          <p:cNvSpPr>
            <a:spLocks noChangeArrowheads="1"/>
          </p:cNvSpPr>
          <p:nvPr/>
        </p:nvSpPr>
        <p:spPr bwMode="auto">
          <a:xfrm>
            <a:off x="6302913" y="4986338"/>
            <a:ext cx="1596508" cy="1214437"/>
          </a:xfrm>
          <a:prstGeom prst="rect">
            <a:avLst/>
          </a:prstGeom>
          <a:solidFill>
            <a:srgbClr val="FFFFFF"/>
          </a:solidFill>
          <a:ln w="9360" cap="sq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Tanlangan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asarlar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kumimoji="0" lang="en-US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649268"/>
              </p:ext>
            </p:extLst>
          </p:nvPr>
        </p:nvGraphicFramePr>
        <p:xfrm>
          <a:off x="584828" y="4577020"/>
          <a:ext cx="5578620" cy="893954"/>
        </p:xfrm>
        <a:graphic>
          <a:graphicData uri="http://schemas.openxmlformats.org/drawingml/2006/table">
            <a:tbl>
              <a:tblPr firstRow="1" firstCol="1" bandRow="1"/>
              <a:tblGrid>
                <a:gridCol w="1394655">
                  <a:extLst>
                    <a:ext uri="{9D8B030D-6E8A-4147-A177-3AD203B41FA5}">
                      <a16:colId xmlns:a16="http://schemas.microsoft.com/office/drawing/2014/main" val="877522826"/>
                    </a:ext>
                  </a:extLst>
                </a:gridCol>
                <a:gridCol w="1394655">
                  <a:extLst>
                    <a:ext uri="{9D8B030D-6E8A-4147-A177-3AD203B41FA5}">
                      <a16:colId xmlns:a16="http://schemas.microsoft.com/office/drawing/2014/main" val="296065488"/>
                    </a:ext>
                  </a:extLst>
                </a:gridCol>
                <a:gridCol w="1394655">
                  <a:extLst>
                    <a:ext uri="{9D8B030D-6E8A-4147-A177-3AD203B41FA5}">
                      <a16:colId xmlns:a16="http://schemas.microsoft.com/office/drawing/2014/main" val="3785959559"/>
                    </a:ext>
                  </a:extLst>
                </a:gridCol>
                <a:gridCol w="1394655">
                  <a:extLst>
                    <a:ext uri="{9D8B030D-6E8A-4147-A177-3AD203B41FA5}">
                      <a16:colId xmlns:a16="http://schemas.microsoft.com/office/drawing/2014/main" val="1024253099"/>
                    </a:ext>
                  </a:extLst>
                </a:gridCol>
              </a:tblGrid>
              <a:tr h="2639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Tarjimalar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To`plamlari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Dostonlari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dramalari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Saylanmalar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9913839"/>
                  </a:ext>
                </a:extLst>
              </a:tr>
              <a:tr h="20475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732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9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989414" y="265175"/>
            <a:ext cx="6500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Munojotni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tinglab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849" y="1121919"/>
            <a:ext cx="11213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Savolga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1849" y="2053074"/>
            <a:ext cx="112138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Munojot»ni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tinglab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«Sen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beshik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emassan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dorsan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Sen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emassan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jallodsan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xulosasiga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Kuy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lirik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qahramonning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tuyg‘ulariga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qattiq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5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015837" y="223696"/>
            <a:ext cx="8132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shamoli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6474" y="1720840"/>
            <a:ext cx="111113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shamoli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chorlayotir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jamol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Bilmasman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oh,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qachon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yeturman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misralari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ishora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qilmoqda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shamoli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she’rining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xususiyatlari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nimalardan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981489" y="211638"/>
            <a:ext cx="87006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Qo’riqxona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9048" y="1427947"/>
            <a:ext cx="1136553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 «qo‘riqxona» deganda nimani nazarda tutadi? </a:t>
            </a:r>
          </a:p>
          <a:p>
            <a:pPr algn="just"/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Globallashgan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aslida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qo‘riqlay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olishimiz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hisoblaysiz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So‘zingizni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dalillar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Olam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qachon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go‘zal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Abdulla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Oripovning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umumlashtirgan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munosabatingizni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713334" y="356561"/>
            <a:ext cx="6463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tushunchasiga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14749" y="1770596"/>
            <a:ext cx="61625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Imonni asrangiz, u doim tanho, </a:t>
            </a:r>
          </a:p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Undadir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mujassam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matlabi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Avlodlar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axtarib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yurmasinlar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to, </a:t>
            </a:r>
          </a:p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allaqanday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54138" y="4637308"/>
            <a:ext cx="98748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bandga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nimalarga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diqqatni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qaratish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860596" y="2290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muhabbatim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577" y="1715854"/>
            <a:ext cx="1155144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 qachon muhabbatga suyanadi? Nega?</a:t>
            </a:r>
          </a:p>
          <a:p>
            <a:endParaRPr lang="es-ES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Abdulla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Oripovning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muhabbatim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she’ridagi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misralar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dilingizga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7078" y="3127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7019" y="2527467"/>
            <a:ext cx="9379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Oripov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aytilgan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qo‘shiqlarni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tinglab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Qo‘shiq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sehri»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5323</TotalTime>
  <Words>502</Words>
  <Application>Microsoft Office PowerPoint</Application>
  <PresentationFormat>Широкоэкранный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168</cp:revision>
  <dcterms:created xsi:type="dcterms:W3CDTF">2020-01-20T05:08:25Z</dcterms:created>
  <dcterms:modified xsi:type="dcterms:W3CDTF">2025-11-28T10:02:16Z</dcterms:modified>
</cp:coreProperties>
</file>