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9"/>
  </p:notesMasterIdLst>
  <p:sldIdLst>
    <p:sldId id="439" r:id="rId3"/>
    <p:sldId id="427" r:id="rId4"/>
    <p:sldId id="441" r:id="rId5"/>
    <p:sldId id="440" r:id="rId6"/>
    <p:sldId id="428" r:id="rId7"/>
    <p:sldId id="445" r:id="rId8"/>
    <p:sldId id="429" r:id="rId9"/>
    <p:sldId id="430" r:id="rId10"/>
    <p:sldId id="432" r:id="rId11"/>
    <p:sldId id="431" r:id="rId12"/>
    <p:sldId id="433" r:id="rId13"/>
    <p:sldId id="438" r:id="rId14"/>
    <p:sldId id="444" r:id="rId15"/>
    <p:sldId id="446" r:id="rId16"/>
    <p:sldId id="443" r:id="rId17"/>
    <p:sldId id="29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89D5"/>
    <a:srgbClr val="3488C4"/>
    <a:srgbClr val="1F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0DA95949-8975-482B-919D-50554A56BD56}"/>
    <pc:docChg chg="undo custSel modSld">
      <pc:chgData name="Odina Norbo'tayeva" userId="dbcdeb9d9dad59af" providerId="LiveId" clId="{0DA95949-8975-482B-919D-50554A56BD56}" dt="2025-11-28T09:48:34.361" v="176" actId="207"/>
      <pc:docMkLst>
        <pc:docMk/>
      </pc:docMkLst>
      <pc:sldChg chg="delSp modSp mod">
        <pc:chgData name="Odina Norbo'tayeva" userId="dbcdeb9d9dad59af" providerId="LiveId" clId="{0DA95949-8975-482B-919D-50554A56BD56}" dt="2025-11-28T09:48:34.361" v="176" actId="207"/>
        <pc:sldMkLst>
          <pc:docMk/>
          <pc:sldMk cId="2737942562" sldId="298"/>
        </pc:sldMkLst>
        <pc:spChg chg="mod">
          <ac:chgData name="Odina Norbo'tayeva" userId="dbcdeb9d9dad59af" providerId="LiveId" clId="{0DA95949-8975-482B-919D-50554A56BD56}" dt="2025-11-28T09:48:34.361" v="176" actId="207"/>
          <ac:spMkLst>
            <pc:docMk/>
            <pc:sldMk cId="2737942562" sldId="298"/>
            <ac:spMk id="24" creationId="{FA28C764-F2EC-4E0D-8F28-2464F3B2943C}"/>
          </ac:spMkLst>
        </pc:spChg>
        <pc:picChg chg="del">
          <ac:chgData name="Odina Norbo'tayeva" userId="dbcdeb9d9dad59af" providerId="LiveId" clId="{0DA95949-8975-482B-919D-50554A56BD56}" dt="2025-11-28T09:48:24.464" v="174" actId="478"/>
          <ac:picMkLst>
            <pc:docMk/>
            <pc:sldMk cId="2737942562" sldId="298"/>
            <ac:picMk id="18" creationId="{546FCDB5-0BA9-4C28-948A-8106B620269A}"/>
          </ac:picMkLst>
        </pc:picChg>
      </pc:sldChg>
      <pc:sldChg chg="delSp modSp mod">
        <pc:chgData name="Odina Norbo'tayeva" userId="dbcdeb9d9dad59af" providerId="LiveId" clId="{0DA95949-8975-482B-919D-50554A56BD56}" dt="2025-11-28T09:34:07.084" v="24" actId="1035"/>
        <pc:sldMkLst>
          <pc:docMk/>
          <pc:sldMk cId="1141458347" sldId="427"/>
        </pc:sldMkLst>
        <pc:spChg chg="mod">
          <ac:chgData name="Odina Norbo'tayeva" userId="dbcdeb9d9dad59af" providerId="LiveId" clId="{0DA95949-8975-482B-919D-50554A56BD56}" dt="2025-11-28T09:34:07.084" v="24" actId="1035"/>
          <ac:spMkLst>
            <pc:docMk/>
            <pc:sldMk cId="1141458347" sldId="427"/>
            <ac:spMk id="2" creationId="{00000000-0000-0000-0000-000000000000}"/>
          </ac:spMkLst>
        </pc:spChg>
        <pc:graphicFrameChg chg="mod modGraphic">
          <ac:chgData name="Odina Norbo'tayeva" userId="dbcdeb9d9dad59af" providerId="LiveId" clId="{0DA95949-8975-482B-919D-50554A56BD56}" dt="2025-11-28T09:32:58.330" v="11" actId="20577"/>
          <ac:graphicFrameMkLst>
            <pc:docMk/>
            <pc:sldMk cId="1141458347" sldId="427"/>
            <ac:graphicFrameMk id="11" creationId="{00000000-0000-0000-0000-000000000000}"/>
          </ac:graphicFrameMkLst>
        </pc:graphicFrameChg>
        <pc:picChg chg="del">
          <ac:chgData name="Odina Norbo'tayeva" userId="dbcdeb9d9dad59af" providerId="LiveId" clId="{0DA95949-8975-482B-919D-50554A56BD56}" dt="2025-11-28T09:33:21.837" v="14" actId="478"/>
          <ac:picMkLst>
            <pc:docMk/>
            <pc:sldMk cId="1141458347" sldId="427"/>
            <ac:picMk id="4" creationId="{86F7EE52-3ED7-4099-9B2F-D7AB9ACE328B}"/>
          </ac:picMkLst>
        </pc:picChg>
        <pc:cxnChg chg="mod">
          <ac:chgData name="Odina Norbo'tayeva" userId="dbcdeb9d9dad59af" providerId="LiveId" clId="{0DA95949-8975-482B-919D-50554A56BD56}" dt="2025-11-28T09:33:29.288" v="15" actId="208"/>
          <ac:cxnSpMkLst>
            <pc:docMk/>
            <pc:sldMk cId="1141458347" sldId="427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0DA95949-8975-482B-919D-50554A56BD56}" dt="2025-11-28T09:36:43.599" v="56" actId="208"/>
        <pc:sldMkLst>
          <pc:docMk/>
          <pc:sldMk cId="2657338685" sldId="428"/>
        </pc:sldMkLst>
        <pc:spChg chg="mod">
          <ac:chgData name="Odina Norbo'tayeva" userId="dbcdeb9d9dad59af" providerId="LiveId" clId="{0DA95949-8975-482B-919D-50554A56BD56}" dt="2025-11-28T09:36:14.494" v="49" actId="1076"/>
          <ac:spMkLst>
            <pc:docMk/>
            <pc:sldMk cId="2657338685" sldId="428"/>
            <ac:spMk id="3" creationId="{00000000-0000-0000-0000-000000000000}"/>
          </ac:spMkLst>
        </pc:spChg>
        <pc:spChg chg="mod">
          <ac:chgData name="Odina Norbo'tayeva" userId="dbcdeb9d9dad59af" providerId="LiveId" clId="{0DA95949-8975-482B-919D-50554A56BD56}" dt="2025-11-28T09:36:36.716" v="54" actId="207"/>
          <ac:spMkLst>
            <pc:docMk/>
            <pc:sldMk cId="2657338685" sldId="428"/>
            <ac:spMk id="8" creationId="{00000000-0000-0000-0000-000000000000}"/>
          </ac:spMkLst>
        </pc:spChg>
        <pc:graphicFrameChg chg="mod modGraphic">
          <ac:chgData name="Odina Norbo'tayeva" userId="dbcdeb9d9dad59af" providerId="LiveId" clId="{0DA95949-8975-482B-919D-50554A56BD56}" dt="2025-11-28T09:36:20.119" v="50" actId="1076"/>
          <ac:graphicFrameMkLst>
            <pc:docMk/>
            <pc:sldMk cId="2657338685" sldId="428"/>
            <ac:graphicFrameMk id="6" creationId="{00000000-0000-0000-0000-000000000000}"/>
          </ac:graphicFrameMkLst>
        </pc:graphicFrameChg>
        <pc:picChg chg="del">
          <ac:chgData name="Odina Norbo'tayeva" userId="dbcdeb9d9dad59af" providerId="LiveId" clId="{0DA95949-8975-482B-919D-50554A56BD56}" dt="2025-11-28T09:36:38.544" v="55" actId="478"/>
          <ac:picMkLst>
            <pc:docMk/>
            <pc:sldMk cId="2657338685" sldId="428"/>
            <ac:picMk id="4" creationId="{86F7EE52-3ED7-4099-9B2F-D7AB9ACE328B}"/>
          </ac:picMkLst>
        </pc:picChg>
        <pc:cxnChg chg="mod">
          <ac:chgData name="Odina Norbo'tayeva" userId="dbcdeb9d9dad59af" providerId="LiveId" clId="{0DA95949-8975-482B-919D-50554A56BD56}" dt="2025-11-28T09:36:43.599" v="56" actId="208"/>
          <ac:cxnSpMkLst>
            <pc:docMk/>
            <pc:sldMk cId="2657338685" sldId="428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0DA95949-8975-482B-919D-50554A56BD56}" dt="2025-11-28T09:39:58.252" v="94" actId="478"/>
        <pc:sldMkLst>
          <pc:docMk/>
          <pc:sldMk cId="2593900826" sldId="429"/>
        </pc:sldMkLst>
        <pc:spChg chg="del">
          <ac:chgData name="Odina Norbo'tayeva" userId="dbcdeb9d9dad59af" providerId="LiveId" clId="{0DA95949-8975-482B-919D-50554A56BD56}" dt="2025-11-28T09:39:58.252" v="94" actId="478"/>
          <ac:spMkLst>
            <pc:docMk/>
            <pc:sldMk cId="2593900826" sldId="429"/>
            <ac:spMk id="2" creationId="{00000000-0000-0000-0000-000000000000}"/>
          </ac:spMkLst>
        </pc:spChg>
        <pc:spChg chg="mod">
          <ac:chgData name="Odina Norbo'tayeva" userId="dbcdeb9d9dad59af" providerId="LiveId" clId="{0DA95949-8975-482B-919D-50554A56BD56}" dt="2025-11-28T09:39:13.409" v="85" actId="2711"/>
          <ac:spMkLst>
            <pc:docMk/>
            <pc:sldMk cId="2593900826" sldId="429"/>
            <ac:spMk id="3" creationId="{00000000-0000-0000-0000-000000000000}"/>
          </ac:spMkLst>
        </pc:spChg>
        <pc:spChg chg="mod">
          <ac:chgData name="Odina Norbo'tayeva" userId="dbcdeb9d9dad59af" providerId="LiveId" clId="{0DA95949-8975-482B-919D-50554A56BD56}" dt="2025-11-28T09:39:38.298" v="91"/>
          <ac:spMkLst>
            <pc:docMk/>
            <pc:sldMk cId="2593900826" sldId="429"/>
            <ac:spMk id="5" creationId="{00000000-0000-0000-0000-000000000000}"/>
          </ac:spMkLst>
        </pc:spChg>
        <pc:graphicFrameChg chg="mod modGraphic">
          <ac:chgData name="Odina Norbo'tayeva" userId="dbcdeb9d9dad59af" providerId="LiveId" clId="{0DA95949-8975-482B-919D-50554A56BD56}" dt="2025-11-28T09:39:51.189" v="93" actId="207"/>
          <ac:graphicFrameMkLst>
            <pc:docMk/>
            <pc:sldMk cId="2593900826" sldId="429"/>
            <ac:graphicFrameMk id="8" creationId="{00000000-0000-0000-0000-000000000000}"/>
          </ac:graphicFrameMkLst>
        </pc:graphicFrameChg>
        <pc:picChg chg="del">
          <ac:chgData name="Odina Norbo'tayeva" userId="dbcdeb9d9dad59af" providerId="LiveId" clId="{0DA95949-8975-482B-919D-50554A56BD56}" dt="2025-11-28T09:39:17.459" v="86" actId="478"/>
          <ac:picMkLst>
            <pc:docMk/>
            <pc:sldMk cId="2593900826" sldId="429"/>
            <ac:picMk id="4" creationId="{86F7EE52-3ED7-4099-9B2F-D7AB9ACE328B}"/>
          </ac:picMkLst>
        </pc:picChg>
        <pc:cxnChg chg="mod">
          <ac:chgData name="Odina Norbo'tayeva" userId="dbcdeb9d9dad59af" providerId="LiveId" clId="{0DA95949-8975-482B-919D-50554A56BD56}" dt="2025-11-28T09:39:22.294" v="87" actId="208"/>
          <ac:cxnSpMkLst>
            <pc:docMk/>
            <pc:sldMk cId="2593900826" sldId="429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0DA95949-8975-482B-919D-50554A56BD56}" dt="2025-11-28T09:40:54.291" v="104" actId="207"/>
        <pc:sldMkLst>
          <pc:docMk/>
          <pc:sldMk cId="3453607609" sldId="430"/>
        </pc:sldMkLst>
        <pc:spChg chg="mod">
          <ac:chgData name="Odina Norbo'tayeva" userId="dbcdeb9d9dad59af" providerId="LiveId" clId="{0DA95949-8975-482B-919D-50554A56BD56}" dt="2025-11-28T09:40:43.259" v="102" actId="207"/>
          <ac:spMkLst>
            <pc:docMk/>
            <pc:sldMk cId="3453607609" sldId="430"/>
            <ac:spMk id="6" creationId="{00000000-0000-0000-0000-000000000000}"/>
          </ac:spMkLst>
        </pc:spChg>
        <pc:spChg chg="mod">
          <ac:chgData name="Odina Norbo'tayeva" userId="dbcdeb9d9dad59af" providerId="LiveId" clId="{0DA95949-8975-482B-919D-50554A56BD56}" dt="2025-11-28T09:40:19.582" v="98" actId="2711"/>
          <ac:spMkLst>
            <pc:docMk/>
            <pc:sldMk cId="3453607609" sldId="430"/>
            <ac:spMk id="8" creationId="{00000000-0000-0000-0000-000000000000}"/>
          </ac:spMkLst>
        </pc:spChg>
        <pc:spChg chg="mod">
          <ac:chgData name="Odina Norbo'tayeva" userId="dbcdeb9d9dad59af" providerId="LiveId" clId="{0DA95949-8975-482B-919D-50554A56BD56}" dt="2025-11-28T09:40:47.799" v="103" actId="207"/>
          <ac:spMkLst>
            <pc:docMk/>
            <pc:sldMk cId="3453607609" sldId="430"/>
            <ac:spMk id="10" creationId="{00000000-0000-0000-0000-000000000000}"/>
          </ac:spMkLst>
        </pc:spChg>
        <pc:spChg chg="mod">
          <ac:chgData name="Odina Norbo'tayeva" userId="dbcdeb9d9dad59af" providerId="LiveId" clId="{0DA95949-8975-482B-919D-50554A56BD56}" dt="2025-11-28T09:40:54.291" v="104" actId="207"/>
          <ac:spMkLst>
            <pc:docMk/>
            <pc:sldMk cId="3453607609" sldId="430"/>
            <ac:spMk id="11" creationId="{00000000-0000-0000-0000-000000000000}"/>
          </ac:spMkLst>
        </pc:spChg>
        <pc:picChg chg="del">
          <ac:chgData name="Odina Norbo'tayeva" userId="dbcdeb9d9dad59af" providerId="LiveId" clId="{0DA95949-8975-482B-919D-50554A56BD56}" dt="2025-11-28T09:40:22.489" v="99" actId="478"/>
          <ac:picMkLst>
            <pc:docMk/>
            <pc:sldMk cId="3453607609" sldId="430"/>
            <ac:picMk id="4" creationId="{86F7EE52-3ED7-4099-9B2F-D7AB9ACE328B}"/>
          </ac:picMkLst>
        </pc:picChg>
        <pc:cxnChg chg="mod">
          <ac:chgData name="Odina Norbo'tayeva" userId="dbcdeb9d9dad59af" providerId="LiveId" clId="{0DA95949-8975-482B-919D-50554A56BD56}" dt="2025-11-28T09:40:28.676" v="100" actId="208"/>
          <ac:cxnSpMkLst>
            <pc:docMk/>
            <pc:sldMk cId="3453607609" sldId="430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0DA95949-8975-482B-919D-50554A56BD56}" dt="2025-11-28T09:43:32.147" v="126" actId="207"/>
        <pc:sldMkLst>
          <pc:docMk/>
          <pc:sldMk cId="903902817" sldId="431"/>
        </pc:sldMkLst>
        <pc:spChg chg="mod">
          <ac:chgData name="Odina Norbo'tayeva" userId="dbcdeb9d9dad59af" providerId="LiveId" clId="{0DA95949-8975-482B-919D-50554A56BD56}" dt="2025-11-28T09:42:54.008" v="122" actId="207"/>
          <ac:spMkLst>
            <pc:docMk/>
            <pc:sldMk cId="903902817" sldId="431"/>
            <ac:spMk id="3" creationId="{00000000-0000-0000-0000-000000000000}"/>
          </ac:spMkLst>
        </pc:spChg>
        <pc:spChg chg="mod">
          <ac:chgData name="Odina Norbo'tayeva" userId="dbcdeb9d9dad59af" providerId="LiveId" clId="{0DA95949-8975-482B-919D-50554A56BD56}" dt="2025-11-28T09:42:32.151" v="118"/>
          <ac:spMkLst>
            <pc:docMk/>
            <pc:sldMk cId="903902817" sldId="431"/>
            <ac:spMk id="10" creationId="{00000000-0000-0000-0000-000000000000}"/>
          </ac:spMkLst>
        </pc:spChg>
        <pc:graphicFrameChg chg="mod modGraphic">
          <ac:chgData name="Odina Norbo'tayeva" userId="dbcdeb9d9dad59af" providerId="LiveId" clId="{0DA95949-8975-482B-919D-50554A56BD56}" dt="2025-11-28T09:43:15.876" v="124" actId="207"/>
          <ac:graphicFrameMkLst>
            <pc:docMk/>
            <pc:sldMk cId="903902817" sldId="431"/>
            <ac:graphicFrameMk id="11" creationId="{00000000-0000-0000-0000-000000000000}"/>
          </ac:graphicFrameMkLst>
        </pc:graphicFrameChg>
        <pc:graphicFrameChg chg="mod modGraphic">
          <ac:chgData name="Odina Norbo'tayeva" userId="dbcdeb9d9dad59af" providerId="LiveId" clId="{0DA95949-8975-482B-919D-50554A56BD56}" dt="2025-11-28T09:43:32.147" v="126" actId="207"/>
          <ac:graphicFrameMkLst>
            <pc:docMk/>
            <pc:sldMk cId="903902817" sldId="431"/>
            <ac:graphicFrameMk id="12" creationId="{00000000-0000-0000-0000-000000000000}"/>
          </ac:graphicFrameMkLst>
        </pc:graphicFrameChg>
        <pc:picChg chg="del">
          <ac:chgData name="Odina Norbo'tayeva" userId="dbcdeb9d9dad59af" providerId="LiveId" clId="{0DA95949-8975-482B-919D-50554A56BD56}" dt="2025-11-28T09:42:39.864" v="120" actId="478"/>
          <ac:picMkLst>
            <pc:docMk/>
            <pc:sldMk cId="903902817" sldId="431"/>
            <ac:picMk id="4" creationId="{86F7EE52-3ED7-4099-9B2F-D7AB9ACE328B}"/>
          </ac:picMkLst>
        </pc:picChg>
        <pc:cxnChg chg="mod">
          <ac:chgData name="Odina Norbo'tayeva" userId="dbcdeb9d9dad59af" providerId="LiveId" clId="{0DA95949-8975-482B-919D-50554A56BD56}" dt="2025-11-28T09:42:38.230" v="119" actId="208"/>
          <ac:cxnSpMkLst>
            <pc:docMk/>
            <pc:sldMk cId="903902817" sldId="431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0DA95949-8975-482B-919D-50554A56BD56}" dt="2025-11-28T09:42:07.329" v="115" actId="208"/>
        <pc:sldMkLst>
          <pc:docMk/>
          <pc:sldMk cId="2990474124" sldId="432"/>
        </pc:sldMkLst>
        <pc:spChg chg="mod">
          <ac:chgData name="Odina Norbo'tayeva" userId="dbcdeb9d9dad59af" providerId="LiveId" clId="{0DA95949-8975-482B-919D-50554A56BD56}" dt="2025-11-28T09:42:00.546" v="113" actId="1076"/>
          <ac:spMkLst>
            <pc:docMk/>
            <pc:sldMk cId="2990474124" sldId="432"/>
            <ac:spMk id="2" creationId="{00000000-0000-0000-0000-000000000000}"/>
          </ac:spMkLst>
        </pc:spChg>
        <pc:spChg chg="mod">
          <ac:chgData name="Odina Norbo'tayeva" userId="dbcdeb9d9dad59af" providerId="LiveId" clId="{0DA95949-8975-482B-919D-50554A56BD56}" dt="2025-11-28T09:41:49.249" v="112" actId="2711"/>
          <ac:spMkLst>
            <pc:docMk/>
            <pc:sldMk cId="2990474124" sldId="432"/>
            <ac:spMk id="12" creationId="{00000000-0000-0000-0000-000000000000}"/>
          </ac:spMkLst>
        </pc:spChg>
        <pc:graphicFrameChg chg="mod modGraphic">
          <ac:chgData name="Odina Norbo'tayeva" userId="dbcdeb9d9dad59af" providerId="LiveId" clId="{0DA95949-8975-482B-919D-50554A56BD56}" dt="2025-11-28T09:41:10.899" v="106" actId="2711"/>
          <ac:graphicFrameMkLst>
            <pc:docMk/>
            <pc:sldMk cId="2990474124" sldId="432"/>
            <ac:graphicFrameMk id="10" creationId="{00000000-0000-0000-0000-000000000000}"/>
          </ac:graphicFrameMkLst>
        </pc:graphicFrameChg>
        <pc:picChg chg="del">
          <ac:chgData name="Odina Norbo'tayeva" userId="dbcdeb9d9dad59af" providerId="LiveId" clId="{0DA95949-8975-482B-919D-50554A56BD56}" dt="2025-11-28T09:42:02.901" v="114" actId="478"/>
          <ac:picMkLst>
            <pc:docMk/>
            <pc:sldMk cId="2990474124" sldId="432"/>
            <ac:picMk id="4" creationId="{86F7EE52-3ED7-4099-9B2F-D7AB9ACE328B}"/>
          </ac:picMkLst>
        </pc:picChg>
        <pc:cxnChg chg="mod">
          <ac:chgData name="Odina Norbo'tayeva" userId="dbcdeb9d9dad59af" providerId="LiveId" clId="{0DA95949-8975-482B-919D-50554A56BD56}" dt="2025-11-28T09:42:07.329" v="115" actId="208"/>
          <ac:cxnSpMkLst>
            <pc:docMk/>
            <pc:sldMk cId="2990474124" sldId="432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0DA95949-8975-482B-919D-50554A56BD56}" dt="2025-11-28T09:44:17.457" v="135" actId="1076"/>
        <pc:sldMkLst>
          <pc:docMk/>
          <pc:sldMk cId="3308605022" sldId="433"/>
        </pc:sldMkLst>
        <pc:spChg chg="mod">
          <ac:chgData name="Odina Norbo'tayeva" userId="dbcdeb9d9dad59af" providerId="LiveId" clId="{0DA95949-8975-482B-919D-50554A56BD56}" dt="2025-11-28T09:44:17.457" v="135" actId="1076"/>
          <ac:spMkLst>
            <pc:docMk/>
            <pc:sldMk cId="3308605022" sldId="433"/>
            <ac:spMk id="2" creationId="{00000000-0000-0000-0000-000000000000}"/>
          </ac:spMkLst>
        </pc:spChg>
        <pc:spChg chg="mod">
          <ac:chgData name="Odina Norbo'tayeva" userId="dbcdeb9d9dad59af" providerId="LiveId" clId="{0DA95949-8975-482B-919D-50554A56BD56}" dt="2025-11-28T09:43:49.132" v="130" actId="207"/>
          <ac:spMkLst>
            <pc:docMk/>
            <pc:sldMk cId="3308605022" sldId="433"/>
            <ac:spMk id="11" creationId="{00000000-0000-0000-0000-000000000000}"/>
          </ac:spMkLst>
        </pc:spChg>
        <pc:picChg chg="del">
          <ac:chgData name="Odina Norbo'tayeva" userId="dbcdeb9d9dad59af" providerId="LiveId" clId="{0DA95949-8975-482B-919D-50554A56BD56}" dt="2025-11-28T09:43:51.311" v="131" actId="478"/>
          <ac:picMkLst>
            <pc:docMk/>
            <pc:sldMk cId="3308605022" sldId="433"/>
            <ac:picMk id="4" creationId="{86F7EE52-3ED7-4099-9B2F-D7AB9ACE328B}"/>
          </ac:picMkLst>
        </pc:picChg>
        <pc:cxnChg chg="mod">
          <ac:chgData name="Odina Norbo'tayeva" userId="dbcdeb9d9dad59af" providerId="LiveId" clId="{0DA95949-8975-482B-919D-50554A56BD56}" dt="2025-11-28T09:43:56.897" v="132" actId="208"/>
          <ac:cxnSpMkLst>
            <pc:docMk/>
            <pc:sldMk cId="3308605022" sldId="433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0DA95949-8975-482B-919D-50554A56BD56}" dt="2025-11-28T09:45:19.492" v="146" actId="179"/>
        <pc:sldMkLst>
          <pc:docMk/>
          <pc:sldMk cId="1875996621" sldId="438"/>
        </pc:sldMkLst>
        <pc:spChg chg="mod">
          <ac:chgData name="Odina Norbo'tayeva" userId="dbcdeb9d9dad59af" providerId="LiveId" clId="{0DA95949-8975-482B-919D-50554A56BD56}" dt="2025-11-28T09:45:19.492" v="146" actId="179"/>
          <ac:spMkLst>
            <pc:docMk/>
            <pc:sldMk cId="1875996621" sldId="438"/>
            <ac:spMk id="10" creationId="{00000000-0000-0000-0000-000000000000}"/>
          </ac:spMkLst>
        </pc:spChg>
        <pc:spChg chg="mod">
          <ac:chgData name="Odina Norbo'tayeva" userId="dbcdeb9d9dad59af" providerId="LiveId" clId="{0DA95949-8975-482B-919D-50554A56BD56}" dt="2025-11-28T09:44:41.594" v="139" actId="207"/>
          <ac:spMkLst>
            <pc:docMk/>
            <pc:sldMk cId="1875996621" sldId="438"/>
            <ac:spMk id="14" creationId="{00000000-0000-0000-0000-000000000000}"/>
          </ac:spMkLst>
        </pc:spChg>
        <pc:picChg chg="del">
          <ac:chgData name="Odina Norbo'tayeva" userId="dbcdeb9d9dad59af" providerId="LiveId" clId="{0DA95949-8975-482B-919D-50554A56BD56}" dt="2025-11-28T09:44:49.404" v="141" actId="478"/>
          <ac:picMkLst>
            <pc:docMk/>
            <pc:sldMk cId="1875996621" sldId="438"/>
            <ac:picMk id="4" creationId="{86F7EE52-3ED7-4099-9B2F-D7AB9ACE328B}"/>
          </ac:picMkLst>
        </pc:picChg>
        <pc:cxnChg chg="mod">
          <ac:chgData name="Odina Norbo'tayeva" userId="dbcdeb9d9dad59af" providerId="LiveId" clId="{0DA95949-8975-482B-919D-50554A56BD56}" dt="2025-11-28T09:44:46.174" v="140" actId="208"/>
          <ac:cxnSpMkLst>
            <pc:docMk/>
            <pc:sldMk cId="1875996621" sldId="438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0DA95949-8975-482B-919D-50554A56BD56}" dt="2025-11-28T09:32:38.958" v="7" actId="478"/>
        <pc:sldMkLst>
          <pc:docMk/>
          <pc:sldMk cId="3905430665" sldId="439"/>
        </pc:sldMkLst>
        <pc:spChg chg="del">
          <ac:chgData name="Odina Norbo'tayeva" userId="dbcdeb9d9dad59af" providerId="LiveId" clId="{0DA95949-8975-482B-919D-50554A56BD56}" dt="2025-11-28T09:32:38.958" v="7" actId="478"/>
          <ac:spMkLst>
            <pc:docMk/>
            <pc:sldMk cId="3905430665" sldId="439"/>
            <ac:spMk id="85" creationId="{3AD41201-5BCE-429C-A4D0-0C2B50CA86B8}"/>
          </ac:spMkLst>
        </pc:spChg>
        <pc:spChg chg="mod">
          <ac:chgData name="Odina Norbo'tayeva" userId="dbcdeb9d9dad59af" providerId="LiveId" clId="{0DA95949-8975-482B-919D-50554A56BD56}" dt="2025-11-28T09:32:35.400" v="6" actId="207"/>
          <ac:spMkLst>
            <pc:docMk/>
            <pc:sldMk cId="3905430665" sldId="439"/>
            <ac:spMk id="87" creationId="{810242AE-35E9-4B7A-915F-4E26EEE77098}"/>
          </ac:spMkLst>
        </pc:spChg>
        <pc:spChg chg="mod">
          <ac:chgData name="Odina Norbo'tayeva" userId="dbcdeb9d9dad59af" providerId="LiveId" clId="{0DA95949-8975-482B-919D-50554A56BD56}" dt="2025-11-28T09:32:19.957" v="4" actId="207"/>
          <ac:spMkLst>
            <pc:docMk/>
            <pc:sldMk cId="3905430665" sldId="439"/>
            <ac:spMk id="91" creationId="{A0109BB4-02B3-425F-819E-198066461315}"/>
          </ac:spMkLst>
        </pc:spChg>
        <pc:picChg chg="del">
          <ac:chgData name="Odina Norbo'tayeva" userId="dbcdeb9d9dad59af" providerId="LiveId" clId="{0DA95949-8975-482B-919D-50554A56BD56}" dt="2025-11-28T09:31:59.924" v="0" actId="478"/>
          <ac:picMkLst>
            <pc:docMk/>
            <pc:sldMk cId="3905430665" sldId="439"/>
            <ac:picMk id="79" creationId="{98C17432-BE45-43CF-9CB3-973091EE6CA7}"/>
          </ac:picMkLst>
        </pc:picChg>
        <pc:picChg chg="del">
          <ac:chgData name="Odina Norbo'tayeva" userId="dbcdeb9d9dad59af" providerId="LiveId" clId="{0DA95949-8975-482B-919D-50554A56BD56}" dt="2025-11-28T09:32:01.835" v="1" actId="478"/>
          <ac:picMkLst>
            <pc:docMk/>
            <pc:sldMk cId="3905430665" sldId="439"/>
            <ac:picMk id="80" creationId="{8C3E1F30-4173-426B-89B5-CFC460CD8496}"/>
          </ac:picMkLst>
        </pc:picChg>
      </pc:sldChg>
      <pc:sldChg chg="delSp modSp mod">
        <pc:chgData name="Odina Norbo'tayeva" userId="dbcdeb9d9dad59af" providerId="LiveId" clId="{0DA95949-8975-482B-919D-50554A56BD56}" dt="2025-11-28T09:35:45.570" v="44" actId="207"/>
        <pc:sldMkLst>
          <pc:docMk/>
          <pc:sldMk cId="2949519282" sldId="440"/>
        </pc:sldMkLst>
        <pc:spChg chg="mod">
          <ac:chgData name="Odina Norbo'tayeva" userId="dbcdeb9d9dad59af" providerId="LiveId" clId="{0DA95949-8975-482B-919D-50554A56BD56}" dt="2025-11-28T09:35:39.118" v="43" actId="207"/>
          <ac:spMkLst>
            <pc:docMk/>
            <pc:sldMk cId="2949519282" sldId="440"/>
            <ac:spMk id="6" creationId="{00000000-0000-0000-0000-000000000000}"/>
          </ac:spMkLst>
        </pc:spChg>
        <pc:spChg chg="mod">
          <ac:chgData name="Odina Norbo'tayeva" userId="dbcdeb9d9dad59af" providerId="LiveId" clId="{0DA95949-8975-482B-919D-50554A56BD56}" dt="2025-11-28T09:35:05.370" v="36" actId="207"/>
          <ac:spMkLst>
            <pc:docMk/>
            <pc:sldMk cId="2949519282" sldId="440"/>
            <ac:spMk id="8" creationId="{00000000-0000-0000-0000-000000000000}"/>
          </ac:spMkLst>
        </pc:spChg>
        <pc:spChg chg="mod">
          <ac:chgData name="Odina Norbo'tayeva" userId="dbcdeb9d9dad59af" providerId="LiveId" clId="{0DA95949-8975-482B-919D-50554A56BD56}" dt="2025-11-28T09:35:32.664" v="42" actId="207"/>
          <ac:spMkLst>
            <pc:docMk/>
            <pc:sldMk cId="2949519282" sldId="440"/>
            <ac:spMk id="9" creationId="{00000000-0000-0000-0000-000000000000}"/>
          </ac:spMkLst>
        </pc:spChg>
        <pc:spChg chg="mod">
          <ac:chgData name="Odina Norbo'tayeva" userId="dbcdeb9d9dad59af" providerId="LiveId" clId="{0DA95949-8975-482B-919D-50554A56BD56}" dt="2025-11-28T09:35:45.570" v="44" actId="207"/>
          <ac:spMkLst>
            <pc:docMk/>
            <pc:sldMk cId="2949519282" sldId="440"/>
            <ac:spMk id="11" creationId="{00000000-0000-0000-0000-000000000000}"/>
          </ac:spMkLst>
        </pc:spChg>
        <pc:picChg chg="del">
          <ac:chgData name="Odina Norbo'tayeva" userId="dbcdeb9d9dad59af" providerId="LiveId" clId="{0DA95949-8975-482B-919D-50554A56BD56}" dt="2025-11-28T09:35:07.396" v="37" actId="478"/>
          <ac:picMkLst>
            <pc:docMk/>
            <pc:sldMk cId="2949519282" sldId="440"/>
            <ac:picMk id="4" creationId="{86F7EE52-3ED7-4099-9B2F-D7AB9ACE328B}"/>
          </ac:picMkLst>
        </pc:picChg>
        <pc:cxnChg chg="mod">
          <ac:chgData name="Odina Norbo'tayeva" userId="dbcdeb9d9dad59af" providerId="LiveId" clId="{0DA95949-8975-482B-919D-50554A56BD56}" dt="2025-11-28T09:35:12.156" v="38" actId="208"/>
          <ac:cxnSpMkLst>
            <pc:docMk/>
            <pc:sldMk cId="2949519282" sldId="440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0DA95949-8975-482B-919D-50554A56BD56}" dt="2025-11-28T09:34:36.806" v="32" actId="207"/>
        <pc:sldMkLst>
          <pc:docMk/>
          <pc:sldMk cId="3765477173" sldId="441"/>
        </pc:sldMkLst>
        <pc:spChg chg="mod">
          <ac:chgData name="Odina Norbo'tayeva" userId="dbcdeb9d9dad59af" providerId="LiveId" clId="{0DA95949-8975-482B-919D-50554A56BD56}" dt="2025-11-28T09:34:12.795" v="27" actId="1035"/>
          <ac:spMkLst>
            <pc:docMk/>
            <pc:sldMk cId="3765477173" sldId="441"/>
            <ac:spMk id="5" creationId="{00000000-0000-0000-0000-000000000000}"/>
          </ac:spMkLst>
        </pc:spChg>
        <pc:graphicFrameChg chg="mod modGraphic">
          <ac:chgData name="Odina Norbo'tayeva" userId="dbcdeb9d9dad59af" providerId="LiveId" clId="{0DA95949-8975-482B-919D-50554A56BD56}" dt="2025-11-28T09:34:36.806" v="32" actId="207"/>
          <ac:graphicFrameMkLst>
            <pc:docMk/>
            <pc:sldMk cId="3765477173" sldId="441"/>
            <ac:graphicFrameMk id="8" creationId="{00000000-0000-0000-0000-000000000000}"/>
          </ac:graphicFrameMkLst>
        </pc:graphicFrameChg>
        <pc:picChg chg="del">
          <ac:chgData name="Odina Norbo'tayeva" userId="dbcdeb9d9dad59af" providerId="LiveId" clId="{0DA95949-8975-482B-919D-50554A56BD56}" dt="2025-11-28T09:34:16.041" v="28" actId="478"/>
          <ac:picMkLst>
            <pc:docMk/>
            <pc:sldMk cId="3765477173" sldId="441"/>
            <ac:picMk id="4" creationId="{86F7EE52-3ED7-4099-9B2F-D7AB9ACE328B}"/>
          </ac:picMkLst>
        </pc:picChg>
        <pc:cxnChg chg="mod">
          <ac:chgData name="Odina Norbo'tayeva" userId="dbcdeb9d9dad59af" providerId="LiveId" clId="{0DA95949-8975-482B-919D-50554A56BD56}" dt="2025-11-28T09:34:21.978" v="29" actId="208"/>
          <ac:cxnSpMkLst>
            <pc:docMk/>
            <pc:sldMk cId="3765477173" sldId="441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0DA95949-8975-482B-919D-50554A56BD56}" dt="2025-11-28T09:48:21.407" v="173" actId="1440"/>
        <pc:sldMkLst>
          <pc:docMk/>
          <pc:sldMk cId="1816710352" sldId="443"/>
        </pc:sldMkLst>
        <pc:spChg chg="mod">
          <ac:chgData name="Odina Norbo'tayeva" userId="dbcdeb9d9dad59af" providerId="LiveId" clId="{0DA95949-8975-482B-919D-50554A56BD56}" dt="2025-11-28T09:47:34.956" v="162" actId="207"/>
          <ac:spMkLst>
            <pc:docMk/>
            <pc:sldMk cId="1816710352" sldId="443"/>
            <ac:spMk id="2" creationId="{00000000-0000-0000-0000-000000000000}"/>
          </ac:spMkLst>
        </pc:spChg>
        <pc:spChg chg="mod">
          <ac:chgData name="Odina Norbo'tayeva" userId="dbcdeb9d9dad59af" providerId="LiveId" clId="{0DA95949-8975-482B-919D-50554A56BD56}" dt="2025-11-28T09:48:04.705" v="168" actId="1076"/>
          <ac:spMkLst>
            <pc:docMk/>
            <pc:sldMk cId="1816710352" sldId="443"/>
            <ac:spMk id="8" creationId="{00000000-0000-0000-0000-000000000000}"/>
          </ac:spMkLst>
        </pc:spChg>
        <pc:picChg chg="del">
          <ac:chgData name="Odina Norbo'tayeva" userId="dbcdeb9d9dad59af" providerId="LiveId" clId="{0DA95949-8975-482B-919D-50554A56BD56}" dt="2025-11-28T09:47:58.126" v="166" actId="478"/>
          <ac:picMkLst>
            <pc:docMk/>
            <pc:sldMk cId="1816710352" sldId="443"/>
            <ac:picMk id="4" creationId="{86F7EE52-3ED7-4099-9B2F-D7AB9ACE328B}"/>
          </ac:picMkLst>
        </pc:picChg>
        <pc:picChg chg="mod">
          <ac:chgData name="Odina Norbo'tayeva" userId="dbcdeb9d9dad59af" providerId="LiveId" clId="{0DA95949-8975-482B-919D-50554A56BD56}" dt="2025-11-28T09:48:17.475" v="172" actId="1440"/>
          <ac:picMkLst>
            <pc:docMk/>
            <pc:sldMk cId="1816710352" sldId="443"/>
            <ac:picMk id="9" creationId="{00000000-0000-0000-0000-000000000000}"/>
          </ac:picMkLst>
        </pc:picChg>
        <pc:picChg chg="mod">
          <ac:chgData name="Odina Norbo'tayeva" userId="dbcdeb9d9dad59af" providerId="LiveId" clId="{0DA95949-8975-482B-919D-50554A56BD56}" dt="2025-11-28T09:48:21.407" v="173" actId="1440"/>
          <ac:picMkLst>
            <pc:docMk/>
            <pc:sldMk cId="1816710352" sldId="443"/>
            <ac:picMk id="10" creationId="{00000000-0000-0000-0000-000000000000}"/>
          </ac:picMkLst>
        </pc:picChg>
        <pc:cxnChg chg="mod">
          <ac:chgData name="Odina Norbo'tayeva" userId="dbcdeb9d9dad59af" providerId="LiveId" clId="{0DA95949-8975-482B-919D-50554A56BD56}" dt="2025-11-28T09:48:10.266" v="169" actId="208"/>
          <ac:cxnSpMkLst>
            <pc:docMk/>
            <pc:sldMk cId="1816710352" sldId="443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0DA95949-8975-482B-919D-50554A56BD56}" dt="2025-11-28T09:45:47.807" v="151" actId="208"/>
        <pc:sldMkLst>
          <pc:docMk/>
          <pc:sldMk cId="1404745242" sldId="444"/>
        </pc:sldMkLst>
        <pc:spChg chg="mod">
          <ac:chgData name="Odina Norbo'tayeva" userId="dbcdeb9d9dad59af" providerId="LiveId" clId="{0DA95949-8975-482B-919D-50554A56BD56}" dt="2025-11-28T09:45:40.310" v="149" actId="207"/>
          <ac:spMkLst>
            <pc:docMk/>
            <pc:sldMk cId="1404745242" sldId="444"/>
            <ac:spMk id="11" creationId="{00000000-0000-0000-0000-000000000000}"/>
          </ac:spMkLst>
        </pc:spChg>
        <pc:spChg chg="mod">
          <ac:chgData name="Odina Norbo'tayeva" userId="dbcdeb9d9dad59af" providerId="LiveId" clId="{0DA95949-8975-482B-919D-50554A56BD56}" dt="2025-11-28T09:45:28.989" v="147" actId="207"/>
          <ac:spMkLst>
            <pc:docMk/>
            <pc:sldMk cId="1404745242" sldId="444"/>
            <ac:spMk id="18" creationId="{00000000-0000-0000-0000-000000000000}"/>
          </ac:spMkLst>
        </pc:spChg>
        <pc:picChg chg="del">
          <ac:chgData name="Odina Norbo'tayeva" userId="dbcdeb9d9dad59af" providerId="LiveId" clId="{0DA95949-8975-482B-919D-50554A56BD56}" dt="2025-11-28T09:45:42.849" v="150" actId="478"/>
          <ac:picMkLst>
            <pc:docMk/>
            <pc:sldMk cId="1404745242" sldId="444"/>
            <ac:picMk id="4" creationId="{86F7EE52-3ED7-4099-9B2F-D7AB9ACE328B}"/>
          </ac:picMkLst>
        </pc:picChg>
        <pc:cxnChg chg="mod">
          <ac:chgData name="Odina Norbo'tayeva" userId="dbcdeb9d9dad59af" providerId="LiveId" clId="{0DA95949-8975-482B-919D-50554A56BD56}" dt="2025-11-28T09:45:47.807" v="151" actId="208"/>
          <ac:cxnSpMkLst>
            <pc:docMk/>
            <pc:sldMk cId="1404745242" sldId="444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0DA95949-8975-482B-919D-50554A56BD56}" dt="2025-11-28T09:38:48.600" v="81"/>
        <pc:sldMkLst>
          <pc:docMk/>
          <pc:sldMk cId="4096169308" sldId="445"/>
        </pc:sldMkLst>
        <pc:graphicFrameChg chg="mod modGraphic">
          <ac:chgData name="Odina Norbo'tayeva" userId="dbcdeb9d9dad59af" providerId="LiveId" clId="{0DA95949-8975-482B-919D-50554A56BD56}" dt="2025-11-28T09:38:48.600" v="81"/>
          <ac:graphicFrameMkLst>
            <pc:docMk/>
            <pc:sldMk cId="4096169308" sldId="445"/>
            <ac:graphicFrameMk id="6" creationId="{00000000-0000-0000-0000-000000000000}"/>
          </ac:graphicFrameMkLst>
        </pc:graphicFrameChg>
        <pc:picChg chg="del">
          <ac:chgData name="Odina Norbo'tayeva" userId="dbcdeb9d9dad59af" providerId="LiveId" clId="{0DA95949-8975-482B-919D-50554A56BD56}" dt="2025-11-28T09:37:13.325" v="59" actId="478"/>
          <ac:picMkLst>
            <pc:docMk/>
            <pc:sldMk cId="4096169308" sldId="445"/>
            <ac:picMk id="4" creationId="{86F7EE52-3ED7-4099-9B2F-D7AB9ACE328B}"/>
          </ac:picMkLst>
        </pc:picChg>
        <pc:picChg chg="del">
          <ac:chgData name="Odina Norbo'tayeva" userId="dbcdeb9d9dad59af" providerId="LiveId" clId="{0DA95949-8975-482B-919D-50554A56BD56}" dt="2025-11-28T09:37:26.074" v="62" actId="478"/>
          <ac:picMkLst>
            <pc:docMk/>
            <pc:sldMk cId="4096169308" sldId="445"/>
            <ac:picMk id="5" creationId="{00000000-0000-0000-0000-000000000000}"/>
          </ac:picMkLst>
        </pc:picChg>
        <pc:cxnChg chg="mod">
          <ac:chgData name="Odina Norbo'tayeva" userId="dbcdeb9d9dad59af" providerId="LiveId" clId="{0DA95949-8975-482B-919D-50554A56BD56}" dt="2025-11-28T09:37:22.552" v="61" actId="208"/>
          <ac:cxnSpMkLst>
            <pc:docMk/>
            <pc:sldMk cId="4096169308" sldId="445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0DA95949-8975-482B-919D-50554A56BD56}" dt="2025-11-28T09:46:31.564" v="158" actId="207"/>
        <pc:sldMkLst>
          <pc:docMk/>
          <pc:sldMk cId="1242063991" sldId="446"/>
        </pc:sldMkLst>
        <pc:spChg chg="mod">
          <ac:chgData name="Odina Norbo'tayeva" userId="dbcdeb9d9dad59af" providerId="LiveId" clId="{0DA95949-8975-482B-919D-50554A56BD56}" dt="2025-11-28T09:46:00.996" v="153" actId="207"/>
          <ac:spMkLst>
            <pc:docMk/>
            <pc:sldMk cId="1242063991" sldId="446"/>
            <ac:spMk id="11" creationId="{00000000-0000-0000-0000-000000000000}"/>
          </ac:spMkLst>
        </pc:spChg>
        <pc:spChg chg="mod">
          <ac:chgData name="Odina Norbo'tayeva" userId="dbcdeb9d9dad59af" providerId="LiveId" clId="{0DA95949-8975-482B-919D-50554A56BD56}" dt="2025-11-28T09:46:16.905" v="156" actId="207"/>
          <ac:spMkLst>
            <pc:docMk/>
            <pc:sldMk cId="1242063991" sldId="446"/>
            <ac:spMk id="18" creationId="{00000000-0000-0000-0000-000000000000}"/>
          </ac:spMkLst>
        </pc:spChg>
        <pc:graphicFrameChg chg="mod modGraphic">
          <ac:chgData name="Odina Norbo'tayeva" userId="dbcdeb9d9dad59af" providerId="LiveId" clId="{0DA95949-8975-482B-919D-50554A56BD56}" dt="2025-11-28T09:46:31.564" v="158" actId="207"/>
          <ac:graphicFrameMkLst>
            <pc:docMk/>
            <pc:sldMk cId="1242063991" sldId="446"/>
            <ac:graphicFrameMk id="19" creationId="{00000000-0000-0000-0000-000000000000}"/>
          </ac:graphicFrameMkLst>
        </pc:graphicFrameChg>
        <pc:picChg chg="del">
          <ac:chgData name="Odina Norbo'tayeva" userId="dbcdeb9d9dad59af" providerId="LiveId" clId="{0DA95949-8975-482B-919D-50554A56BD56}" dt="2025-11-28T09:46:02.947" v="154" actId="478"/>
          <ac:picMkLst>
            <pc:docMk/>
            <pc:sldMk cId="1242063991" sldId="446"/>
            <ac:picMk id="4" creationId="{86F7EE52-3ED7-4099-9B2F-D7AB9ACE328B}"/>
          </ac:picMkLst>
        </pc:picChg>
        <pc:cxnChg chg="mod">
          <ac:chgData name="Odina Norbo'tayeva" userId="dbcdeb9d9dad59af" providerId="LiveId" clId="{0DA95949-8975-482B-919D-50554A56BD56}" dt="2025-11-28T09:46:07.280" v="155" actId="208"/>
          <ac:cxnSpMkLst>
            <pc:docMk/>
            <pc:sldMk cId="1242063991" sldId="446"/>
            <ac:cxnSpMk id="7" creationId="{00000000-0000-0000-0000-000000000000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7C515D-3895-4C09-BF81-E3A1BA2C8C8D}" type="doc">
      <dgm:prSet loTypeId="urn:microsoft.com/office/officeart/2005/8/layout/hierarchy3" loCatId="list" qsTypeId="urn:microsoft.com/office/officeart/2005/8/quickstyle/simple3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32689709-695E-4C76-BEB2-6A7554E86E02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Orol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bobo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1FCF23-9ADF-4B42-A0C3-25633B230DD8}" type="parTrans" cxnId="{915FF158-01F4-42CD-B21A-ADB081745DEE}">
      <dgm:prSet/>
      <dgm:spPr/>
      <dgm:t>
        <a:bodyPr/>
        <a:lstStyle/>
        <a:p>
          <a:endParaRPr lang="ru-RU"/>
        </a:p>
      </dgm:t>
    </dgm:pt>
    <dgm:pt modelId="{53C15B52-93B9-40D4-813F-99C0A5EF7272}" type="sibTrans" cxnId="{915FF158-01F4-42CD-B21A-ADB081745DEE}">
      <dgm:prSet/>
      <dgm:spPr/>
      <dgm:t>
        <a:bodyPr/>
        <a:lstStyle/>
        <a:p>
          <a:endParaRPr lang="ru-RU"/>
        </a:p>
      </dgm:t>
    </dgm:pt>
    <dgm:pt modelId="{E5DFE846-D7A6-41BF-8F18-A6A6AAAF7EC1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Tilovbergan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ACB2DB-30FA-4439-A673-4C8E3448C9C5}" type="parTrans" cxnId="{13862848-264A-4AE0-AF5E-FEBB6218C8BE}">
      <dgm:prSet/>
      <dgm:spPr/>
      <dgm:t>
        <a:bodyPr/>
        <a:lstStyle/>
        <a:p>
          <a:endParaRPr lang="ru-RU"/>
        </a:p>
      </dgm:t>
    </dgm:pt>
    <dgm:pt modelId="{AEF862FA-F125-4687-995D-A6C5A1882E85}" type="sibTrans" cxnId="{13862848-264A-4AE0-AF5E-FEBB6218C8BE}">
      <dgm:prSet/>
      <dgm:spPr/>
      <dgm:t>
        <a:bodyPr/>
        <a:lstStyle/>
        <a:p>
          <a:endParaRPr lang="ru-RU"/>
        </a:p>
      </dgm:t>
    </dgm:pt>
    <dgm:pt modelId="{2E651856-D965-4176-8BFA-26ED64C8E3FD}">
      <dgm:prSet phldrT="[Текст]"/>
      <dgm:spPr/>
      <dgm:t>
        <a:bodyPr/>
        <a:lstStyle/>
        <a:p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Jumaboy</a:t>
          </a:r>
          <a:endParaRPr lang="ru-RU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8F82AD-FA8C-4B20-A1A8-19E6630749DA}" type="parTrans" cxnId="{B9201FCB-6D6F-4BD8-8329-588F22DFBEC4}">
      <dgm:prSet/>
      <dgm:spPr/>
      <dgm:t>
        <a:bodyPr/>
        <a:lstStyle/>
        <a:p>
          <a:endParaRPr lang="ru-RU"/>
        </a:p>
      </dgm:t>
    </dgm:pt>
    <dgm:pt modelId="{7C154DB3-8D05-4296-A577-1C5D3C47522C}" type="sibTrans" cxnId="{B9201FCB-6D6F-4BD8-8329-588F22DFBEC4}">
      <dgm:prSet/>
      <dgm:spPr/>
      <dgm:t>
        <a:bodyPr/>
        <a:lstStyle/>
        <a:p>
          <a:endParaRPr lang="ru-RU"/>
        </a:p>
      </dgm:t>
    </dgm:pt>
    <dgm:pt modelId="{71F5ED04-D0FC-4B8B-AFE9-5A0218A543A4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Amet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29C229-A6BC-4C75-A827-624B20D58F00}" type="parTrans" cxnId="{AA62580B-8484-493A-A635-D63F23B91424}">
      <dgm:prSet/>
      <dgm:spPr/>
      <dgm:t>
        <a:bodyPr/>
        <a:lstStyle/>
        <a:p>
          <a:endParaRPr lang="ru-RU"/>
        </a:p>
      </dgm:t>
    </dgm:pt>
    <dgm:pt modelId="{0ED28C44-E064-41BA-A877-2242F6B50DEB}" type="sibTrans" cxnId="{AA62580B-8484-493A-A635-D63F23B91424}">
      <dgm:prSet/>
      <dgm:spPr/>
      <dgm:t>
        <a:bodyPr/>
        <a:lstStyle/>
        <a:p>
          <a:endParaRPr lang="ru-RU"/>
        </a:p>
      </dgm:t>
    </dgm:pt>
    <dgm:pt modelId="{8CB2193A-DF41-4A4B-A7A9-C186562BE826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Genjamurod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366B5E-5EC0-4AAC-B329-1803ED8E404C}" type="parTrans" cxnId="{2A64E811-05DA-4848-AD7E-33C814DBC9D1}">
      <dgm:prSet/>
      <dgm:spPr/>
      <dgm:t>
        <a:bodyPr/>
        <a:lstStyle/>
        <a:p>
          <a:endParaRPr lang="ru-RU"/>
        </a:p>
      </dgm:t>
    </dgm:pt>
    <dgm:pt modelId="{E5F39A8B-5B07-4AC0-AA0C-8803D216E56D}" type="sibTrans" cxnId="{2A64E811-05DA-4848-AD7E-33C814DBC9D1}">
      <dgm:prSet/>
      <dgm:spPr/>
      <dgm:t>
        <a:bodyPr/>
        <a:lstStyle/>
        <a:p>
          <a:endParaRPr lang="ru-RU"/>
        </a:p>
      </dgm:t>
    </dgm:pt>
    <dgm:pt modelId="{EE3FB5CD-64AE-44B9-9B44-9CE809DD228B}">
      <dgm:prSet phldrT="[Текст]"/>
      <dgm:spPr/>
      <dgm:t>
        <a:bodyPr/>
        <a:lstStyle/>
        <a:p>
          <a:endParaRPr lang="en-US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E124F1-F0B5-4704-B111-E4B61178B2AE}" type="parTrans" cxnId="{6BD10260-9E50-40FD-90DD-94899E99E4D6}">
      <dgm:prSet/>
      <dgm:spPr/>
      <dgm:t>
        <a:bodyPr/>
        <a:lstStyle/>
        <a:p>
          <a:endParaRPr lang="ru-RU"/>
        </a:p>
      </dgm:t>
    </dgm:pt>
    <dgm:pt modelId="{8B2D7DA3-4297-4F1A-97DA-0A4BA269AA95}" type="sibTrans" cxnId="{6BD10260-9E50-40FD-90DD-94899E99E4D6}">
      <dgm:prSet/>
      <dgm:spPr/>
      <dgm:t>
        <a:bodyPr/>
        <a:lstStyle/>
        <a:p>
          <a:endParaRPr lang="ru-RU"/>
        </a:p>
      </dgm:t>
    </dgm:pt>
    <dgm:pt modelId="{BB866168-4FE5-4E1E-8DA3-913ADF81D74B}" type="pres">
      <dgm:prSet presAssocID="{857C515D-3895-4C09-BF81-E3A1BA2C8C8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3E13010-CC49-41B3-8FB0-368C304DADDB}" type="pres">
      <dgm:prSet presAssocID="{32689709-695E-4C76-BEB2-6A7554E86E02}" presName="root" presStyleCnt="0"/>
      <dgm:spPr/>
    </dgm:pt>
    <dgm:pt modelId="{489186C7-A304-4886-A3FF-36A861197707}" type="pres">
      <dgm:prSet presAssocID="{32689709-695E-4C76-BEB2-6A7554E86E02}" presName="rootComposite" presStyleCnt="0"/>
      <dgm:spPr/>
    </dgm:pt>
    <dgm:pt modelId="{5BAF01F7-9C84-45ED-8E9B-28ADA0A25F56}" type="pres">
      <dgm:prSet presAssocID="{32689709-695E-4C76-BEB2-6A7554E86E02}" presName="rootText" presStyleLbl="node1" presStyleIdx="0" presStyleCnt="2"/>
      <dgm:spPr/>
    </dgm:pt>
    <dgm:pt modelId="{308D7855-6134-4246-9B6B-BBEC78D442AB}" type="pres">
      <dgm:prSet presAssocID="{32689709-695E-4C76-BEB2-6A7554E86E02}" presName="rootConnector" presStyleLbl="node1" presStyleIdx="0" presStyleCnt="2"/>
      <dgm:spPr/>
    </dgm:pt>
    <dgm:pt modelId="{BB48EFF3-830E-47CD-99CA-71FD852C33DD}" type="pres">
      <dgm:prSet presAssocID="{32689709-695E-4C76-BEB2-6A7554E86E02}" presName="childShape" presStyleCnt="0"/>
      <dgm:spPr/>
    </dgm:pt>
    <dgm:pt modelId="{B63471BE-05CC-4B35-8B99-09CB420F4669}" type="pres">
      <dgm:prSet presAssocID="{6AACB2DB-30FA-4439-A673-4C8E3448C9C5}" presName="Name13" presStyleLbl="parChTrans1D2" presStyleIdx="0" presStyleCnt="4"/>
      <dgm:spPr/>
    </dgm:pt>
    <dgm:pt modelId="{E02FC766-942E-49B5-9AF8-ACB0EE2436E4}" type="pres">
      <dgm:prSet presAssocID="{E5DFE846-D7A6-41BF-8F18-A6A6AAAF7EC1}" presName="childText" presStyleLbl="bgAcc1" presStyleIdx="0" presStyleCnt="4">
        <dgm:presLayoutVars>
          <dgm:bulletEnabled val="1"/>
        </dgm:presLayoutVars>
      </dgm:prSet>
      <dgm:spPr/>
    </dgm:pt>
    <dgm:pt modelId="{5949108C-12F0-4EB5-85B6-319091561DFC}" type="pres">
      <dgm:prSet presAssocID="{448F82AD-FA8C-4B20-A1A8-19E6630749DA}" presName="Name13" presStyleLbl="parChTrans1D2" presStyleIdx="1" presStyleCnt="4"/>
      <dgm:spPr/>
    </dgm:pt>
    <dgm:pt modelId="{93164512-3463-4CD1-8AF1-BD86AB57DC87}" type="pres">
      <dgm:prSet presAssocID="{2E651856-D965-4176-8BFA-26ED64C8E3FD}" presName="childText" presStyleLbl="bgAcc1" presStyleIdx="1" presStyleCnt="4">
        <dgm:presLayoutVars>
          <dgm:bulletEnabled val="1"/>
        </dgm:presLayoutVars>
      </dgm:prSet>
      <dgm:spPr/>
    </dgm:pt>
    <dgm:pt modelId="{396869EC-1F22-4D94-A99C-70ABC75C54B5}" type="pres">
      <dgm:prSet presAssocID="{71F5ED04-D0FC-4B8B-AFE9-5A0218A543A4}" presName="root" presStyleCnt="0"/>
      <dgm:spPr/>
    </dgm:pt>
    <dgm:pt modelId="{AFE02ED4-AA43-43AE-A7BA-719A1F779117}" type="pres">
      <dgm:prSet presAssocID="{71F5ED04-D0FC-4B8B-AFE9-5A0218A543A4}" presName="rootComposite" presStyleCnt="0"/>
      <dgm:spPr/>
    </dgm:pt>
    <dgm:pt modelId="{60282C18-F800-4906-99B4-75AB3EEAEDD1}" type="pres">
      <dgm:prSet presAssocID="{71F5ED04-D0FC-4B8B-AFE9-5A0218A543A4}" presName="rootText" presStyleLbl="node1" presStyleIdx="1" presStyleCnt="2"/>
      <dgm:spPr/>
    </dgm:pt>
    <dgm:pt modelId="{005B149A-6209-49CF-B9FA-6DF72DDBB951}" type="pres">
      <dgm:prSet presAssocID="{71F5ED04-D0FC-4B8B-AFE9-5A0218A543A4}" presName="rootConnector" presStyleLbl="node1" presStyleIdx="1" presStyleCnt="2"/>
      <dgm:spPr/>
    </dgm:pt>
    <dgm:pt modelId="{3F44A402-DE2C-47C1-96EA-2164207AA0FD}" type="pres">
      <dgm:prSet presAssocID="{71F5ED04-D0FC-4B8B-AFE9-5A0218A543A4}" presName="childShape" presStyleCnt="0"/>
      <dgm:spPr/>
    </dgm:pt>
    <dgm:pt modelId="{FF92E30B-8D41-4077-BBFD-5EB30BB3B3C5}" type="pres">
      <dgm:prSet presAssocID="{2B366B5E-5EC0-4AAC-B329-1803ED8E404C}" presName="Name13" presStyleLbl="parChTrans1D2" presStyleIdx="2" presStyleCnt="4"/>
      <dgm:spPr/>
    </dgm:pt>
    <dgm:pt modelId="{2E5F96F4-8ACF-4AEF-BC11-9A1E292BD51E}" type="pres">
      <dgm:prSet presAssocID="{8CB2193A-DF41-4A4B-A7A9-C186562BE826}" presName="childText" presStyleLbl="bgAcc1" presStyleIdx="2" presStyleCnt="4">
        <dgm:presLayoutVars>
          <dgm:bulletEnabled val="1"/>
        </dgm:presLayoutVars>
      </dgm:prSet>
      <dgm:spPr/>
    </dgm:pt>
    <dgm:pt modelId="{AF307C3A-D315-4BAE-8FE8-D87CB2F41956}" type="pres">
      <dgm:prSet presAssocID="{59E124F1-F0B5-4704-B111-E4B61178B2AE}" presName="Name13" presStyleLbl="parChTrans1D2" presStyleIdx="3" presStyleCnt="4"/>
      <dgm:spPr/>
    </dgm:pt>
    <dgm:pt modelId="{56B174FA-5D37-422F-ABA9-4003A5D0FEF7}" type="pres">
      <dgm:prSet presAssocID="{EE3FB5CD-64AE-44B9-9B44-9CE809DD228B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AA62580B-8484-493A-A635-D63F23B91424}" srcId="{857C515D-3895-4C09-BF81-E3A1BA2C8C8D}" destId="{71F5ED04-D0FC-4B8B-AFE9-5A0218A543A4}" srcOrd="1" destOrd="0" parTransId="{0F29C229-A6BC-4C75-A827-624B20D58F00}" sibTransId="{0ED28C44-E064-41BA-A877-2242F6B50DEB}"/>
    <dgm:cxn modelId="{2A64E811-05DA-4848-AD7E-33C814DBC9D1}" srcId="{71F5ED04-D0FC-4B8B-AFE9-5A0218A543A4}" destId="{8CB2193A-DF41-4A4B-A7A9-C186562BE826}" srcOrd="0" destOrd="0" parTransId="{2B366B5E-5EC0-4AAC-B329-1803ED8E404C}" sibTransId="{E5F39A8B-5B07-4AC0-AA0C-8803D216E56D}"/>
    <dgm:cxn modelId="{6539E41B-FB61-489D-B183-488EC55A47EC}" type="presOf" srcId="{2B366B5E-5EC0-4AAC-B329-1803ED8E404C}" destId="{FF92E30B-8D41-4077-BBFD-5EB30BB3B3C5}" srcOrd="0" destOrd="0" presId="urn:microsoft.com/office/officeart/2005/8/layout/hierarchy3"/>
    <dgm:cxn modelId="{B6630823-C059-4C8D-AEB1-8162A0A23FEC}" type="presOf" srcId="{32689709-695E-4C76-BEB2-6A7554E86E02}" destId="{308D7855-6134-4246-9B6B-BBEC78D442AB}" srcOrd="1" destOrd="0" presId="urn:microsoft.com/office/officeart/2005/8/layout/hierarchy3"/>
    <dgm:cxn modelId="{6BD10260-9E50-40FD-90DD-94899E99E4D6}" srcId="{71F5ED04-D0FC-4B8B-AFE9-5A0218A543A4}" destId="{EE3FB5CD-64AE-44B9-9B44-9CE809DD228B}" srcOrd="1" destOrd="0" parTransId="{59E124F1-F0B5-4704-B111-E4B61178B2AE}" sibTransId="{8B2D7DA3-4297-4F1A-97DA-0A4BA269AA95}"/>
    <dgm:cxn modelId="{426E0D62-BD8E-4D4A-8BFA-23D0A575512C}" type="presOf" srcId="{EE3FB5CD-64AE-44B9-9B44-9CE809DD228B}" destId="{56B174FA-5D37-422F-ABA9-4003A5D0FEF7}" srcOrd="0" destOrd="0" presId="urn:microsoft.com/office/officeart/2005/8/layout/hierarchy3"/>
    <dgm:cxn modelId="{13862848-264A-4AE0-AF5E-FEBB6218C8BE}" srcId="{32689709-695E-4C76-BEB2-6A7554E86E02}" destId="{E5DFE846-D7A6-41BF-8F18-A6A6AAAF7EC1}" srcOrd="0" destOrd="0" parTransId="{6AACB2DB-30FA-4439-A673-4C8E3448C9C5}" sibTransId="{AEF862FA-F125-4687-995D-A6C5A1882E85}"/>
    <dgm:cxn modelId="{7941E14D-BCE2-4955-8D08-A8C1F1ED9DDB}" type="presOf" srcId="{E5DFE846-D7A6-41BF-8F18-A6A6AAAF7EC1}" destId="{E02FC766-942E-49B5-9AF8-ACB0EE2436E4}" srcOrd="0" destOrd="0" presId="urn:microsoft.com/office/officeart/2005/8/layout/hierarchy3"/>
    <dgm:cxn modelId="{F7E78D52-5AF4-4451-BE9B-E1FB55CC1DCD}" type="presOf" srcId="{59E124F1-F0B5-4704-B111-E4B61178B2AE}" destId="{AF307C3A-D315-4BAE-8FE8-D87CB2F41956}" srcOrd="0" destOrd="0" presId="urn:microsoft.com/office/officeart/2005/8/layout/hierarchy3"/>
    <dgm:cxn modelId="{1C43B972-11F5-4CC1-A76F-5EFB5A3C5A92}" type="presOf" srcId="{32689709-695E-4C76-BEB2-6A7554E86E02}" destId="{5BAF01F7-9C84-45ED-8E9B-28ADA0A25F56}" srcOrd="0" destOrd="0" presId="urn:microsoft.com/office/officeart/2005/8/layout/hierarchy3"/>
    <dgm:cxn modelId="{915FF158-01F4-42CD-B21A-ADB081745DEE}" srcId="{857C515D-3895-4C09-BF81-E3A1BA2C8C8D}" destId="{32689709-695E-4C76-BEB2-6A7554E86E02}" srcOrd="0" destOrd="0" parTransId="{B01FCF23-9ADF-4B42-A0C3-25633B230DD8}" sibTransId="{53C15B52-93B9-40D4-813F-99C0A5EF7272}"/>
    <dgm:cxn modelId="{10D4477D-FD4C-40D5-9BD9-15438479DDEF}" type="presOf" srcId="{6AACB2DB-30FA-4439-A673-4C8E3448C9C5}" destId="{B63471BE-05CC-4B35-8B99-09CB420F4669}" srcOrd="0" destOrd="0" presId="urn:microsoft.com/office/officeart/2005/8/layout/hierarchy3"/>
    <dgm:cxn modelId="{0D76D48B-6B2F-48F8-BDCE-F431D2E364DD}" type="presOf" srcId="{71F5ED04-D0FC-4B8B-AFE9-5A0218A543A4}" destId="{60282C18-F800-4906-99B4-75AB3EEAEDD1}" srcOrd="0" destOrd="0" presId="urn:microsoft.com/office/officeart/2005/8/layout/hierarchy3"/>
    <dgm:cxn modelId="{8454DFAC-ED9F-42F2-8379-AAF7872840A0}" type="presOf" srcId="{8CB2193A-DF41-4A4B-A7A9-C186562BE826}" destId="{2E5F96F4-8ACF-4AEF-BC11-9A1E292BD51E}" srcOrd="0" destOrd="0" presId="urn:microsoft.com/office/officeart/2005/8/layout/hierarchy3"/>
    <dgm:cxn modelId="{878D1DBD-788E-4AA4-8965-F4BBFE83AF14}" type="presOf" srcId="{2E651856-D965-4176-8BFA-26ED64C8E3FD}" destId="{93164512-3463-4CD1-8AF1-BD86AB57DC87}" srcOrd="0" destOrd="0" presId="urn:microsoft.com/office/officeart/2005/8/layout/hierarchy3"/>
    <dgm:cxn modelId="{5C60A5C8-F320-4238-AB3A-1C64D4488CBA}" type="presOf" srcId="{857C515D-3895-4C09-BF81-E3A1BA2C8C8D}" destId="{BB866168-4FE5-4E1E-8DA3-913ADF81D74B}" srcOrd="0" destOrd="0" presId="urn:microsoft.com/office/officeart/2005/8/layout/hierarchy3"/>
    <dgm:cxn modelId="{B9201FCB-6D6F-4BD8-8329-588F22DFBEC4}" srcId="{32689709-695E-4C76-BEB2-6A7554E86E02}" destId="{2E651856-D965-4176-8BFA-26ED64C8E3FD}" srcOrd="1" destOrd="0" parTransId="{448F82AD-FA8C-4B20-A1A8-19E6630749DA}" sibTransId="{7C154DB3-8D05-4296-A577-1C5D3C47522C}"/>
    <dgm:cxn modelId="{381045D9-4C2B-47F3-B610-B378A3EA28E6}" type="presOf" srcId="{448F82AD-FA8C-4B20-A1A8-19E6630749DA}" destId="{5949108C-12F0-4EB5-85B6-319091561DFC}" srcOrd="0" destOrd="0" presId="urn:microsoft.com/office/officeart/2005/8/layout/hierarchy3"/>
    <dgm:cxn modelId="{830FCBDC-12D8-409B-A062-A70CD884F6BA}" type="presOf" srcId="{71F5ED04-D0FC-4B8B-AFE9-5A0218A543A4}" destId="{005B149A-6209-49CF-B9FA-6DF72DDBB951}" srcOrd="1" destOrd="0" presId="urn:microsoft.com/office/officeart/2005/8/layout/hierarchy3"/>
    <dgm:cxn modelId="{BBE7132B-91FA-4B84-AC05-6D7CA444C280}" type="presParOf" srcId="{BB866168-4FE5-4E1E-8DA3-913ADF81D74B}" destId="{83E13010-CC49-41B3-8FB0-368C304DADDB}" srcOrd="0" destOrd="0" presId="urn:microsoft.com/office/officeart/2005/8/layout/hierarchy3"/>
    <dgm:cxn modelId="{2C44676F-C239-4CB8-95B6-A8DF94D0B827}" type="presParOf" srcId="{83E13010-CC49-41B3-8FB0-368C304DADDB}" destId="{489186C7-A304-4886-A3FF-36A861197707}" srcOrd="0" destOrd="0" presId="urn:microsoft.com/office/officeart/2005/8/layout/hierarchy3"/>
    <dgm:cxn modelId="{FCFF54E5-4B38-42C2-8168-6C3FE3FDF5BF}" type="presParOf" srcId="{489186C7-A304-4886-A3FF-36A861197707}" destId="{5BAF01F7-9C84-45ED-8E9B-28ADA0A25F56}" srcOrd="0" destOrd="0" presId="urn:microsoft.com/office/officeart/2005/8/layout/hierarchy3"/>
    <dgm:cxn modelId="{E2353ED6-5A1A-46A3-BB7E-36F6006BE20E}" type="presParOf" srcId="{489186C7-A304-4886-A3FF-36A861197707}" destId="{308D7855-6134-4246-9B6B-BBEC78D442AB}" srcOrd="1" destOrd="0" presId="urn:microsoft.com/office/officeart/2005/8/layout/hierarchy3"/>
    <dgm:cxn modelId="{5426AAFD-F4B7-45D1-B48C-2D18ADF306BA}" type="presParOf" srcId="{83E13010-CC49-41B3-8FB0-368C304DADDB}" destId="{BB48EFF3-830E-47CD-99CA-71FD852C33DD}" srcOrd="1" destOrd="0" presId="urn:microsoft.com/office/officeart/2005/8/layout/hierarchy3"/>
    <dgm:cxn modelId="{A97F58AE-570C-485E-A2A6-EFE060BCF26E}" type="presParOf" srcId="{BB48EFF3-830E-47CD-99CA-71FD852C33DD}" destId="{B63471BE-05CC-4B35-8B99-09CB420F4669}" srcOrd="0" destOrd="0" presId="urn:microsoft.com/office/officeart/2005/8/layout/hierarchy3"/>
    <dgm:cxn modelId="{1D4AF790-72FB-4236-87EB-2ADDFF77D1E8}" type="presParOf" srcId="{BB48EFF3-830E-47CD-99CA-71FD852C33DD}" destId="{E02FC766-942E-49B5-9AF8-ACB0EE2436E4}" srcOrd="1" destOrd="0" presId="urn:microsoft.com/office/officeart/2005/8/layout/hierarchy3"/>
    <dgm:cxn modelId="{509FF141-43B4-4B31-A8ED-2E29C89410A8}" type="presParOf" srcId="{BB48EFF3-830E-47CD-99CA-71FD852C33DD}" destId="{5949108C-12F0-4EB5-85B6-319091561DFC}" srcOrd="2" destOrd="0" presId="urn:microsoft.com/office/officeart/2005/8/layout/hierarchy3"/>
    <dgm:cxn modelId="{C94646DC-8C8D-47F4-B4B1-627AB8A080F2}" type="presParOf" srcId="{BB48EFF3-830E-47CD-99CA-71FD852C33DD}" destId="{93164512-3463-4CD1-8AF1-BD86AB57DC87}" srcOrd="3" destOrd="0" presId="urn:microsoft.com/office/officeart/2005/8/layout/hierarchy3"/>
    <dgm:cxn modelId="{BB6744FF-FC3E-47CB-B5B4-8913B6ACBBE0}" type="presParOf" srcId="{BB866168-4FE5-4E1E-8DA3-913ADF81D74B}" destId="{396869EC-1F22-4D94-A99C-70ABC75C54B5}" srcOrd="1" destOrd="0" presId="urn:microsoft.com/office/officeart/2005/8/layout/hierarchy3"/>
    <dgm:cxn modelId="{2521CE77-3F89-43A4-B0B0-B480E917779B}" type="presParOf" srcId="{396869EC-1F22-4D94-A99C-70ABC75C54B5}" destId="{AFE02ED4-AA43-43AE-A7BA-719A1F779117}" srcOrd="0" destOrd="0" presId="urn:microsoft.com/office/officeart/2005/8/layout/hierarchy3"/>
    <dgm:cxn modelId="{B0893824-A98C-47CF-937F-C99C0A4EEBE5}" type="presParOf" srcId="{AFE02ED4-AA43-43AE-A7BA-719A1F779117}" destId="{60282C18-F800-4906-99B4-75AB3EEAEDD1}" srcOrd="0" destOrd="0" presId="urn:microsoft.com/office/officeart/2005/8/layout/hierarchy3"/>
    <dgm:cxn modelId="{01CE0C67-057D-443F-977A-9D972B5E4F3D}" type="presParOf" srcId="{AFE02ED4-AA43-43AE-A7BA-719A1F779117}" destId="{005B149A-6209-49CF-B9FA-6DF72DDBB951}" srcOrd="1" destOrd="0" presId="urn:microsoft.com/office/officeart/2005/8/layout/hierarchy3"/>
    <dgm:cxn modelId="{4351FE6D-CD66-40EB-9C7A-B16DDB9B9026}" type="presParOf" srcId="{396869EC-1F22-4D94-A99C-70ABC75C54B5}" destId="{3F44A402-DE2C-47C1-96EA-2164207AA0FD}" srcOrd="1" destOrd="0" presId="urn:microsoft.com/office/officeart/2005/8/layout/hierarchy3"/>
    <dgm:cxn modelId="{0FE326EF-CEAC-4564-905A-E04D317E3582}" type="presParOf" srcId="{3F44A402-DE2C-47C1-96EA-2164207AA0FD}" destId="{FF92E30B-8D41-4077-BBFD-5EB30BB3B3C5}" srcOrd="0" destOrd="0" presId="urn:microsoft.com/office/officeart/2005/8/layout/hierarchy3"/>
    <dgm:cxn modelId="{2CBDA833-7DC9-4CB9-A353-B2DE9056F46C}" type="presParOf" srcId="{3F44A402-DE2C-47C1-96EA-2164207AA0FD}" destId="{2E5F96F4-8ACF-4AEF-BC11-9A1E292BD51E}" srcOrd="1" destOrd="0" presId="urn:microsoft.com/office/officeart/2005/8/layout/hierarchy3"/>
    <dgm:cxn modelId="{87E9981F-4B4E-47C5-8A1A-D6EBDD7D55AA}" type="presParOf" srcId="{3F44A402-DE2C-47C1-96EA-2164207AA0FD}" destId="{AF307C3A-D315-4BAE-8FE8-D87CB2F41956}" srcOrd="2" destOrd="0" presId="urn:microsoft.com/office/officeart/2005/8/layout/hierarchy3"/>
    <dgm:cxn modelId="{2AD29CAA-F8C7-4659-9774-AE533F5F7CF8}" type="presParOf" srcId="{3F44A402-DE2C-47C1-96EA-2164207AA0FD}" destId="{56B174FA-5D37-422F-ABA9-4003A5D0FEF7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550A8E-9BF1-46E8-A962-57D40CA53BC5}" type="doc">
      <dgm:prSet loTypeId="urn:microsoft.com/office/officeart/2005/8/layout/venn3" loCatId="relationship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42BDF725-6A5B-4F36-9B74-3485E0D798A3}">
      <dgm:prSet phldrT="[Текст]"/>
      <dgm:spPr/>
      <dgm:t>
        <a:bodyPr/>
        <a:lstStyle/>
        <a:p>
          <a:r>
            <a:rPr lang="en-US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Orol</a:t>
          </a:r>
          <a:r>
            <a:rPr lang="en-US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bobo</a:t>
          </a:r>
          <a:endParaRPr lang="ru-RU" b="1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3C463E-33F5-42BE-B16B-825CEC2EF9C8}" type="parTrans" cxnId="{A464775C-19C7-45C5-9BF4-A4B02CB46241}">
      <dgm:prSet/>
      <dgm:spPr/>
      <dgm:t>
        <a:bodyPr/>
        <a:lstStyle/>
        <a:p>
          <a:endParaRPr lang="ru-RU"/>
        </a:p>
      </dgm:t>
    </dgm:pt>
    <dgm:pt modelId="{9A75CEEC-BFB2-490B-A81A-3767FDE02318}" type="sibTrans" cxnId="{A464775C-19C7-45C5-9BF4-A4B02CB46241}">
      <dgm:prSet/>
      <dgm:spPr/>
      <dgm:t>
        <a:bodyPr/>
        <a:lstStyle/>
        <a:p>
          <a:endParaRPr lang="ru-RU"/>
        </a:p>
      </dgm:t>
    </dgm:pt>
    <dgm:pt modelId="{F718B367-3527-4C30-BE54-776F4DA698CE}">
      <dgm:prSet phldrT="[Текст]"/>
      <dgm:spPr/>
      <dgm:t>
        <a:bodyPr/>
        <a:lstStyle/>
        <a:p>
          <a:r>
            <a:rPr lang="en-US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Oykumush</a:t>
          </a:r>
          <a:r>
            <a:rPr lang="en-US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...</a:t>
          </a:r>
          <a:endParaRPr lang="ru-RU" b="1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7C4BA4-BEB4-41B8-89D5-D3091CE53921}" type="parTrans" cxnId="{18A17AE4-5E0A-451F-BDB7-B4B167FD74B1}">
      <dgm:prSet/>
      <dgm:spPr/>
      <dgm:t>
        <a:bodyPr/>
        <a:lstStyle/>
        <a:p>
          <a:endParaRPr lang="ru-RU"/>
        </a:p>
      </dgm:t>
    </dgm:pt>
    <dgm:pt modelId="{3DD567CE-E70F-44A2-A312-ECAEB7D97742}" type="sibTrans" cxnId="{18A17AE4-5E0A-451F-BDB7-B4B167FD74B1}">
      <dgm:prSet/>
      <dgm:spPr/>
      <dgm:t>
        <a:bodyPr/>
        <a:lstStyle/>
        <a:p>
          <a:endParaRPr lang="ru-RU"/>
        </a:p>
      </dgm:t>
    </dgm:pt>
    <dgm:pt modelId="{BD7A30F9-CADB-4278-A629-DE9F354FA11B}">
      <dgm:prSet phldrT="[Текст]"/>
      <dgm:spPr/>
      <dgm:t>
        <a:bodyPr/>
        <a:lstStyle/>
        <a:p>
          <a:r>
            <a:rPr lang="en-US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Gulxadicha</a:t>
          </a:r>
          <a:r>
            <a:rPr lang="en-US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...</a:t>
          </a:r>
          <a:endParaRPr lang="ru-RU" b="1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751E16-2981-4E48-AA8E-2889D68319A9}" type="parTrans" cxnId="{8FDC9C88-E34F-4FB4-A107-7CFC3A72B1F6}">
      <dgm:prSet/>
      <dgm:spPr/>
      <dgm:t>
        <a:bodyPr/>
        <a:lstStyle/>
        <a:p>
          <a:endParaRPr lang="ru-RU"/>
        </a:p>
      </dgm:t>
    </dgm:pt>
    <dgm:pt modelId="{3F074240-88FA-4CCE-B476-90F48A3C524A}" type="sibTrans" cxnId="{8FDC9C88-E34F-4FB4-A107-7CFC3A72B1F6}">
      <dgm:prSet/>
      <dgm:spPr/>
      <dgm:t>
        <a:bodyPr/>
        <a:lstStyle/>
        <a:p>
          <a:endParaRPr lang="ru-RU"/>
        </a:p>
      </dgm:t>
    </dgm:pt>
    <dgm:pt modelId="{A213B5F5-449A-411D-B936-137C75318D9C}">
      <dgm:prSet phldrT="[Текст]"/>
      <dgm:spPr/>
      <dgm:t>
        <a:bodyPr/>
        <a:lstStyle/>
        <a:p>
          <a:r>
            <a:rPr lang="en-US" b="1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Qalimbet</a:t>
          </a:r>
          <a:r>
            <a:rPr lang="en-US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...</a:t>
          </a:r>
          <a:endParaRPr lang="ru-RU" b="1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14CBBC-3A9F-49A8-92B0-673BF4F0ADE7}" type="parTrans" cxnId="{8858E092-2E3A-43F2-9278-64E00D7A129E}">
      <dgm:prSet/>
      <dgm:spPr/>
      <dgm:t>
        <a:bodyPr/>
        <a:lstStyle/>
        <a:p>
          <a:endParaRPr lang="ru-RU"/>
        </a:p>
      </dgm:t>
    </dgm:pt>
    <dgm:pt modelId="{702DFD97-CD1F-4357-AEC9-6F312BE56736}" type="sibTrans" cxnId="{8858E092-2E3A-43F2-9278-64E00D7A129E}">
      <dgm:prSet/>
      <dgm:spPr/>
      <dgm:t>
        <a:bodyPr/>
        <a:lstStyle/>
        <a:p>
          <a:endParaRPr lang="ru-RU"/>
        </a:p>
      </dgm:t>
    </dgm:pt>
    <dgm:pt modelId="{A5129DAD-BFB2-4C0E-97AB-20EBAFF7E45C}" type="pres">
      <dgm:prSet presAssocID="{58550A8E-9BF1-46E8-A962-57D40CA53BC5}" presName="Name0" presStyleCnt="0">
        <dgm:presLayoutVars>
          <dgm:dir/>
          <dgm:resizeHandles val="exact"/>
        </dgm:presLayoutVars>
      </dgm:prSet>
      <dgm:spPr/>
    </dgm:pt>
    <dgm:pt modelId="{A2A2745F-6F4A-4BA9-8321-3216FAA1687D}" type="pres">
      <dgm:prSet presAssocID="{42BDF725-6A5B-4F36-9B74-3485E0D798A3}" presName="Name5" presStyleLbl="vennNode1" presStyleIdx="0" presStyleCnt="4">
        <dgm:presLayoutVars>
          <dgm:bulletEnabled val="1"/>
        </dgm:presLayoutVars>
      </dgm:prSet>
      <dgm:spPr/>
    </dgm:pt>
    <dgm:pt modelId="{6D7CDE0A-F026-4AB8-A8E4-03C9C1855374}" type="pres">
      <dgm:prSet presAssocID="{9A75CEEC-BFB2-490B-A81A-3767FDE02318}" presName="space" presStyleCnt="0"/>
      <dgm:spPr/>
    </dgm:pt>
    <dgm:pt modelId="{7322998E-09EB-421D-9A02-4F04E90DFA42}" type="pres">
      <dgm:prSet presAssocID="{F718B367-3527-4C30-BE54-776F4DA698CE}" presName="Name5" presStyleLbl="vennNode1" presStyleIdx="1" presStyleCnt="4">
        <dgm:presLayoutVars>
          <dgm:bulletEnabled val="1"/>
        </dgm:presLayoutVars>
      </dgm:prSet>
      <dgm:spPr/>
    </dgm:pt>
    <dgm:pt modelId="{46062F0A-CB49-4FA2-B351-AB7EC0705067}" type="pres">
      <dgm:prSet presAssocID="{3DD567CE-E70F-44A2-A312-ECAEB7D97742}" presName="space" presStyleCnt="0"/>
      <dgm:spPr/>
    </dgm:pt>
    <dgm:pt modelId="{FA3BC181-DA5C-4C2F-89E4-7FE639DA864D}" type="pres">
      <dgm:prSet presAssocID="{BD7A30F9-CADB-4278-A629-DE9F354FA11B}" presName="Name5" presStyleLbl="vennNode1" presStyleIdx="2" presStyleCnt="4">
        <dgm:presLayoutVars>
          <dgm:bulletEnabled val="1"/>
        </dgm:presLayoutVars>
      </dgm:prSet>
      <dgm:spPr/>
    </dgm:pt>
    <dgm:pt modelId="{CF4C0C6F-CA93-4B0F-BB45-5EACEEC40C9F}" type="pres">
      <dgm:prSet presAssocID="{3F074240-88FA-4CCE-B476-90F48A3C524A}" presName="space" presStyleCnt="0"/>
      <dgm:spPr/>
    </dgm:pt>
    <dgm:pt modelId="{995891F5-2413-42C9-BEC8-0423F0BC937A}" type="pres">
      <dgm:prSet presAssocID="{A213B5F5-449A-411D-B936-137C75318D9C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2357063E-377B-4139-8520-8931A1414739}" type="presOf" srcId="{58550A8E-9BF1-46E8-A962-57D40CA53BC5}" destId="{A5129DAD-BFB2-4C0E-97AB-20EBAFF7E45C}" srcOrd="0" destOrd="0" presId="urn:microsoft.com/office/officeart/2005/8/layout/venn3"/>
    <dgm:cxn modelId="{A464775C-19C7-45C5-9BF4-A4B02CB46241}" srcId="{58550A8E-9BF1-46E8-A962-57D40CA53BC5}" destId="{42BDF725-6A5B-4F36-9B74-3485E0D798A3}" srcOrd="0" destOrd="0" parTransId="{413C463E-33F5-42BE-B16B-825CEC2EF9C8}" sibTransId="{9A75CEEC-BFB2-490B-A81A-3767FDE02318}"/>
    <dgm:cxn modelId="{CB404B62-9496-4CD0-A041-329CE4596503}" type="presOf" srcId="{42BDF725-6A5B-4F36-9B74-3485E0D798A3}" destId="{A2A2745F-6F4A-4BA9-8321-3216FAA1687D}" srcOrd="0" destOrd="0" presId="urn:microsoft.com/office/officeart/2005/8/layout/venn3"/>
    <dgm:cxn modelId="{8FDC9C88-E34F-4FB4-A107-7CFC3A72B1F6}" srcId="{58550A8E-9BF1-46E8-A962-57D40CA53BC5}" destId="{BD7A30F9-CADB-4278-A629-DE9F354FA11B}" srcOrd="2" destOrd="0" parTransId="{8E751E16-2981-4E48-AA8E-2889D68319A9}" sibTransId="{3F074240-88FA-4CCE-B476-90F48A3C524A}"/>
    <dgm:cxn modelId="{8858E092-2E3A-43F2-9278-64E00D7A129E}" srcId="{58550A8E-9BF1-46E8-A962-57D40CA53BC5}" destId="{A213B5F5-449A-411D-B936-137C75318D9C}" srcOrd="3" destOrd="0" parTransId="{9514CBBC-3A9F-49A8-92B0-673BF4F0ADE7}" sibTransId="{702DFD97-CD1F-4357-AEC9-6F312BE56736}"/>
    <dgm:cxn modelId="{F2AABBE0-D42F-4CE6-8605-E83324BBB4CF}" type="presOf" srcId="{F718B367-3527-4C30-BE54-776F4DA698CE}" destId="{7322998E-09EB-421D-9A02-4F04E90DFA42}" srcOrd="0" destOrd="0" presId="urn:microsoft.com/office/officeart/2005/8/layout/venn3"/>
    <dgm:cxn modelId="{18A17AE4-5E0A-451F-BDB7-B4B167FD74B1}" srcId="{58550A8E-9BF1-46E8-A962-57D40CA53BC5}" destId="{F718B367-3527-4C30-BE54-776F4DA698CE}" srcOrd="1" destOrd="0" parTransId="{AE7C4BA4-BEB4-41B8-89D5-D3091CE53921}" sibTransId="{3DD567CE-E70F-44A2-A312-ECAEB7D97742}"/>
    <dgm:cxn modelId="{D6C86FF8-C591-4FC5-8BED-F2CF62029E10}" type="presOf" srcId="{BD7A30F9-CADB-4278-A629-DE9F354FA11B}" destId="{FA3BC181-DA5C-4C2F-89E4-7FE639DA864D}" srcOrd="0" destOrd="0" presId="urn:microsoft.com/office/officeart/2005/8/layout/venn3"/>
    <dgm:cxn modelId="{F51640FB-1DDB-4BA6-AA96-D9999B89EF0D}" type="presOf" srcId="{A213B5F5-449A-411D-B936-137C75318D9C}" destId="{995891F5-2413-42C9-BEC8-0423F0BC937A}" srcOrd="0" destOrd="0" presId="urn:microsoft.com/office/officeart/2005/8/layout/venn3"/>
    <dgm:cxn modelId="{5FEEB002-9F92-4B53-B842-A2F5DED98F43}" type="presParOf" srcId="{A5129DAD-BFB2-4C0E-97AB-20EBAFF7E45C}" destId="{A2A2745F-6F4A-4BA9-8321-3216FAA1687D}" srcOrd="0" destOrd="0" presId="urn:microsoft.com/office/officeart/2005/8/layout/venn3"/>
    <dgm:cxn modelId="{B842D2BE-F9F1-4F9E-8DAC-49904B67679F}" type="presParOf" srcId="{A5129DAD-BFB2-4C0E-97AB-20EBAFF7E45C}" destId="{6D7CDE0A-F026-4AB8-A8E4-03C9C1855374}" srcOrd="1" destOrd="0" presId="urn:microsoft.com/office/officeart/2005/8/layout/venn3"/>
    <dgm:cxn modelId="{E45712CC-22A4-4188-98A4-A511C8028D1D}" type="presParOf" srcId="{A5129DAD-BFB2-4C0E-97AB-20EBAFF7E45C}" destId="{7322998E-09EB-421D-9A02-4F04E90DFA42}" srcOrd="2" destOrd="0" presId="urn:microsoft.com/office/officeart/2005/8/layout/venn3"/>
    <dgm:cxn modelId="{154AD81A-B9BA-489E-A7E2-4AA74BFE9090}" type="presParOf" srcId="{A5129DAD-BFB2-4C0E-97AB-20EBAFF7E45C}" destId="{46062F0A-CB49-4FA2-B351-AB7EC0705067}" srcOrd="3" destOrd="0" presId="urn:microsoft.com/office/officeart/2005/8/layout/venn3"/>
    <dgm:cxn modelId="{F3F6AF84-91B3-43D7-A951-583CA494EE00}" type="presParOf" srcId="{A5129DAD-BFB2-4C0E-97AB-20EBAFF7E45C}" destId="{FA3BC181-DA5C-4C2F-89E4-7FE639DA864D}" srcOrd="4" destOrd="0" presId="urn:microsoft.com/office/officeart/2005/8/layout/venn3"/>
    <dgm:cxn modelId="{E5DD8351-52BA-4B1E-9EFB-0083094C2135}" type="presParOf" srcId="{A5129DAD-BFB2-4C0E-97AB-20EBAFF7E45C}" destId="{CF4C0C6F-CA93-4B0F-BB45-5EACEEC40C9F}" srcOrd="5" destOrd="0" presId="urn:microsoft.com/office/officeart/2005/8/layout/venn3"/>
    <dgm:cxn modelId="{8B75F89B-3655-45A3-A9DF-7BE2A753CFA6}" type="presParOf" srcId="{A5129DAD-BFB2-4C0E-97AB-20EBAFF7E45C}" destId="{995891F5-2413-42C9-BEC8-0423F0BC937A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707EA4B-1140-4247-A90B-715F9574621C}" type="doc">
      <dgm:prSet loTypeId="urn:microsoft.com/office/officeart/2005/8/layout/radial5" loCatId="cycle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4F1319AF-8297-40DF-9956-C05B6E579677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Orol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bobo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29608B-6E53-44B4-AED5-40C8453DEFE7}" type="parTrans" cxnId="{7DEADC07-2391-4E69-BF87-483F22BF507C}">
      <dgm:prSet/>
      <dgm:spPr/>
      <dgm:t>
        <a:bodyPr/>
        <a:lstStyle/>
        <a:p>
          <a:endParaRPr lang="ru-RU"/>
        </a:p>
      </dgm:t>
    </dgm:pt>
    <dgm:pt modelId="{2D6E2C00-E57E-41A1-819C-A034EA5EB72D}" type="sibTrans" cxnId="{7DEADC07-2391-4E69-BF87-483F22BF507C}">
      <dgm:prSet/>
      <dgm:spPr/>
      <dgm:t>
        <a:bodyPr/>
        <a:lstStyle/>
        <a:p>
          <a:endParaRPr lang="ru-RU"/>
        </a:p>
      </dgm:t>
    </dgm:pt>
    <dgm:pt modelId="{5186585A-820A-4F09-862A-3692E15F1DC0}">
      <dgm:prSet phldrT="[Текст]" custT="1"/>
      <dgm:spPr/>
      <dgm:t>
        <a:bodyPr/>
        <a:lstStyle/>
        <a:p>
          <a:endParaRPr lang="ru-RU" sz="1800" dirty="0"/>
        </a:p>
      </dgm:t>
    </dgm:pt>
    <dgm:pt modelId="{304BF988-A65C-49F7-A684-4CD4CAB13227}" type="parTrans" cxnId="{7884A5AE-83EC-4697-8184-37A3C7207010}">
      <dgm:prSet/>
      <dgm:spPr/>
      <dgm:t>
        <a:bodyPr/>
        <a:lstStyle/>
        <a:p>
          <a:endParaRPr lang="ru-RU"/>
        </a:p>
      </dgm:t>
    </dgm:pt>
    <dgm:pt modelId="{D347D459-32FD-46B2-ACD7-66F13F106B75}" type="sibTrans" cxnId="{7884A5AE-83EC-4697-8184-37A3C7207010}">
      <dgm:prSet/>
      <dgm:spPr/>
      <dgm:t>
        <a:bodyPr/>
        <a:lstStyle/>
        <a:p>
          <a:endParaRPr lang="ru-RU"/>
        </a:p>
      </dgm:t>
    </dgm:pt>
    <dgm:pt modelId="{683DF1A0-1680-418E-BC9F-A6DB55D6A769}">
      <dgm:prSet phldrT="[Текст]" custT="1"/>
      <dgm:spPr/>
      <dgm:t>
        <a:bodyPr/>
        <a:lstStyle/>
        <a:p>
          <a:endParaRPr lang="ru-RU" sz="2400" dirty="0"/>
        </a:p>
      </dgm:t>
    </dgm:pt>
    <dgm:pt modelId="{1788E1A1-9072-4067-A5C7-34A9C0D7FDEB}" type="parTrans" cxnId="{830A3B5D-EBA6-4B01-B330-F82386C09A60}">
      <dgm:prSet/>
      <dgm:spPr/>
      <dgm:t>
        <a:bodyPr/>
        <a:lstStyle/>
        <a:p>
          <a:endParaRPr lang="ru-RU"/>
        </a:p>
      </dgm:t>
    </dgm:pt>
    <dgm:pt modelId="{3053EB67-E8E6-4C1B-9756-8152ECF67757}" type="sibTrans" cxnId="{830A3B5D-EBA6-4B01-B330-F82386C09A60}">
      <dgm:prSet/>
      <dgm:spPr/>
      <dgm:t>
        <a:bodyPr/>
        <a:lstStyle/>
        <a:p>
          <a:endParaRPr lang="ru-RU"/>
        </a:p>
      </dgm:t>
    </dgm:pt>
    <dgm:pt modelId="{FA342522-9136-41F3-9C84-6C420BD4264C}">
      <dgm:prSet phldrT="[Текст]" custT="1"/>
      <dgm:spPr/>
      <dgm:t>
        <a:bodyPr/>
        <a:lstStyle/>
        <a:p>
          <a:endParaRPr lang="ru-RU" sz="1800" dirty="0"/>
        </a:p>
      </dgm:t>
    </dgm:pt>
    <dgm:pt modelId="{C949620B-6941-49C0-A446-0E3D06B14242}" type="parTrans" cxnId="{3BFA18A1-01C8-4D70-B054-88BF584195F1}">
      <dgm:prSet/>
      <dgm:spPr/>
      <dgm:t>
        <a:bodyPr/>
        <a:lstStyle/>
        <a:p>
          <a:endParaRPr lang="ru-RU"/>
        </a:p>
      </dgm:t>
    </dgm:pt>
    <dgm:pt modelId="{4B3C5990-052A-44C2-988D-3006BC9750F8}" type="sibTrans" cxnId="{3BFA18A1-01C8-4D70-B054-88BF584195F1}">
      <dgm:prSet/>
      <dgm:spPr/>
      <dgm:t>
        <a:bodyPr/>
        <a:lstStyle/>
        <a:p>
          <a:endParaRPr lang="ru-RU"/>
        </a:p>
      </dgm:t>
    </dgm:pt>
    <dgm:pt modelId="{B2C95066-7299-4B15-AE16-0E235397F6AF}">
      <dgm:prSet phldrT="[Текст]" custT="1"/>
      <dgm:spPr/>
      <dgm:t>
        <a:bodyPr/>
        <a:lstStyle/>
        <a:p>
          <a:endParaRPr lang="ru-RU" sz="1800" dirty="0"/>
        </a:p>
      </dgm:t>
    </dgm:pt>
    <dgm:pt modelId="{030020D5-8E3C-40A4-A5CC-1CE601A83DE0}" type="parTrans" cxnId="{14DE9D83-F527-433D-9159-DE375CE95277}">
      <dgm:prSet/>
      <dgm:spPr/>
      <dgm:t>
        <a:bodyPr/>
        <a:lstStyle/>
        <a:p>
          <a:endParaRPr lang="ru-RU"/>
        </a:p>
      </dgm:t>
    </dgm:pt>
    <dgm:pt modelId="{1A930119-00BD-411F-87A3-8F5171D0CA3E}" type="sibTrans" cxnId="{14DE9D83-F527-433D-9159-DE375CE95277}">
      <dgm:prSet/>
      <dgm:spPr/>
      <dgm:t>
        <a:bodyPr/>
        <a:lstStyle/>
        <a:p>
          <a:endParaRPr lang="ru-RU"/>
        </a:p>
      </dgm:t>
    </dgm:pt>
    <dgm:pt modelId="{27B3E14F-FE6C-44FE-83A8-1E4A9AD403E4}">
      <dgm:prSet custT="1"/>
      <dgm:spPr/>
      <dgm:t>
        <a:bodyPr/>
        <a:lstStyle/>
        <a:p>
          <a:endParaRPr lang="ru-RU" sz="1800" dirty="0"/>
        </a:p>
      </dgm:t>
    </dgm:pt>
    <dgm:pt modelId="{E7E70201-1CDC-4957-ADA7-2FF261F271DD}" type="parTrans" cxnId="{C7F2023C-8B06-44C0-B44B-C38E6839AE7C}">
      <dgm:prSet/>
      <dgm:spPr/>
      <dgm:t>
        <a:bodyPr/>
        <a:lstStyle/>
        <a:p>
          <a:endParaRPr lang="ru-RU"/>
        </a:p>
      </dgm:t>
    </dgm:pt>
    <dgm:pt modelId="{098046D9-839B-4A6D-86C5-8E4707A4DFDF}" type="sibTrans" cxnId="{C7F2023C-8B06-44C0-B44B-C38E6839AE7C}">
      <dgm:prSet/>
      <dgm:spPr/>
      <dgm:t>
        <a:bodyPr/>
        <a:lstStyle/>
        <a:p>
          <a:endParaRPr lang="ru-RU"/>
        </a:p>
      </dgm:t>
    </dgm:pt>
    <dgm:pt modelId="{E0C0EC78-A613-4AE5-B7E3-033A2C113E14}">
      <dgm:prSet custT="1"/>
      <dgm:spPr/>
      <dgm:t>
        <a:bodyPr/>
        <a:lstStyle/>
        <a:p>
          <a:endParaRPr lang="ru-RU" sz="1800" dirty="0"/>
        </a:p>
      </dgm:t>
    </dgm:pt>
    <dgm:pt modelId="{9BED05F5-B439-4D76-9F12-36C43EA3E533}" type="parTrans" cxnId="{946B7FD3-5F4F-4E17-9817-336ECE4D1620}">
      <dgm:prSet/>
      <dgm:spPr/>
      <dgm:t>
        <a:bodyPr/>
        <a:lstStyle/>
        <a:p>
          <a:endParaRPr lang="ru-RU"/>
        </a:p>
      </dgm:t>
    </dgm:pt>
    <dgm:pt modelId="{16496724-8C28-4381-8729-4FA7E54746EC}" type="sibTrans" cxnId="{946B7FD3-5F4F-4E17-9817-336ECE4D1620}">
      <dgm:prSet/>
      <dgm:spPr/>
      <dgm:t>
        <a:bodyPr/>
        <a:lstStyle/>
        <a:p>
          <a:endParaRPr lang="ru-RU"/>
        </a:p>
      </dgm:t>
    </dgm:pt>
    <dgm:pt modelId="{8C12256D-B285-473C-91FB-8469DF402E51}" type="pres">
      <dgm:prSet presAssocID="{8707EA4B-1140-4247-A90B-715F9574621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9A75C64-FD4E-4995-A25F-75789FD2CA10}" type="pres">
      <dgm:prSet presAssocID="{4F1319AF-8297-40DF-9956-C05B6E579677}" presName="centerShape" presStyleLbl="node0" presStyleIdx="0" presStyleCnt="1"/>
      <dgm:spPr/>
    </dgm:pt>
    <dgm:pt modelId="{190A30B2-F026-4CC5-8FA0-B00FBDCB51C8}" type="pres">
      <dgm:prSet presAssocID="{304BF988-A65C-49F7-A684-4CD4CAB13227}" presName="parTrans" presStyleLbl="sibTrans2D1" presStyleIdx="0" presStyleCnt="6"/>
      <dgm:spPr/>
    </dgm:pt>
    <dgm:pt modelId="{34ABE138-4C4F-4641-9EA5-C8F6A4133244}" type="pres">
      <dgm:prSet presAssocID="{304BF988-A65C-49F7-A684-4CD4CAB13227}" presName="connectorText" presStyleLbl="sibTrans2D1" presStyleIdx="0" presStyleCnt="6"/>
      <dgm:spPr/>
    </dgm:pt>
    <dgm:pt modelId="{8C90864D-78AB-4D4F-B387-47BC1C187703}" type="pres">
      <dgm:prSet presAssocID="{5186585A-820A-4F09-862A-3692E15F1DC0}" presName="node" presStyleLbl="node1" presStyleIdx="0" presStyleCnt="6">
        <dgm:presLayoutVars>
          <dgm:bulletEnabled val="1"/>
        </dgm:presLayoutVars>
      </dgm:prSet>
      <dgm:spPr/>
    </dgm:pt>
    <dgm:pt modelId="{16CBD0DA-95F0-4ED2-A53C-FE75C15115B1}" type="pres">
      <dgm:prSet presAssocID="{1788E1A1-9072-4067-A5C7-34A9C0D7FDEB}" presName="parTrans" presStyleLbl="sibTrans2D1" presStyleIdx="1" presStyleCnt="6"/>
      <dgm:spPr/>
    </dgm:pt>
    <dgm:pt modelId="{86F9C29C-8AF2-427E-9B1C-B3C11E0F939F}" type="pres">
      <dgm:prSet presAssocID="{1788E1A1-9072-4067-A5C7-34A9C0D7FDEB}" presName="connectorText" presStyleLbl="sibTrans2D1" presStyleIdx="1" presStyleCnt="6"/>
      <dgm:spPr/>
    </dgm:pt>
    <dgm:pt modelId="{90A72C2C-B3D9-466E-8377-47694EC647AC}" type="pres">
      <dgm:prSet presAssocID="{683DF1A0-1680-418E-BC9F-A6DB55D6A769}" presName="node" presStyleLbl="node1" presStyleIdx="1" presStyleCnt="6">
        <dgm:presLayoutVars>
          <dgm:bulletEnabled val="1"/>
        </dgm:presLayoutVars>
      </dgm:prSet>
      <dgm:spPr/>
    </dgm:pt>
    <dgm:pt modelId="{6C177571-551E-4EDB-8CD2-B60EB8DA233B}" type="pres">
      <dgm:prSet presAssocID="{C949620B-6941-49C0-A446-0E3D06B14242}" presName="parTrans" presStyleLbl="sibTrans2D1" presStyleIdx="2" presStyleCnt="6"/>
      <dgm:spPr/>
    </dgm:pt>
    <dgm:pt modelId="{A8620CFA-BDC9-4529-8BA5-4A630434D529}" type="pres">
      <dgm:prSet presAssocID="{C949620B-6941-49C0-A446-0E3D06B14242}" presName="connectorText" presStyleLbl="sibTrans2D1" presStyleIdx="2" presStyleCnt="6"/>
      <dgm:spPr/>
    </dgm:pt>
    <dgm:pt modelId="{5363DEE0-5ABA-46F1-8B58-6355D25E514C}" type="pres">
      <dgm:prSet presAssocID="{FA342522-9136-41F3-9C84-6C420BD4264C}" presName="node" presStyleLbl="node1" presStyleIdx="2" presStyleCnt="6" custScaleX="89712" custScaleY="97855">
        <dgm:presLayoutVars>
          <dgm:bulletEnabled val="1"/>
        </dgm:presLayoutVars>
      </dgm:prSet>
      <dgm:spPr/>
    </dgm:pt>
    <dgm:pt modelId="{C0C39138-5833-469B-BEA0-F4B8421EBD9E}" type="pres">
      <dgm:prSet presAssocID="{030020D5-8E3C-40A4-A5CC-1CE601A83DE0}" presName="parTrans" presStyleLbl="sibTrans2D1" presStyleIdx="3" presStyleCnt="6"/>
      <dgm:spPr/>
    </dgm:pt>
    <dgm:pt modelId="{01241682-477C-4D01-8B17-6AFDE1DE3613}" type="pres">
      <dgm:prSet presAssocID="{030020D5-8E3C-40A4-A5CC-1CE601A83DE0}" presName="connectorText" presStyleLbl="sibTrans2D1" presStyleIdx="3" presStyleCnt="6"/>
      <dgm:spPr/>
    </dgm:pt>
    <dgm:pt modelId="{BAFF8206-963B-4FD7-A826-1014BDE42F5D}" type="pres">
      <dgm:prSet presAssocID="{B2C95066-7299-4B15-AE16-0E235397F6AF}" presName="node" presStyleLbl="node1" presStyleIdx="3" presStyleCnt="6" custScaleX="80987" custScaleY="83565" custRadScaleRad="88429" custRadScaleInc="-5903">
        <dgm:presLayoutVars>
          <dgm:bulletEnabled val="1"/>
        </dgm:presLayoutVars>
      </dgm:prSet>
      <dgm:spPr/>
    </dgm:pt>
    <dgm:pt modelId="{BE57A935-8487-445F-94AE-873922307C80}" type="pres">
      <dgm:prSet presAssocID="{E7E70201-1CDC-4957-ADA7-2FF261F271DD}" presName="parTrans" presStyleLbl="sibTrans2D1" presStyleIdx="4" presStyleCnt="6"/>
      <dgm:spPr/>
    </dgm:pt>
    <dgm:pt modelId="{1C12D8E2-D017-4EC3-9D19-381DDF6E235C}" type="pres">
      <dgm:prSet presAssocID="{E7E70201-1CDC-4957-ADA7-2FF261F271DD}" presName="connectorText" presStyleLbl="sibTrans2D1" presStyleIdx="4" presStyleCnt="6"/>
      <dgm:spPr/>
    </dgm:pt>
    <dgm:pt modelId="{F0248782-20C3-468A-AC59-54E3858EA1CC}" type="pres">
      <dgm:prSet presAssocID="{27B3E14F-FE6C-44FE-83A8-1E4A9AD403E4}" presName="node" presStyleLbl="node1" presStyleIdx="4" presStyleCnt="6">
        <dgm:presLayoutVars>
          <dgm:bulletEnabled val="1"/>
        </dgm:presLayoutVars>
      </dgm:prSet>
      <dgm:spPr/>
    </dgm:pt>
    <dgm:pt modelId="{2EEEA481-B1E7-4C52-95C6-A49D3E80CD9B}" type="pres">
      <dgm:prSet presAssocID="{9BED05F5-B439-4D76-9F12-36C43EA3E533}" presName="parTrans" presStyleLbl="sibTrans2D1" presStyleIdx="5" presStyleCnt="6"/>
      <dgm:spPr/>
    </dgm:pt>
    <dgm:pt modelId="{BC95B4C4-39E9-4A82-B2EA-2B6F52F88F1C}" type="pres">
      <dgm:prSet presAssocID="{9BED05F5-B439-4D76-9F12-36C43EA3E533}" presName="connectorText" presStyleLbl="sibTrans2D1" presStyleIdx="5" presStyleCnt="6"/>
      <dgm:spPr/>
    </dgm:pt>
    <dgm:pt modelId="{EEFCF309-B316-41EA-9218-FB8B5C73C109}" type="pres">
      <dgm:prSet presAssocID="{E0C0EC78-A613-4AE5-B7E3-033A2C113E14}" presName="node" presStyleLbl="node1" presStyleIdx="5" presStyleCnt="6" custScaleX="91049" custScaleY="96144">
        <dgm:presLayoutVars>
          <dgm:bulletEnabled val="1"/>
        </dgm:presLayoutVars>
      </dgm:prSet>
      <dgm:spPr/>
    </dgm:pt>
  </dgm:ptLst>
  <dgm:cxnLst>
    <dgm:cxn modelId="{C2365701-E92C-4222-B56B-A15F033FB0C6}" type="presOf" srcId="{4F1319AF-8297-40DF-9956-C05B6E579677}" destId="{79A75C64-FD4E-4995-A25F-75789FD2CA10}" srcOrd="0" destOrd="0" presId="urn:microsoft.com/office/officeart/2005/8/layout/radial5"/>
    <dgm:cxn modelId="{7DEADC07-2391-4E69-BF87-483F22BF507C}" srcId="{8707EA4B-1140-4247-A90B-715F9574621C}" destId="{4F1319AF-8297-40DF-9956-C05B6E579677}" srcOrd="0" destOrd="0" parTransId="{AE29608B-6E53-44B4-AED5-40C8453DEFE7}" sibTransId="{2D6E2C00-E57E-41A1-819C-A034EA5EB72D}"/>
    <dgm:cxn modelId="{F4D4EB10-0F8C-4A2F-BB91-812BDC3CFBD7}" type="presOf" srcId="{8707EA4B-1140-4247-A90B-715F9574621C}" destId="{8C12256D-B285-473C-91FB-8469DF402E51}" srcOrd="0" destOrd="0" presId="urn:microsoft.com/office/officeart/2005/8/layout/radial5"/>
    <dgm:cxn modelId="{2CDAA514-9573-4B7E-902C-6614A4DA763E}" type="presOf" srcId="{E7E70201-1CDC-4957-ADA7-2FF261F271DD}" destId="{BE57A935-8487-445F-94AE-873922307C80}" srcOrd="0" destOrd="0" presId="urn:microsoft.com/office/officeart/2005/8/layout/radial5"/>
    <dgm:cxn modelId="{BC50831B-3A10-4544-87C7-7BF377EAECCF}" type="presOf" srcId="{C949620B-6941-49C0-A446-0E3D06B14242}" destId="{A8620CFA-BDC9-4529-8BA5-4A630434D529}" srcOrd="1" destOrd="0" presId="urn:microsoft.com/office/officeart/2005/8/layout/radial5"/>
    <dgm:cxn modelId="{25941931-06F9-438F-BF87-3BA33CD030D5}" type="presOf" srcId="{1788E1A1-9072-4067-A5C7-34A9C0D7FDEB}" destId="{86F9C29C-8AF2-427E-9B1C-B3C11E0F939F}" srcOrd="1" destOrd="0" presId="urn:microsoft.com/office/officeart/2005/8/layout/radial5"/>
    <dgm:cxn modelId="{7C5A203B-14FD-4695-873B-57B55523D55C}" type="presOf" srcId="{9BED05F5-B439-4D76-9F12-36C43EA3E533}" destId="{BC95B4C4-39E9-4A82-B2EA-2B6F52F88F1C}" srcOrd="1" destOrd="0" presId="urn:microsoft.com/office/officeart/2005/8/layout/radial5"/>
    <dgm:cxn modelId="{C7F2023C-8B06-44C0-B44B-C38E6839AE7C}" srcId="{4F1319AF-8297-40DF-9956-C05B6E579677}" destId="{27B3E14F-FE6C-44FE-83A8-1E4A9AD403E4}" srcOrd="4" destOrd="0" parTransId="{E7E70201-1CDC-4957-ADA7-2FF261F271DD}" sibTransId="{098046D9-839B-4A6D-86C5-8E4707A4DFDF}"/>
    <dgm:cxn modelId="{830A3B5D-EBA6-4B01-B330-F82386C09A60}" srcId="{4F1319AF-8297-40DF-9956-C05B6E579677}" destId="{683DF1A0-1680-418E-BC9F-A6DB55D6A769}" srcOrd="1" destOrd="0" parTransId="{1788E1A1-9072-4067-A5C7-34A9C0D7FDEB}" sibTransId="{3053EB67-E8E6-4C1B-9756-8152ECF67757}"/>
    <dgm:cxn modelId="{97D6AC5D-2DDD-4751-BB23-41ADD657EEB6}" type="presOf" srcId="{1788E1A1-9072-4067-A5C7-34A9C0D7FDEB}" destId="{16CBD0DA-95F0-4ED2-A53C-FE75C15115B1}" srcOrd="0" destOrd="0" presId="urn:microsoft.com/office/officeart/2005/8/layout/radial5"/>
    <dgm:cxn modelId="{FD832067-2CDD-461E-9549-A0C05472374F}" type="presOf" srcId="{030020D5-8E3C-40A4-A5CC-1CE601A83DE0}" destId="{01241682-477C-4D01-8B17-6AFDE1DE3613}" srcOrd="1" destOrd="0" presId="urn:microsoft.com/office/officeart/2005/8/layout/radial5"/>
    <dgm:cxn modelId="{FA5C0248-2438-4743-8E91-AB1BB51437ED}" type="presOf" srcId="{27B3E14F-FE6C-44FE-83A8-1E4A9AD403E4}" destId="{F0248782-20C3-468A-AC59-54E3858EA1CC}" srcOrd="0" destOrd="0" presId="urn:microsoft.com/office/officeart/2005/8/layout/radial5"/>
    <dgm:cxn modelId="{F71B8A6C-A114-4360-979E-F475036E3127}" type="presOf" srcId="{5186585A-820A-4F09-862A-3692E15F1DC0}" destId="{8C90864D-78AB-4D4F-B387-47BC1C187703}" srcOrd="0" destOrd="0" presId="urn:microsoft.com/office/officeart/2005/8/layout/radial5"/>
    <dgm:cxn modelId="{F0478152-A538-48CB-B121-47C9BBB372B1}" type="presOf" srcId="{FA342522-9136-41F3-9C84-6C420BD4264C}" destId="{5363DEE0-5ABA-46F1-8B58-6355D25E514C}" srcOrd="0" destOrd="0" presId="urn:microsoft.com/office/officeart/2005/8/layout/radial5"/>
    <dgm:cxn modelId="{55F21674-5573-4771-8A37-E2575BF0070C}" type="presOf" srcId="{C949620B-6941-49C0-A446-0E3D06B14242}" destId="{6C177571-551E-4EDB-8CD2-B60EB8DA233B}" srcOrd="0" destOrd="0" presId="urn:microsoft.com/office/officeart/2005/8/layout/radial5"/>
    <dgm:cxn modelId="{D1F64F54-1421-48B4-A246-13E097C38A80}" type="presOf" srcId="{304BF988-A65C-49F7-A684-4CD4CAB13227}" destId="{34ABE138-4C4F-4641-9EA5-C8F6A4133244}" srcOrd="1" destOrd="0" presId="urn:microsoft.com/office/officeart/2005/8/layout/radial5"/>
    <dgm:cxn modelId="{73451D55-FFF0-4E68-8E3D-60BABDD8ED9D}" type="presOf" srcId="{B2C95066-7299-4B15-AE16-0E235397F6AF}" destId="{BAFF8206-963B-4FD7-A826-1014BDE42F5D}" srcOrd="0" destOrd="0" presId="urn:microsoft.com/office/officeart/2005/8/layout/radial5"/>
    <dgm:cxn modelId="{0BB18982-67A9-4354-AA43-C264478B4E3C}" type="presOf" srcId="{9BED05F5-B439-4D76-9F12-36C43EA3E533}" destId="{2EEEA481-B1E7-4C52-95C6-A49D3E80CD9B}" srcOrd="0" destOrd="0" presId="urn:microsoft.com/office/officeart/2005/8/layout/radial5"/>
    <dgm:cxn modelId="{14DE9D83-F527-433D-9159-DE375CE95277}" srcId="{4F1319AF-8297-40DF-9956-C05B6E579677}" destId="{B2C95066-7299-4B15-AE16-0E235397F6AF}" srcOrd="3" destOrd="0" parTransId="{030020D5-8E3C-40A4-A5CC-1CE601A83DE0}" sibTransId="{1A930119-00BD-411F-87A3-8F5171D0CA3E}"/>
    <dgm:cxn modelId="{0E118590-8A2F-4EFD-96E6-1A663B3E1E7E}" type="presOf" srcId="{683DF1A0-1680-418E-BC9F-A6DB55D6A769}" destId="{90A72C2C-B3D9-466E-8377-47694EC647AC}" srcOrd="0" destOrd="0" presId="urn:microsoft.com/office/officeart/2005/8/layout/radial5"/>
    <dgm:cxn modelId="{3BFA18A1-01C8-4D70-B054-88BF584195F1}" srcId="{4F1319AF-8297-40DF-9956-C05B6E579677}" destId="{FA342522-9136-41F3-9C84-6C420BD4264C}" srcOrd="2" destOrd="0" parTransId="{C949620B-6941-49C0-A446-0E3D06B14242}" sibTransId="{4B3C5990-052A-44C2-988D-3006BC9750F8}"/>
    <dgm:cxn modelId="{00DCCFA2-4606-4D97-BA43-CEBE3B8EAE89}" type="presOf" srcId="{030020D5-8E3C-40A4-A5CC-1CE601A83DE0}" destId="{C0C39138-5833-469B-BEA0-F4B8421EBD9E}" srcOrd="0" destOrd="0" presId="urn:microsoft.com/office/officeart/2005/8/layout/radial5"/>
    <dgm:cxn modelId="{7884A5AE-83EC-4697-8184-37A3C7207010}" srcId="{4F1319AF-8297-40DF-9956-C05B6E579677}" destId="{5186585A-820A-4F09-862A-3692E15F1DC0}" srcOrd="0" destOrd="0" parTransId="{304BF988-A65C-49F7-A684-4CD4CAB13227}" sibTransId="{D347D459-32FD-46B2-ACD7-66F13F106B75}"/>
    <dgm:cxn modelId="{61387EB4-0248-426E-8958-07DC4C7D2B3B}" type="presOf" srcId="{E0C0EC78-A613-4AE5-B7E3-033A2C113E14}" destId="{EEFCF309-B316-41EA-9218-FB8B5C73C109}" srcOrd="0" destOrd="0" presId="urn:microsoft.com/office/officeart/2005/8/layout/radial5"/>
    <dgm:cxn modelId="{4DEBD1CA-B1F1-41F8-AB37-340AC44224EF}" type="presOf" srcId="{304BF988-A65C-49F7-A684-4CD4CAB13227}" destId="{190A30B2-F026-4CC5-8FA0-B00FBDCB51C8}" srcOrd="0" destOrd="0" presId="urn:microsoft.com/office/officeart/2005/8/layout/radial5"/>
    <dgm:cxn modelId="{C9DA24D3-4898-4490-BBA9-139AAFA950E3}" type="presOf" srcId="{E7E70201-1CDC-4957-ADA7-2FF261F271DD}" destId="{1C12D8E2-D017-4EC3-9D19-381DDF6E235C}" srcOrd="1" destOrd="0" presId="urn:microsoft.com/office/officeart/2005/8/layout/radial5"/>
    <dgm:cxn modelId="{946B7FD3-5F4F-4E17-9817-336ECE4D1620}" srcId="{4F1319AF-8297-40DF-9956-C05B6E579677}" destId="{E0C0EC78-A613-4AE5-B7E3-033A2C113E14}" srcOrd="5" destOrd="0" parTransId="{9BED05F5-B439-4D76-9F12-36C43EA3E533}" sibTransId="{16496724-8C28-4381-8729-4FA7E54746EC}"/>
    <dgm:cxn modelId="{0DF8DE0B-BBD0-4240-B400-80D20D44571B}" type="presParOf" srcId="{8C12256D-B285-473C-91FB-8469DF402E51}" destId="{79A75C64-FD4E-4995-A25F-75789FD2CA10}" srcOrd="0" destOrd="0" presId="urn:microsoft.com/office/officeart/2005/8/layout/radial5"/>
    <dgm:cxn modelId="{F25BA44C-3D80-4F3C-882B-84DF5733EFB6}" type="presParOf" srcId="{8C12256D-B285-473C-91FB-8469DF402E51}" destId="{190A30B2-F026-4CC5-8FA0-B00FBDCB51C8}" srcOrd="1" destOrd="0" presId="urn:microsoft.com/office/officeart/2005/8/layout/radial5"/>
    <dgm:cxn modelId="{ABFA56A3-4602-4DC6-904D-02FD4DA405CA}" type="presParOf" srcId="{190A30B2-F026-4CC5-8FA0-B00FBDCB51C8}" destId="{34ABE138-4C4F-4641-9EA5-C8F6A4133244}" srcOrd="0" destOrd="0" presId="urn:microsoft.com/office/officeart/2005/8/layout/radial5"/>
    <dgm:cxn modelId="{51AF502C-048A-4E6F-A609-05CFA5AC001C}" type="presParOf" srcId="{8C12256D-B285-473C-91FB-8469DF402E51}" destId="{8C90864D-78AB-4D4F-B387-47BC1C187703}" srcOrd="2" destOrd="0" presId="urn:microsoft.com/office/officeart/2005/8/layout/radial5"/>
    <dgm:cxn modelId="{A6B85A8F-9724-4FD6-9BCD-BD856DBD4E34}" type="presParOf" srcId="{8C12256D-B285-473C-91FB-8469DF402E51}" destId="{16CBD0DA-95F0-4ED2-A53C-FE75C15115B1}" srcOrd="3" destOrd="0" presId="urn:microsoft.com/office/officeart/2005/8/layout/radial5"/>
    <dgm:cxn modelId="{87A67A0B-C607-49FA-ABF3-F4907B9A7EFF}" type="presParOf" srcId="{16CBD0DA-95F0-4ED2-A53C-FE75C15115B1}" destId="{86F9C29C-8AF2-427E-9B1C-B3C11E0F939F}" srcOrd="0" destOrd="0" presId="urn:microsoft.com/office/officeart/2005/8/layout/radial5"/>
    <dgm:cxn modelId="{AB7C2F7C-9A08-48BE-9681-BB10E0E845B7}" type="presParOf" srcId="{8C12256D-B285-473C-91FB-8469DF402E51}" destId="{90A72C2C-B3D9-466E-8377-47694EC647AC}" srcOrd="4" destOrd="0" presId="urn:microsoft.com/office/officeart/2005/8/layout/radial5"/>
    <dgm:cxn modelId="{327710E4-8279-499A-9AA2-BB699BC183B4}" type="presParOf" srcId="{8C12256D-B285-473C-91FB-8469DF402E51}" destId="{6C177571-551E-4EDB-8CD2-B60EB8DA233B}" srcOrd="5" destOrd="0" presId="urn:microsoft.com/office/officeart/2005/8/layout/radial5"/>
    <dgm:cxn modelId="{A7349FB0-D95B-4F29-A4C4-A8DE656672A2}" type="presParOf" srcId="{6C177571-551E-4EDB-8CD2-B60EB8DA233B}" destId="{A8620CFA-BDC9-4529-8BA5-4A630434D529}" srcOrd="0" destOrd="0" presId="urn:microsoft.com/office/officeart/2005/8/layout/radial5"/>
    <dgm:cxn modelId="{733226F9-CC10-4503-81C6-00EA5C66528A}" type="presParOf" srcId="{8C12256D-B285-473C-91FB-8469DF402E51}" destId="{5363DEE0-5ABA-46F1-8B58-6355D25E514C}" srcOrd="6" destOrd="0" presId="urn:microsoft.com/office/officeart/2005/8/layout/radial5"/>
    <dgm:cxn modelId="{5FF7090F-5B55-45D6-A63B-6217C1509CC2}" type="presParOf" srcId="{8C12256D-B285-473C-91FB-8469DF402E51}" destId="{C0C39138-5833-469B-BEA0-F4B8421EBD9E}" srcOrd="7" destOrd="0" presId="urn:microsoft.com/office/officeart/2005/8/layout/radial5"/>
    <dgm:cxn modelId="{E1B5A075-C9F8-4217-A9FA-79539FEFE86E}" type="presParOf" srcId="{C0C39138-5833-469B-BEA0-F4B8421EBD9E}" destId="{01241682-477C-4D01-8B17-6AFDE1DE3613}" srcOrd="0" destOrd="0" presId="urn:microsoft.com/office/officeart/2005/8/layout/radial5"/>
    <dgm:cxn modelId="{B9853BC7-0338-4112-B76D-49B365B3C1A2}" type="presParOf" srcId="{8C12256D-B285-473C-91FB-8469DF402E51}" destId="{BAFF8206-963B-4FD7-A826-1014BDE42F5D}" srcOrd="8" destOrd="0" presId="urn:microsoft.com/office/officeart/2005/8/layout/radial5"/>
    <dgm:cxn modelId="{D83F9A64-DEE3-4950-A2A2-C0B75E6AB426}" type="presParOf" srcId="{8C12256D-B285-473C-91FB-8469DF402E51}" destId="{BE57A935-8487-445F-94AE-873922307C80}" srcOrd="9" destOrd="0" presId="urn:microsoft.com/office/officeart/2005/8/layout/radial5"/>
    <dgm:cxn modelId="{952FE543-8B4D-4C8F-A49C-FBC15214D9B0}" type="presParOf" srcId="{BE57A935-8487-445F-94AE-873922307C80}" destId="{1C12D8E2-D017-4EC3-9D19-381DDF6E235C}" srcOrd="0" destOrd="0" presId="urn:microsoft.com/office/officeart/2005/8/layout/radial5"/>
    <dgm:cxn modelId="{D9B32E55-4E76-42EA-99DE-CD8A736BD7DC}" type="presParOf" srcId="{8C12256D-B285-473C-91FB-8469DF402E51}" destId="{F0248782-20C3-468A-AC59-54E3858EA1CC}" srcOrd="10" destOrd="0" presId="urn:microsoft.com/office/officeart/2005/8/layout/radial5"/>
    <dgm:cxn modelId="{9267D541-7095-4130-A679-43954715EF34}" type="presParOf" srcId="{8C12256D-B285-473C-91FB-8469DF402E51}" destId="{2EEEA481-B1E7-4C52-95C6-A49D3E80CD9B}" srcOrd="11" destOrd="0" presId="urn:microsoft.com/office/officeart/2005/8/layout/radial5"/>
    <dgm:cxn modelId="{C416FD66-CCB1-4609-A865-3D055EF5A989}" type="presParOf" srcId="{2EEEA481-B1E7-4C52-95C6-A49D3E80CD9B}" destId="{BC95B4C4-39E9-4A82-B2EA-2B6F52F88F1C}" srcOrd="0" destOrd="0" presId="urn:microsoft.com/office/officeart/2005/8/layout/radial5"/>
    <dgm:cxn modelId="{FA0384E0-E9C3-4676-9AB3-D0E2DB8D771D}" type="presParOf" srcId="{8C12256D-B285-473C-91FB-8469DF402E51}" destId="{EEFCF309-B316-41EA-9218-FB8B5C73C109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707EA4B-1140-4247-A90B-715F9574621C}" type="doc">
      <dgm:prSet loTypeId="urn:microsoft.com/office/officeart/2005/8/layout/radial5" loCatId="cycle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4F1319AF-8297-40DF-9956-C05B6E579677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Orol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bobo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29608B-6E53-44B4-AED5-40C8453DEFE7}" type="parTrans" cxnId="{7DEADC07-2391-4E69-BF87-483F22BF507C}">
      <dgm:prSet/>
      <dgm:spPr/>
      <dgm:t>
        <a:bodyPr/>
        <a:lstStyle/>
        <a:p>
          <a:endParaRPr lang="ru-RU"/>
        </a:p>
      </dgm:t>
    </dgm:pt>
    <dgm:pt modelId="{2D6E2C00-E57E-41A1-819C-A034EA5EB72D}" type="sibTrans" cxnId="{7DEADC07-2391-4E69-BF87-483F22BF507C}">
      <dgm:prSet/>
      <dgm:spPr/>
      <dgm:t>
        <a:bodyPr/>
        <a:lstStyle/>
        <a:p>
          <a:endParaRPr lang="ru-RU"/>
        </a:p>
      </dgm:t>
    </dgm:pt>
    <dgm:pt modelId="{5186585A-820A-4F09-862A-3692E15F1DC0}">
      <dgm:prSet phldrT="[Текст]" custT="1"/>
      <dgm:spPr/>
      <dgm:t>
        <a:bodyPr/>
        <a:lstStyle/>
        <a:p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dono</a:t>
          </a:r>
          <a:endParaRPr lang="ru-RU" sz="18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4BF988-A65C-49F7-A684-4CD4CAB13227}" type="parTrans" cxnId="{7884A5AE-83EC-4697-8184-37A3C7207010}">
      <dgm:prSet/>
      <dgm:spPr/>
      <dgm:t>
        <a:bodyPr/>
        <a:lstStyle/>
        <a:p>
          <a:endParaRPr lang="ru-RU"/>
        </a:p>
      </dgm:t>
    </dgm:pt>
    <dgm:pt modelId="{D347D459-32FD-46B2-ACD7-66F13F106B75}" type="sibTrans" cxnId="{7884A5AE-83EC-4697-8184-37A3C7207010}">
      <dgm:prSet/>
      <dgm:spPr/>
      <dgm:t>
        <a:bodyPr/>
        <a:lstStyle/>
        <a:p>
          <a:endParaRPr lang="ru-RU"/>
        </a:p>
      </dgm:t>
    </dgm:pt>
    <dgm:pt modelId="{683DF1A0-1680-418E-BC9F-A6DB55D6A769}">
      <dgm:prSet phldrT="[Текст]" custT="1"/>
      <dgm:spPr/>
      <dgm:t>
        <a:bodyPr/>
        <a:lstStyle/>
        <a:p>
          <a:r>
            <a:rPr lang="en-US" sz="24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halol</a:t>
          </a:r>
          <a:endParaRPr lang="ru-RU" sz="24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88E1A1-9072-4067-A5C7-34A9C0D7FDEB}" type="parTrans" cxnId="{830A3B5D-EBA6-4B01-B330-F82386C09A60}">
      <dgm:prSet/>
      <dgm:spPr/>
      <dgm:t>
        <a:bodyPr/>
        <a:lstStyle/>
        <a:p>
          <a:endParaRPr lang="ru-RU"/>
        </a:p>
      </dgm:t>
    </dgm:pt>
    <dgm:pt modelId="{3053EB67-E8E6-4C1B-9756-8152ECF67757}" type="sibTrans" cxnId="{830A3B5D-EBA6-4B01-B330-F82386C09A60}">
      <dgm:prSet/>
      <dgm:spPr/>
      <dgm:t>
        <a:bodyPr/>
        <a:lstStyle/>
        <a:p>
          <a:endParaRPr lang="ru-RU"/>
        </a:p>
      </dgm:t>
    </dgm:pt>
    <dgm:pt modelId="{FA342522-9136-41F3-9C84-6C420BD4264C}">
      <dgm:prSet phldrT="[Текст]" custT="1"/>
      <dgm:spPr/>
      <dgm:t>
        <a:bodyPr/>
        <a:lstStyle/>
        <a:p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mehnatkash</a:t>
          </a:r>
          <a:endParaRPr lang="ru-RU" sz="18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49620B-6941-49C0-A446-0E3D06B14242}" type="parTrans" cxnId="{3BFA18A1-01C8-4D70-B054-88BF584195F1}">
      <dgm:prSet/>
      <dgm:spPr/>
      <dgm:t>
        <a:bodyPr/>
        <a:lstStyle/>
        <a:p>
          <a:endParaRPr lang="ru-RU"/>
        </a:p>
      </dgm:t>
    </dgm:pt>
    <dgm:pt modelId="{4B3C5990-052A-44C2-988D-3006BC9750F8}" type="sibTrans" cxnId="{3BFA18A1-01C8-4D70-B054-88BF584195F1}">
      <dgm:prSet/>
      <dgm:spPr/>
      <dgm:t>
        <a:bodyPr/>
        <a:lstStyle/>
        <a:p>
          <a:endParaRPr lang="ru-RU"/>
        </a:p>
      </dgm:t>
    </dgm:pt>
    <dgm:pt modelId="{B2C95066-7299-4B15-AE16-0E235397F6AF}">
      <dgm:prSet phldrT="[Текст]" custT="1"/>
      <dgm:spPr/>
      <dgm:t>
        <a:bodyPr/>
        <a:lstStyle/>
        <a:p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qat‘iyatli</a:t>
          </a:r>
          <a:endParaRPr lang="ru-RU" sz="18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0020D5-8E3C-40A4-A5CC-1CE601A83DE0}" type="parTrans" cxnId="{14DE9D83-F527-433D-9159-DE375CE95277}">
      <dgm:prSet/>
      <dgm:spPr/>
      <dgm:t>
        <a:bodyPr/>
        <a:lstStyle/>
        <a:p>
          <a:endParaRPr lang="ru-RU"/>
        </a:p>
      </dgm:t>
    </dgm:pt>
    <dgm:pt modelId="{1A930119-00BD-411F-87A3-8F5171D0CA3E}" type="sibTrans" cxnId="{14DE9D83-F527-433D-9159-DE375CE95277}">
      <dgm:prSet/>
      <dgm:spPr/>
      <dgm:t>
        <a:bodyPr/>
        <a:lstStyle/>
        <a:p>
          <a:endParaRPr lang="ru-RU"/>
        </a:p>
      </dgm:t>
    </dgm:pt>
    <dgm:pt modelId="{27B3E14F-FE6C-44FE-83A8-1E4A9AD403E4}">
      <dgm:prSet custT="1"/>
      <dgm:spPr/>
      <dgm:t>
        <a:bodyPr/>
        <a:lstStyle/>
        <a:p>
          <a:r>
            <a:rPr lang="en-US" sz="18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mohir usta</a:t>
          </a:r>
          <a:endParaRPr lang="ru-RU" sz="180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E70201-1CDC-4957-ADA7-2FF261F271DD}" type="parTrans" cxnId="{C7F2023C-8B06-44C0-B44B-C38E6839AE7C}">
      <dgm:prSet/>
      <dgm:spPr/>
      <dgm:t>
        <a:bodyPr/>
        <a:lstStyle/>
        <a:p>
          <a:endParaRPr lang="ru-RU"/>
        </a:p>
      </dgm:t>
    </dgm:pt>
    <dgm:pt modelId="{098046D9-839B-4A6D-86C5-8E4707A4DFDF}" type="sibTrans" cxnId="{C7F2023C-8B06-44C0-B44B-C38E6839AE7C}">
      <dgm:prSet/>
      <dgm:spPr/>
      <dgm:t>
        <a:bodyPr/>
        <a:lstStyle/>
        <a:p>
          <a:endParaRPr lang="ru-RU"/>
        </a:p>
      </dgm:t>
    </dgm:pt>
    <dgm:pt modelId="{E0C0EC78-A613-4AE5-B7E3-033A2C113E14}">
      <dgm:prSet custT="1"/>
      <dgm:spPr/>
      <dgm:t>
        <a:bodyPr/>
        <a:lstStyle/>
        <a:p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vatanparvar</a:t>
          </a:r>
          <a:endParaRPr lang="ru-RU" sz="18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ED05F5-B439-4D76-9F12-36C43EA3E533}" type="parTrans" cxnId="{946B7FD3-5F4F-4E17-9817-336ECE4D1620}">
      <dgm:prSet/>
      <dgm:spPr/>
      <dgm:t>
        <a:bodyPr/>
        <a:lstStyle/>
        <a:p>
          <a:endParaRPr lang="ru-RU"/>
        </a:p>
      </dgm:t>
    </dgm:pt>
    <dgm:pt modelId="{16496724-8C28-4381-8729-4FA7E54746EC}" type="sibTrans" cxnId="{946B7FD3-5F4F-4E17-9817-336ECE4D1620}">
      <dgm:prSet/>
      <dgm:spPr/>
      <dgm:t>
        <a:bodyPr/>
        <a:lstStyle/>
        <a:p>
          <a:endParaRPr lang="ru-RU"/>
        </a:p>
      </dgm:t>
    </dgm:pt>
    <dgm:pt modelId="{8C12256D-B285-473C-91FB-8469DF402E51}" type="pres">
      <dgm:prSet presAssocID="{8707EA4B-1140-4247-A90B-715F9574621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9A75C64-FD4E-4995-A25F-75789FD2CA10}" type="pres">
      <dgm:prSet presAssocID="{4F1319AF-8297-40DF-9956-C05B6E579677}" presName="centerShape" presStyleLbl="node0" presStyleIdx="0" presStyleCnt="1"/>
      <dgm:spPr/>
    </dgm:pt>
    <dgm:pt modelId="{190A30B2-F026-4CC5-8FA0-B00FBDCB51C8}" type="pres">
      <dgm:prSet presAssocID="{304BF988-A65C-49F7-A684-4CD4CAB13227}" presName="parTrans" presStyleLbl="sibTrans2D1" presStyleIdx="0" presStyleCnt="6"/>
      <dgm:spPr/>
    </dgm:pt>
    <dgm:pt modelId="{34ABE138-4C4F-4641-9EA5-C8F6A4133244}" type="pres">
      <dgm:prSet presAssocID="{304BF988-A65C-49F7-A684-4CD4CAB13227}" presName="connectorText" presStyleLbl="sibTrans2D1" presStyleIdx="0" presStyleCnt="6"/>
      <dgm:spPr/>
    </dgm:pt>
    <dgm:pt modelId="{8C90864D-78AB-4D4F-B387-47BC1C187703}" type="pres">
      <dgm:prSet presAssocID="{5186585A-820A-4F09-862A-3692E15F1DC0}" presName="node" presStyleLbl="node1" presStyleIdx="0" presStyleCnt="6" custScaleX="116908" custScaleY="121726" custRadScaleRad="107364" custRadScaleInc="4524">
        <dgm:presLayoutVars>
          <dgm:bulletEnabled val="1"/>
        </dgm:presLayoutVars>
      </dgm:prSet>
      <dgm:spPr/>
    </dgm:pt>
    <dgm:pt modelId="{16CBD0DA-95F0-4ED2-A53C-FE75C15115B1}" type="pres">
      <dgm:prSet presAssocID="{1788E1A1-9072-4067-A5C7-34A9C0D7FDEB}" presName="parTrans" presStyleLbl="sibTrans2D1" presStyleIdx="1" presStyleCnt="6"/>
      <dgm:spPr/>
    </dgm:pt>
    <dgm:pt modelId="{86F9C29C-8AF2-427E-9B1C-B3C11E0F939F}" type="pres">
      <dgm:prSet presAssocID="{1788E1A1-9072-4067-A5C7-34A9C0D7FDEB}" presName="connectorText" presStyleLbl="sibTrans2D1" presStyleIdx="1" presStyleCnt="6"/>
      <dgm:spPr/>
    </dgm:pt>
    <dgm:pt modelId="{90A72C2C-B3D9-466E-8377-47694EC647AC}" type="pres">
      <dgm:prSet presAssocID="{683DF1A0-1680-418E-BC9F-A6DB55D6A769}" presName="node" presStyleLbl="node1" presStyleIdx="1" presStyleCnt="6" custScaleX="125038" custScaleY="135061" custRadScaleRad="129553" custRadScaleInc="-3433">
        <dgm:presLayoutVars>
          <dgm:bulletEnabled val="1"/>
        </dgm:presLayoutVars>
      </dgm:prSet>
      <dgm:spPr/>
    </dgm:pt>
    <dgm:pt modelId="{6C177571-551E-4EDB-8CD2-B60EB8DA233B}" type="pres">
      <dgm:prSet presAssocID="{C949620B-6941-49C0-A446-0E3D06B14242}" presName="parTrans" presStyleLbl="sibTrans2D1" presStyleIdx="2" presStyleCnt="6"/>
      <dgm:spPr/>
    </dgm:pt>
    <dgm:pt modelId="{A8620CFA-BDC9-4529-8BA5-4A630434D529}" type="pres">
      <dgm:prSet presAssocID="{C949620B-6941-49C0-A446-0E3D06B14242}" presName="connectorText" presStyleLbl="sibTrans2D1" presStyleIdx="2" presStyleCnt="6"/>
      <dgm:spPr/>
    </dgm:pt>
    <dgm:pt modelId="{5363DEE0-5ABA-46F1-8B58-6355D25E514C}" type="pres">
      <dgm:prSet presAssocID="{FA342522-9136-41F3-9C84-6C420BD4264C}" presName="node" presStyleLbl="node1" presStyleIdx="2" presStyleCnt="6" custScaleX="129883" custScaleY="131614" custRadScaleRad="128240" custRadScaleInc="-9354">
        <dgm:presLayoutVars>
          <dgm:bulletEnabled val="1"/>
        </dgm:presLayoutVars>
      </dgm:prSet>
      <dgm:spPr/>
    </dgm:pt>
    <dgm:pt modelId="{C0C39138-5833-469B-BEA0-F4B8421EBD9E}" type="pres">
      <dgm:prSet presAssocID="{030020D5-8E3C-40A4-A5CC-1CE601A83DE0}" presName="parTrans" presStyleLbl="sibTrans2D1" presStyleIdx="3" presStyleCnt="6"/>
      <dgm:spPr/>
    </dgm:pt>
    <dgm:pt modelId="{01241682-477C-4D01-8B17-6AFDE1DE3613}" type="pres">
      <dgm:prSet presAssocID="{030020D5-8E3C-40A4-A5CC-1CE601A83DE0}" presName="connectorText" presStyleLbl="sibTrans2D1" presStyleIdx="3" presStyleCnt="6"/>
      <dgm:spPr/>
    </dgm:pt>
    <dgm:pt modelId="{BAFF8206-963B-4FD7-A826-1014BDE42F5D}" type="pres">
      <dgm:prSet presAssocID="{B2C95066-7299-4B15-AE16-0E235397F6AF}" presName="node" presStyleLbl="node1" presStyleIdx="3" presStyleCnt="6" custScaleX="127075" custScaleY="124047">
        <dgm:presLayoutVars>
          <dgm:bulletEnabled val="1"/>
        </dgm:presLayoutVars>
      </dgm:prSet>
      <dgm:spPr/>
    </dgm:pt>
    <dgm:pt modelId="{BE57A935-8487-445F-94AE-873922307C80}" type="pres">
      <dgm:prSet presAssocID="{E7E70201-1CDC-4957-ADA7-2FF261F271DD}" presName="parTrans" presStyleLbl="sibTrans2D1" presStyleIdx="4" presStyleCnt="6"/>
      <dgm:spPr/>
    </dgm:pt>
    <dgm:pt modelId="{1C12D8E2-D017-4EC3-9D19-381DDF6E235C}" type="pres">
      <dgm:prSet presAssocID="{E7E70201-1CDC-4957-ADA7-2FF261F271DD}" presName="connectorText" presStyleLbl="sibTrans2D1" presStyleIdx="4" presStyleCnt="6"/>
      <dgm:spPr/>
    </dgm:pt>
    <dgm:pt modelId="{F0248782-20C3-468A-AC59-54E3858EA1CC}" type="pres">
      <dgm:prSet presAssocID="{27B3E14F-FE6C-44FE-83A8-1E4A9AD403E4}" presName="node" presStyleLbl="node1" presStyleIdx="4" presStyleCnt="6" custScaleX="121704" custScaleY="128766" custRadScaleRad="128984" custRadScaleInc="976">
        <dgm:presLayoutVars>
          <dgm:bulletEnabled val="1"/>
        </dgm:presLayoutVars>
      </dgm:prSet>
      <dgm:spPr/>
    </dgm:pt>
    <dgm:pt modelId="{2EEEA481-B1E7-4C52-95C6-A49D3E80CD9B}" type="pres">
      <dgm:prSet presAssocID="{9BED05F5-B439-4D76-9F12-36C43EA3E533}" presName="parTrans" presStyleLbl="sibTrans2D1" presStyleIdx="5" presStyleCnt="6"/>
      <dgm:spPr/>
    </dgm:pt>
    <dgm:pt modelId="{BC95B4C4-39E9-4A82-B2EA-2B6F52F88F1C}" type="pres">
      <dgm:prSet presAssocID="{9BED05F5-B439-4D76-9F12-36C43EA3E533}" presName="connectorText" presStyleLbl="sibTrans2D1" presStyleIdx="5" presStyleCnt="6"/>
      <dgm:spPr/>
    </dgm:pt>
    <dgm:pt modelId="{EEFCF309-B316-41EA-9218-FB8B5C73C109}" type="pres">
      <dgm:prSet presAssocID="{E0C0EC78-A613-4AE5-B7E3-033A2C113E14}" presName="node" presStyleLbl="node1" presStyleIdx="5" presStyleCnt="6" custScaleX="119835" custScaleY="126487" custRadScaleRad="134383" custRadScaleInc="-651">
        <dgm:presLayoutVars>
          <dgm:bulletEnabled val="1"/>
        </dgm:presLayoutVars>
      </dgm:prSet>
      <dgm:spPr/>
    </dgm:pt>
  </dgm:ptLst>
  <dgm:cxnLst>
    <dgm:cxn modelId="{4918AA02-7AED-4432-ABC8-C539E4B5F904}" type="presOf" srcId="{27B3E14F-FE6C-44FE-83A8-1E4A9AD403E4}" destId="{F0248782-20C3-468A-AC59-54E3858EA1CC}" srcOrd="0" destOrd="0" presId="urn:microsoft.com/office/officeart/2005/8/layout/radial5"/>
    <dgm:cxn modelId="{7DEADC07-2391-4E69-BF87-483F22BF507C}" srcId="{8707EA4B-1140-4247-A90B-715F9574621C}" destId="{4F1319AF-8297-40DF-9956-C05B6E579677}" srcOrd="0" destOrd="0" parTransId="{AE29608B-6E53-44B4-AED5-40C8453DEFE7}" sibTransId="{2D6E2C00-E57E-41A1-819C-A034EA5EB72D}"/>
    <dgm:cxn modelId="{D0B06922-7A8D-4165-92EA-8A6CDB2949BF}" type="presOf" srcId="{E7E70201-1CDC-4957-ADA7-2FF261F271DD}" destId="{1C12D8E2-D017-4EC3-9D19-381DDF6E235C}" srcOrd="1" destOrd="0" presId="urn:microsoft.com/office/officeart/2005/8/layout/radial5"/>
    <dgm:cxn modelId="{DE592D2C-290B-4766-B8B3-E214E1C35C07}" type="presOf" srcId="{1788E1A1-9072-4067-A5C7-34A9C0D7FDEB}" destId="{86F9C29C-8AF2-427E-9B1C-B3C11E0F939F}" srcOrd="1" destOrd="0" presId="urn:microsoft.com/office/officeart/2005/8/layout/radial5"/>
    <dgm:cxn modelId="{C7F2023C-8B06-44C0-B44B-C38E6839AE7C}" srcId="{4F1319AF-8297-40DF-9956-C05B6E579677}" destId="{27B3E14F-FE6C-44FE-83A8-1E4A9AD403E4}" srcOrd="4" destOrd="0" parTransId="{E7E70201-1CDC-4957-ADA7-2FF261F271DD}" sibTransId="{098046D9-839B-4A6D-86C5-8E4707A4DFDF}"/>
    <dgm:cxn modelId="{830A3B5D-EBA6-4B01-B330-F82386C09A60}" srcId="{4F1319AF-8297-40DF-9956-C05B6E579677}" destId="{683DF1A0-1680-418E-BC9F-A6DB55D6A769}" srcOrd="1" destOrd="0" parTransId="{1788E1A1-9072-4067-A5C7-34A9C0D7FDEB}" sibTransId="{3053EB67-E8E6-4C1B-9756-8152ECF67757}"/>
    <dgm:cxn modelId="{14576964-C55F-4938-AD2F-04890F3289FA}" type="presOf" srcId="{030020D5-8E3C-40A4-A5CC-1CE601A83DE0}" destId="{C0C39138-5833-469B-BEA0-F4B8421EBD9E}" srcOrd="0" destOrd="0" presId="urn:microsoft.com/office/officeart/2005/8/layout/radial5"/>
    <dgm:cxn modelId="{35556165-E924-4E36-AA5A-B87F5AE4F4DE}" type="presOf" srcId="{030020D5-8E3C-40A4-A5CC-1CE601A83DE0}" destId="{01241682-477C-4D01-8B17-6AFDE1DE3613}" srcOrd="1" destOrd="0" presId="urn:microsoft.com/office/officeart/2005/8/layout/radial5"/>
    <dgm:cxn modelId="{E4AE5845-F0D6-400A-9E88-43F857FB0D78}" type="presOf" srcId="{E7E70201-1CDC-4957-ADA7-2FF261F271DD}" destId="{BE57A935-8487-445F-94AE-873922307C80}" srcOrd="0" destOrd="0" presId="urn:microsoft.com/office/officeart/2005/8/layout/radial5"/>
    <dgm:cxn modelId="{10DCBC67-8091-4DC4-89B2-8ACF33EB57FA}" type="presOf" srcId="{9BED05F5-B439-4D76-9F12-36C43EA3E533}" destId="{BC95B4C4-39E9-4A82-B2EA-2B6F52F88F1C}" srcOrd="1" destOrd="0" presId="urn:microsoft.com/office/officeart/2005/8/layout/radial5"/>
    <dgm:cxn modelId="{544DDB54-A411-4AFA-AC72-ED7047E527AC}" type="presOf" srcId="{683DF1A0-1680-418E-BC9F-A6DB55D6A769}" destId="{90A72C2C-B3D9-466E-8377-47694EC647AC}" srcOrd="0" destOrd="0" presId="urn:microsoft.com/office/officeart/2005/8/layout/radial5"/>
    <dgm:cxn modelId="{81D3BA75-8A61-4A2B-9328-D88CCCFDC92F}" type="presOf" srcId="{1788E1A1-9072-4067-A5C7-34A9C0D7FDEB}" destId="{16CBD0DA-95F0-4ED2-A53C-FE75C15115B1}" srcOrd="0" destOrd="0" presId="urn:microsoft.com/office/officeart/2005/8/layout/radial5"/>
    <dgm:cxn modelId="{BF7CEE76-9376-46BB-AD89-0E0A4C7AB17B}" type="presOf" srcId="{304BF988-A65C-49F7-A684-4CD4CAB13227}" destId="{34ABE138-4C4F-4641-9EA5-C8F6A4133244}" srcOrd="1" destOrd="0" presId="urn:microsoft.com/office/officeart/2005/8/layout/radial5"/>
    <dgm:cxn modelId="{E5C65157-137C-488E-9759-609AE435330B}" type="presOf" srcId="{304BF988-A65C-49F7-A684-4CD4CAB13227}" destId="{190A30B2-F026-4CC5-8FA0-B00FBDCB51C8}" srcOrd="0" destOrd="0" presId="urn:microsoft.com/office/officeart/2005/8/layout/radial5"/>
    <dgm:cxn modelId="{14DE9D83-F527-433D-9159-DE375CE95277}" srcId="{4F1319AF-8297-40DF-9956-C05B6E579677}" destId="{B2C95066-7299-4B15-AE16-0E235397F6AF}" srcOrd="3" destOrd="0" parTransId="{030020D5-8E3C-40A4-A5CC-1CE601A83DE0}" sibTransId="{1A930119-00BD-411F-87A3-8F5171D0CA3E}"/>
    <dgm:cxn modelId="{3BFA18A1-01C8-4D70-B054-88BF584195F1}" srcId="{4F1319AF-8297-40DF-9956-C05B6E579677}" destId="{FA342522-9136-41F3-9C84-6C420BD4264C}" srcOrd="2" destOrd="0" parTransId="{C949620B-6941-49C0-A446-0E3D06B14242}" sibTransId="{4B3C5990-052A-44C2-988D-3006BC9750F8}"/>
    <dgm:cxn modelId="{A12CFCA5-50E2-4532-8043-631E9031B0D4}" type="presOf" srcId="{5186585A-820A-4F09-862A-3692E15F1DC0}" destId="{8C90864D-78AB-4D4F-B387-47BC1C187703}" srcOrd="0" destOrd="0" presId="urn:microsoft.com/office/officeart/2005/8/layout/radial5"/>
    <dgm:cxn modelId="{BB08A5A7-8A76-42AE-8AF6-9906EB2025EE}" type="presOf" srcId="{8707EA4B-1140-4247-A90B-715F9574621C}" destId="{8C12256D-B285-473C-91FB-8469DF402E51}" srcOrd="0" destOrd="0" presId="urn:microsoft.com/office/officeart/2005/8/layout/radial5"/>
    <dgm:cxn modelId="{7884A5AE-83EC-4697-8184-37A3C7207010}" srcId="{4F1319AF-8297-40DF-9956-C05B6E579677}" destId="{5186585A-820A-4F09-862A-3692E15F1DC0}" srcOrd="0" destOrd="0" parTransId="{304BF988-A65C-49F7-A684-4CD4CAB13227}" sibTransId="{D347D459-32FD-46B2-ACD7-66F13F106B75}"/>
    <dgm:cxn modelId="{9DF897AF-C82E-4BB9-ADF7-F968555373E7}" type="presOf" srcId="{4F1319AF-8297-40DF-9956-C05B6E579677}" destId="{79A75C64-FD4E-4995-A25F-75789FD2CA10}" srcOrd="0" destOrd="0" presId="urn:microsoft.com/office/officeart/2005/8/layout/radial5"/>
    <dgm:cxn modelId="{F48C2CB5-281F-4CAF-93BF-576D871626A2}" type="presOf" srcId="{C949620B-6941-49C0-A446-0E3D06B14242}" destId="{6C177571-551E-4EDB-8CD2-B60EB8DA233B}" srcOrd="0" destOrd="0" presId="urn:microsoft.com/office/officeart/2005/8/layout/radial5"/>
    <dgm:cxn modelId="{DF83C7B5-6D1A-4083-A2BC-E928DDA6C745}" type="presOf" srcId="{FA342522-9136-41F3-9C84-6C420BD4264C}" destId="{5363DEE0-5ABA-46F1-8B58-6355D25E514C}" srcOrd="0" destOrd="0" presId="urn:microsoft.com/office/officeart/2005/8/layout/radial5"/>
    <dgm:cxn modelId="{7E64E0B9-1C4C-4054-A86C-4EF88075188F}" type="presOf" srcId="{9BED05F5-B439-4D76-9F12-36C43EA3E533}" destId="{2EEEA481-B1E7-4C52-95C6-A49D3E80CD9B}" srcOrd="0" destOrd="0" presId="urn:microsoft.com/office/officeart/2005/8/layout/radial5"/>
    <dgm:cxn modelId="{E55B9DBD-FCC6-44AF-BD21-15C68E436FDC}" type="presOf" srcId="{C949620B-6941-49C0-A446-0E3D06B14242}" destId="{A8620CFA-BDC9-4529-8BA5-4A630434D529}" srcOrd="1" destOrd="0" presId="urn:microsoft.com/office/officeart/2005/8/layout/radial5"/>
    <dgm:cxn modelId="{946B7FD3-5F4F-4E17-9817-336ECE4D1620}" srcId="{4F1319AF-8297-40DF-9956-C05B6E579677}" destId="{E0C0EC78-A613-4AE5-B7E3-033A2C113E14}" srcOrd="5" destOrd="0" parTransId="{9BED05F5-B439-4D76-9F12-36C43EA3E533}" sibTransId="{16496724-8C28-4381-8729-4FA7E54746EC}"/>
    <dgm:cxn modelId="{FA1F71E0-A978-44F4-97B4-6D3346993951}" type="presOf" srcId="{B2C95066-7299-4B15-AE16-0E235397F6AF}" destId="{BAFF8206-963B-4FD7-A826-1014BDE42F5D}" srcOrd="0" destOrd="0" presId="urn:microsoft.com/office/officeart/2005/8/layout/radial5"/>
    <dgm:cxn modelId="{1C2976E7-62CA-4853-9696-1DFE7DABAE67}" type="presOf" srcId="{E0C0EC78-A613-4AE5-B7E3-033A2C113E14}" destId="{EEFCF309-B316-41EA-9218-FB8B5C73C109}" srcOrd="0" destOrd="0" presId="urn:microsoft.com/office/officeart/2005/8/layout/radial5"/>
    <dgm:cxn modelId="{BCE9EAD1-EBED-4D8D-975B-58A54C8C3569}" type="presParOf" srcId="{8C12256D-B285-473C-91FB-8469DF402E51}" destId="{79A75C64-FD4E-4995-A25F-75789FD2CA10}" srcOrd="0" destOrd="0" presId="urn:microsoft.com/office/officeart/2005/8/layout/radial5"/>
    <dgm:cxn modelId="{91E267AE-8965-4317-837D-F4836C2611CB}" type="presParOf" srcId="{8C12256D-B285-473C-91FB-8469DF402E51}" destId="{190A30B2-F026-4CC5-8FA0-B00FBDCB51C8}" srcOrd="1" destOrd="0" presId="urn:microsoft.com/office/officeart/2005/8/layout/radial5"/>
    <dgm:cxn modelId="{0AED379C-BCD1-4B09-A956-D097CC1FB0C5}" type="presParOf" srcId="{190A30B2-F026-4CC5-8FA0-B00FBDCB51C8}" destId="{34ABE138-4C4F-4641-9EA5-C8F6A4133244}" srcOrd="0" destOrd="0" presId="urn:microsoft.com/office/officeart/2005/8/layout/radial5"/>
    <dgm:cxn modelId="{CE691C13-A1A9-4C6E-94B9-DADC3F1D7D29}" type="presParOf" srcId="{8C12256D-B285-473C-91FB-8469DF402E51}" destId="{8C90864D-78AB-4D4F-B387-47BC1C187703}" srcOrd="2" destOrd="0" presId="urn:microsoft.com/office/officeart/2005/8/layout/radial5"/>
    <dgm:cxn modelId="{B3A264C8-B9E5-430C-BD67-444C30E7C73E}" type="presParOf" srcId="{8C12256D-B285-473C-91FB-8469DF402E51}" destId="{16CBD0DA-95F0-4ED2-A53C-FE75C15115B1}" srcOrd="3" destOrd="0" presId="urn:microsoft.com/office/officeart/2005/8/layout/radial5"/>
    <dgm:cxn modelId="{D8E7A3E6-2F0C-435A-8FFC-70A9ABB79BF5}" type="presParOf" srcId="{16CBD0DA-95F0-4ED2-A53C-FE75C15115B1}" destId="{86F9C29C-8AF2-427E-9B1C-B3C11E0F939F}" srcOrd="0" destOrd="0" presId="urn:microsoft.com/office/officeart/2005/8/layout/radial5"/>
    <dgm:cxn modelId="{05FE09DC-E404-46E4-BB98-E1259DB920A0}" type="presParOf" srcId="{8C12256D-B285-473C-91FB-8469DF402E51}" destId="{90A72C2C-B3D9-466E-8377-47694EC647AC}" srcOrd="4" destOrd="0" presId="urn:microsoft.com/office/officeart/2005/8/layout/radial5"/>
    <dgm:cxn modelId="{CDCF9105-8C3D-4D73-A2C7-019E13F3288F}" type="presParOf" srcId="{8C12256D-B285-473C-91FB-8469DF402E51}" destId="{6C177571-551E-4EDB-8CD2-B60EB8DA233B}" srcOrd="5" destOrd="0" presId="urn:microsoft.com/office/officeart/2005/8/layout/radial5"/>
    <dgm:cxn modelId="{2C298445-568D-48AB-AC7D-91C23006AEE4}" type="presParOf" srcId="{6C177571-551E-4EDB-8CD2-B60EB8DA233B}" destId="{A8620CFA-BDC9-4529-8BA5-4A630434D529}" srcOrd="0" destOrd="0" presId="urn:microsoft.com/office/officeart/2005/8/layout/radial5"/>
    <dgm:cxn modelId="{666DCB43-288A-4997-A4EF-88ABB1B52924}" type="presParOf" srcId="{8C12256D-B285-473C-91FB-8469DF402E51}" destId="{5363DEE0-5ABA-46F1-8B58-6355D25E514C}" srcOrd="6" destOrd="0" presId="urn:microsoft.com/office/officeart/2005/8/layout/radial5"/>
    <dgm:cxn modelId="{082EACD6-DFD0-476A-ADBD-744EBBE68652}" type="presParOf" srcId="{8C12256D-B285-473C-91FB-8469DF402E51}" destId="{C0C39138-5833-469B-BEA0-F4B8421EBD9E}" srcOrd="7" destOrd="0" presId="urn:microsoft.com/office/officeart/2005/8/layout/radial5"/>
    <dgm:cxn modelId="{6245DB93-1509-4FB6-BCEB-C328BC30F2D7}" type="presParOf" srcId="{C0C39138-5833-469B-BEA0-F4B8421EBD9E}" destId="{01241682-477C-4D01-8B17-6AFDE1DE3613}" srcOrd="0" destOrd="0" presId="urn:microsoft.com/office/officeart/2005/8/layout/radial5"/>
    <dgm:cxn modelId="{AD360C59-31D1-44E2-AF0C-36C98B81BEE7}" type="presParOf" srcId="{8C12256D-B285-473C-91FB-8469DF402E51}" destId="{BAFF8206-963B-4FD7-A826-1014BDE42F5D}" srcOrd="8" destOrd="0" presId="urn:microsoft.com/office/officeart/2005/8/layout/radial5"/>
    <dgm:cxn modelId="{377E996B-7C61-4708-8A61-2132D31C5078}" type="presParOf" srcId="{8C12256D-B285-473C-91FB-8469DF402E51}" destId="{BE57A935-8487-445F-94AE-873922307C80}" srcOrd="9" destOrd="0" presId="urn:microsoft.com/office/officeart/2005/8/layout/radial5"/>
    <dgm:cxn modelId="{12326AC6-A415-498C-B3F8-AEA1CB187D43}" type="presParOf" srcId="{BE57A935-8487-445F-94AE-873922307C80}" destId="{1C12D8E2-D017-4EC3-9D19-381DDF6E235C}" srcOrd="0" destOrd="0" presId="urn:microsoft.com/office/officeart/2005/8/layout/radial5"/>
    <dgm:cxn modelId="{22C70238-A5A7-49CA-8807-D1144B0CF8BB}" type="presParOf" srcId="{8C12256D-B285-473C-91FB-8469DF402E51}" destId="{F0248782-20C3-468A-AC59-54E3858EA1CC}" srcOrd="10" destOrd="0" presId="urn:microsoft.com/office/officeart/2005/8/layout/radial5"/>
    <dgm:cxn modelId="{B1F6979B-DCA6-4F09-AE75-E8845BF521FA}" type="presParOf" srcId="{8C12256D-B285-473C-91FB-8469DF402E51}" destId="{2EEEA481-B1E7-4C52-95C6-A49D3E80CD9B}" srcOrd="11" destOrd="0" presId="urn:microsoft.com/office/officeart/2005/8/layout/radial5"/>
    <dgm:cxn modelId="{B4D9829A-EAA5-4706-A473-3B7D966CE99B}" type="presParOf" srcId="{2EEEA481-B1E7-4C52-95C6-A49D3E80CD9B}" destId="{BC95B4C4-39E9-4A82-B2EA-2B6F52F88F1C}" srcOrd="0" destOrd="0" presId="urn:microsoft.com/office/officeart/2005/8/layout/radial5"/>
    <dgm:cxn modelId="{CCB04FE7-0A50-476A-806E-0F1127E62735}" type="presParOf" srcId="{8C12256D-B285-473C-91FB-8469DF402E51}" destId="{EEFCF309-B316-41EA-9218-FB8B5C73C109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61F3458-F8E9-4850-9062-BE35CBC310D0}" type="doc">
      <dgm:prSet loTypeId="urn:microsoft.com/office/officeart/2005/8/layout/hList9" loCatId="list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61D04D82-60C3-47B2-AC67-FEBB6A002062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Qalimbet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78B25E-17A9-48D6-A567-904CED0305EF}" type="parTrans" cxnId="{09348125-200F-4588-8D7A-752EB840E5D9}">
      <dgm:prSet/>
      <dgm:spPr/>
      <dgm:t>
        <a:bodyPr/>
        <a:lstStyle/>
        <a:p>
          <a:endParaRPr lang="ru-RU"/>
        </a:p>
      </dgm:t>
    </dgm:pt>
    <dgm:pt modelId="{8D13F97A-4EEC-4A2C-858B-63D49F894010}" type="sibTrans" cxnId="{09348125-200F-4588-8D7A-752EB840E5D9}">
      <dgm:prSet/>
      <dgm:spPr/>
      <dgm:t>
        <a:bodyPr/>
        <a:lstStyle/>
        <a:p>
          <a:endParaRPr lang="ru-RU"/>
        </a:p>
      </dgm:t>
    </dgm:pt>
    <dgm:pt modelId="{4B92B457-869D-40B0-A929-9DB437C991FD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Tadbirkor</a:t>
          </a:r>
          <a:endParaRPr lang="en-US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D18A93-D946-4886-B776-9C5297595FD8}" type="parTrans" cxnId="{E44472B1-B335-49F4-AE3D-36F70DEEA911}">
      <dgm:prSet/>
      <dgm:spPr/>
      <dgm:t>
        <a:bodyPr/>
        <a:lstStyle/>
        <a:p>
          <a:endParaRPr lang="ru-RU"/>
        </a:p>
      </dgm:t>
    </dgm:pt>
    <dgm:pt modelId="{1CE2C6D3-69B6-40C9-B426-E1E633FE73B4}" type="sibTrans" cxnId="{E44472B1-B335-49F4-AE3D-36F70DEEA911}">
      <dgm:prSet/>
      <dgm:spPr/>
      <dgm:t>
        <a:bodyPr/>
        <a:lstStyle/>
        <a:p>
          <a:endParaRPr lang="ru-RU"/>
        </a:p>
      </dgm:t>
    </dgm:pt>
    <dgm:pt modelId="{99210AD1-7CF5-40B2-972D-6C42A1832938}">
      <dgm:prSet phldrT="[Текст]" custT="1"/>
      <dgm:spPr/>
      <dgm:t>
        <a:bodyPr/>
        <a:lstStyle/>
        <a:p>
          <a:r>
            <a:rPr lang="en-US" sz="2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</a:t>
          </a:r>
          <a:r>
            <a: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foydasini</a:t>
          </a:r>
          <a:r>
            <a: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o‘ylovchi</a:t>
          </a:r>
          <a:endParaRPr lang="en-US" sz="28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</a:t>
          </a:r>
          <a:endParaRPr lang="ru-RU" sz="28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9059DC-D905-4B30-A04C-C655F9A368C0}" type="parTrans" cxnId="{95596655-3A02-4729-8BCF-B60C865E92EB}">
      <dgm:prSet/>
      <dgm:spPr/>
      <dgm:t>
        <a:bodyPr/>
        <a:lstStyle/>
        <a:p>
          <a:endParaRPr lang="ru-RU"/>
        </a:p>
      </dgm:t>
    </dgm:pt>
    <dgm:pt modelId="{308F648F-7853-4150-A42D-E5794A587CD5}" type="sibTrans" cxnId="{95596655-3A02-4729-8BCF-B60C865E92EB}">
      <dgm:prSet/>
      <dgm:spPr/>
      <dgm:t>
        <a:bodyPr/>
        <a:lstStyle/>
        <a:p>
          <a:endParaRPr lang="ru-RU"/>
        </a:p>
      </dgm:t>
    </dgm:pt>
    <dgm:pt modelId="{2200B1BC-D3F6-4655-B8F9-9FAEFFE00A05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Gulxadicha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264E7E-8F84-46CE-8AA4-227F3FB5AEC3}" type="parTrans" cxnId="{627FE32B-7CAF-42FB-A5F2-A35C4F50C0B4}">
      <dgm:prSet/>
      <dgm:spPr/>
      <dgm:t>
        <a:bodyPr/>
        <a:lstStyle/>
        <a:p>
          <a:endParaRPr lang="ru-RU"/>
        </a:p>
      </dgm:t>
    </dgm:pt>
    <dgm:pt modelId="{8A6A383C-0BA1-4886-8C32-40B1C37D24BD}" type="sibTrans" cxnId="{627FE32B-7CAF-42FB-A5F2-A35C4F50C0B4}">
      <dgm:prSet/>
      <dgm:spPr/>
      <dgm:t>
        <a:bodyPr/>
        <a:lstStyle/>
        <a:p>
          <a:endParaRPr lang="ru-RU"/>
        </a:p>
      </dgm:t>
    </dgm:pt>
    <dgm:pt modelId="{C51267DF-5018-48FF-8122-897242891AD7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Deputat</a:t>
          </a:r>
          <a:endParaRPr lang="en-US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2B7F13-19F3-4D17-AC55-78AD01B3C306}" type="parTrans" cxnId="{170FDF47-32E3-4C7A-8301-816393B217EF}">
      <dgm:prSet/>
      <dgm:spPr/>
      <dgm:t>
        <a:bodyPr/>
        <a:lstStyle/>
        <a:p>
          <a:endParaRPr lang="ru-RU"/>
        </a:p>
      </dgm:t>
    </dgm:pt>
    <dgm:pt modelId="{596A04E5-7521-4FCA-8F9B-D437BF3FAA07}" type="sibTrans" cxnId="{170FDF47-32E3-4C7A-8301-816393B217EF}">
      <dgm:prSet/>
      <dgm:spPr/>
      <dgm:t>
        <a:bodyPr/>
        <a:lstStyle/>
        <a:p>
          <a:endParaRPr lang="ru-RU"/>
        </a:p>
      </dgm:t>
    </dgm:pt>
    <dgm:pt modelId="{E5E37137-4FE6-4540-B8D9-C3907A893A7B}">
      <dgm:prSet phldrT="[Текст]" custT="1"/>
      <dgm:spPr/>
      <dgm:t>
        <a:bodyPr/>
        <a:lstStyle/>
        <a:p>
          <a:r>
            <a:rPr lang="en-US" sz="3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xudbin</a:t>
          </a:r>
          <a:endParaRPr lang="en-US" sz="3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</a:t>
          </a:r>
          <a:endParaRPr lang="ru-RU" sz="3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4F367D-DE1A-4E77-A45F-F6970B2C7381}" type="parTrans" cxnId="{41925347-4721-460F-95B6-AD1C72740683}">
      <dgm:prSet/>
      <dgm:spPr/>
      <dgm:t>
        <a:bodyPr/>
        <a:lstStyle/>
        <a:p>
          <a:endParaRPr lang="ru-RU"/>
        </a:p>
      </dgm:t>
    </dgm:pt>
    <dgm:pt modelId="{CF32F85F-B152-4A9F-9DEC-8AFAC8553A4A}" type="sibTrans" cxnId="{41925347-4721-460F-95B6-AD1C72740683}">
      <dgm:prSet/>
      <dgm:spPr/>
      <dgm:t>
        <a:bodyPr/>
        <a:lstStyle/>
        <a:p>
          <a:endParaRPr lang="ru-RU"/>
        </a:p>
      </dgm:t>
    </dgm:pt>
    <dgm:pt modelId="{472698E8-2CBA-4F3B-AFE2-BF5039A98C40}" type="pres">
      <dgm:prSet presAssocID="{961F3458-F8E9-4850-9062-BE35CBC310D0}" presName="list" presStyleCnt="0">
        <dgm:presLayoutVars>
          <dgm:dir/>
          <dgm:animLvl val="lvl"/>
        </dgm:presLayoutVars>
      </dgm:prSet>
      <dgm:spPr/>
    </dgm:pt>
    <dgm:pt modelId="{603D9206-D97F-4266-8626-9802D3E24397}" type="pres">
      <dgm:prSet presAssocID="{61D04D82-60C3-47B2-AC67-FEBB6A002062}" presName="posSpace" presStyleCnt="0"/>
      <dgm:spPr/>
    </dgm:pt>
    <dgm:pt modelId="{278746C4-BF96-4581-99BC-C627AA738D90}" type="pres">
      <dgm:prSet presAssocID="{61D04D82-60C3-47B2-AC67-FEBB6A002062}" presName="vertFlow" presStyleCnt="0"/>
      <dgm:spPr/>
    </dgm:pt>
    <dgm:pt modelId="{A3D93F15-DCEB-4D61-8DE8-1C9C227AA1C1}" type="pres">
      <dgm:prSet presAssocID="{61D04D82-60C3-47B2-AC67-FEBB6A002062}" presName="topSpace" presStyleCnt="0"/>
      <dgm:spPr/>
    </dgm:pt>
    <dgm:pt modelId="{E46ABAF2-C8D0-4094-A30A-B52568481BD7}" type="pres">
      <dgm:prSet presAssocID="{61D04D82-60C3-47B2-AC67-FEBB6A002062}" presName="firstComp" presStyleCnt="0"/>
      <dgm:spPr/>
    </dgm:pt>
    <dgm:pt modelId="{11AE1F59-EE84-4225-9EB7-F0268E3D3D1D}" type="pres">
      <dgm:prSet presAssocID="{61D04D82-60C3-47B2-AC67-FEBB6A002062}" presName="firstChild" presStyleLbl="bgAccFollowNode1" presStyleIdx="0" presStyleCnt="4"/>
      <dgm:spPr/>
    </dgm:pt>
    <dgm:pt modelId="{18DF35C1-7A3B-4C2C-8C70-40493000C04F}" type="pres">
      <dgm:prSet presAssocID="{61D04D82-60C3-47B2-AC67-FEBB6A002062}" presName="firstChildTx" presStyleLbl="bgAccFollowNode1" presStyleIdx="0" presStyleCnt="4">
        <dgm:presLayoutVars>
          <dgm:bulletEnabled val="1"/>
        </dgm:presLayoutVars>
      </dgm:prSet>
      <dgm:spPr/>
    </dgm:pt>
    <dgm:pt modelId="{B8F6F875-D20A-43DF-A5C2-D4F809DB455E}" type="pres">
      <dgm:prSet presAssocID="{99210AD1-7CF5-40B2-972D-6C42A1832938}" presName="comp" presStyleCnt="0"/>
      <dgm:spPr/>
    </dgm:pt>
    <dgm:pt modelId="{EFE5121C-F358-498C-81C1-D8413BA7D8BD}" type="pres">
      <dgm:prSet presAssocID="{99210AD1-7CF5-40B2-972D-6C42A1832938}" presName="child" presStyleLbl="bgAccFollowNode1" presStyleIdx="1" presStyleCnt="4" custScaleY="124722"/>
      <dgm:spPr/>
    </dgm:pt>
    <dgm:pt modelId="{542EFF9B-CF2B-415B-A623-65C035E4F252}" type="pres">
      <dgm:prSet presAssocID="{99210AD1-7CF5-40B2-972D-6C42A1832938}" presName="childTx" presStyleLbl="bgAccFollowNode1" presStyleIdx="1" presStyleCnt="4">
        <dgm:presLayoutVars>
          <dgm:bulletEnabled val="1"/>
        </dgm:presLayoutVars>
      </dgm:prSet>
      <dgm:spPr/>
    </dgm:pt>
    <dgm:pt modelId="{1C6EE1D3-81AB-4416-BC46-00FC2900D9BA}" type="pres">
      <dgm:prSet presAssocID="{61D04D82-60C3-47B2-AC67-FEBB6A002062}" presName="negSpace" presStyleCnt="0"/>
      <dgm:spPr/>
    </dgm:pt>
    <dgm:pt modelId="{40257EFA-9F86-46FF-AE64-4A27F474E8AF}" type="pres">
      <dgm:prSet presAssocID="{61D04D82-60C3-47B2-AC67-FEBB6A002062}" presName="circle" presStyleLbl="node1" presStyleIdx="0" presStyleCnt="2"/>
      <dgm:spPr/>
    </dgm:pt>
    <dgm:pt modelId="{35DF41C9-25B6-48FE-A50D-0616AF626E74}" type="pres">
      <dgm:prSet presAssocID="{8D13F97A-4EEC-4A2C-858B-63D49F894010}" presName="transSpace" presStyleCnt="0"/>
      <dgm:spPr/>
    </dgm:pt>
    <dgm:pt modelId="{D7D27A93-D38B-409D-B080-A54BDEE7E6C8}" type="pres">
      <dgm:prSet presAssocID="{2200B1BC-D3F6-4655-B8F9-9FAEFFE00A05}" presName="posSpace" presStyleCnt="0"/>
      <dgm:spPr/>
    </dgm:pt>
    <dgm:pt modelId="{33F3CF4F-0A15-4B57-905A-53E5EFD3CAA7}" type="pres">
      <dgm:prSet presAssocID="{2200B1BC-D3F6-4655-B8F9-9FAEFFE00A05}" presName="vertFlow" presStyleCnt="0"/>
      <dgm:spPr/>
    </dgm:pt>
    <dgm:pt modelId="{4E338EDE-0233-4E09-863F-FC13703A5B03}" type="pres">
      <dgm:prSet presAssocID="{2200B1BC-D3F6-4655-B8F9-9FAEFFE00A05}" presName="topSpace" presStyleCnt="0"/>
      <dgm:spPr/>
    </dgm:pt>
    <dgm:pt modelId="{3637CB1C-E977-4671-9226-3CCE03A39EEF}" type="pres">
      <dgm:prSet presAssocID="{2200B1BC-D3F6-4655-B8F9-9FAEFFE00A05}" presName="firstComp" presStyleCnt="0"/>
      <dgm:spPr/>
    </dgm:pt>
    <dgm:pt modelId="{3F83B622-4EE0-405C-9A74-B9B3C818CA10}" type="pres">
      <dgm:prSet presAssocID="{2200B1BC-D3F6-4655-B8F9-9FAEFFE00A05}" presName="firstChild" presStyleLbl="bgAccFollowNode1" presStyleIdx="2" presStyleCnt="4"/>
      <dgm:spPr/>
    </dgm:pt>
    <dgm:pt modelId="{44E98BF8-421B-40B3-AA65-056CC2B6B544}" type="pres">
      <dgm:prSet presAssocID="{2200B1BC-D3F6-4655-B8F9-9FAEFFE00A05}" presName="firstChildTx" presStyleLbl="bgAccFollowNode1" presStyleIdx="2" presStyleCnt="4">
        <dgm:presLayoutVars>
          <dgm:bulletEnabled val="1"/>
        </dgm:presLayoutVars>
      </dgm:prSet>
      <dgm:spPr/>
    </dgm:pt>
    <dgm:pt modelId="{E52635FD-343B-419B-81DB-F5E3D60E009A}" type="pres">
      <dgm:prSet presAssocID="{E5E37137-4FE6-4540-B8D9-C3907A893A7B}" presName="comp" presStyleCnt="0"/>
      <dgm:spPr/>
    </dgm:pt>
    <dgm:pt modelId="{E2C6E679-F183-41A1-9A4A-D1241CC8DB5A}" type="pres">
      <dgm:prSet presAssocID="{E5E37137-4FE6-4540-B8D9-C3907A893A7B}" presName="child" presStyleLbl="bgAccFollowNode1" presStyleIdx="3" presStyleCnt="4" custScaleY="125512"/>
      <dgm:spPr/>
    </dgm:pt>
    <dgm:pt modelId="{DA23AAB2-D028-4606-91D7-6B0C0FEE2A22}" type="pres">
      <dgm:prSet presAssocID="{E5E37137-4FE6-4540-B8D9-C3907A893A7B}" presName="childTx" presStyleLbl="bgAccFollowNode1" presStyleIdx="3" presStyleCnt="4">
        <dgm:presLayoutVars>
          <dgm:bulletEnabled val="1"/>
        </dgm:presLayoutVars>
      </dgm:prSet>
      <dgm:spPr/>
    </dgm:pt>
    <dgm:pt modelId="{6E223C4A-6FA6-49A3-B683-66DD08C32CB4}" type="pres">
      <dgm:prSet presAssocID="{2200B1BC-D3F6-4655-B8F9-9FAEFFE00A05}" presName="negSpace" presStyleCnt="0"/>
      <dgm:spPr/>
    </dgm:pt>
    <dgm:pt modelId="{614A8458-B7A4-4EBF-AEA0-64753B7AB7B7}" type="pres">
      <dgm:prSet presAssocID="{2200B1BC-D3F6-4655-B8F9-9FAEFFE00A05}" presName="circle" presStyleLbl="node1" presStyleIdx="1" presStyleCnt="2"/>
      <dgm:spPr/>
    </dgm:pt>
  </dgm:ptLst>
  <dgm:cxnLst>
    <dgm:cxn modelId="{527CBC0F-268C-4F40-8F7E-02289EED554D}" type="presOf" srcId="{C51267DF-5018-48FF-8122-897242891AD7}" destId="{3F83B622-4EE0-405C-9A74-B9B3C818CA10}" srcOrd="0" destOrd="0" presId="urn:microsoft.com/office/officeart/2005/8/layout/hList9"/>
    <dgm:cxn modelId="{A0D8101D-63A2-4E36-83AD-A77110B92E1B}" type="presOf" srcId="{E5E37137-4FE6-4540-B8D9-C3907A893A7B}" destId="{DA23AAB2-D028-4606-91D7-6B0C0FEE2A22}" srcOrd="1" destOrd="0" presId="urn:microsoft.com/office/officeart/2005/8/layout/hList9"/>
    <dgm:cxn modelId="{09348125-200F-4588-8D7A-752EB840E5D9}" srcId="{961F3458-F8E9-4850-9062-BE35CBC310D0}" destId="{61D04D82-60C3-47B2-AC67-FEBB6A002062}" srcOrd="0" destOrd="0" parTransId="{F678B25E-17A9-48D6-A567-904CED0305EF}" sibTransId="{8D13F97A-4EEC-4A2C-858B-63D49F894010}"/>
    <dgm:cxn modelId="{D4860C26-0038-49C2-82C0-FBFD805A4E85}" type="presOf" srcId="{99210AD1-7CF5-40B2-972D-6C42A1832938}" destId="{542EFF9B-CF2B-415B-A623-65C035E4F252}" srcOrd="1" destOrd="0" presId="urn:microsoft.com/office/officeart/2005/8/layout/hList9"/>
    <dgm:cxn modelId="{627FE32B-7CAF-42FB-A5F2-A35C4F50C0B4}" srcId="{961F3458-F8E9-4850-9062-BE35CBC310D0}" destId="{2200B1BC-D3F6-4655-B8F9-9FAEFFE00A05}" srcOrd="1" destOrd="0" parTransId="{9F264E7E-8F84-46CE-8AA4-227F3FB5AEC3}" sibTransId="{8A6A383C-0BA1-4886-8C32-40B1C37D24BD}"/>
    <dgm:cxn modelId="{F3C8FC5F-907D-4B0B-9098-9395B7F0B1C4}" type="presOf" srcId="{4B92B457-869D-40B0-A929-9DB437C991FD}" destId="{11AE1F59-EE84-4225-9EB7-F0268E3D3D1D}" srcOrd="0" destOrd="0" presId="urn:microsoft.com/office/officeart/2005/8/layout/hList9"/>
    <dgm:cxn modelId="{13E7CD44-0DCC-470C-B4F4-5FA9E6BF6FA0}" type="presOf" srcId="{2200B1BC-D3F6-4655-B8F9-9FAEFFE00A05}" destId="{614A8458-B7A4-4EBF-AEA0-64753B7AB7B7}" srcOrd="0" destOrd="0" presId="urn:microsoft.com/office/officeart/2005/8/layout/hList9"/>
    <dgm:cxn modelId="{41925347-4721-460F-95B6-AD1C72740683}" srcId="{2200B1BC-D3F6-4655-B8F9-9FAEFFE00A05}" destId="{E5E37137-4FE6-4540-B8D9-C3907A893A7B}" srcOrd="1" destOrd="0" parTransId="{B94F367D-DE1A-4E77-A45F-F6970B2C7381}" sibTransId="{CF32F85F-B152-4A9F-9DEC-8AFAC8553A4A}"/>
    <dgm:cxn modelId="{170FDF47-32E3-4C7A-8301-816393B217EF}" srcId="{2200B1BC-D3F6-4655-B8F9-9FAEFFE00A05}" destId="{C51267DF-5018-48FF-8122-897242891AD7}" srcOrd="0" destOrd="0" parTransId="{F92B7F13-19F3-4D17-AC55-78AD01B3C306}" sibTransId="{596A04E5-7521-4FCA-8F9B-D437BF3FAA07}"/>
    <dgm:cxn modelId="{95596655-3A02-4729-8BCF-B60C865E92EB}" srcId="{61D04D82-60C3-47B2-AC67-FEBB6A002062}" destId="{99210AD1-7CF5-40B2-972D-6C42A1832938}" srcOrd="1" destOrd="0" parTransId="{B49059DC-D905-4B30-A04C-C655F9A368C0}" sibTransId="{308F648F-7853-4150-A42D-E5794A587CD5}"/>
    <dgm:cxn modelId="{8D803C8D-4742-4972-8298-B21A2D8A5577}" type="presOf" srcId="{E5E37137-4FE6-4540-B8D9-C3907A893A7B}" destId="{E2C6E679-F183-41A1-9A4A-D1241CC8DB5A}" srcOrd="0" destOrd="0" presId="urn:microsoft.com/office/officeart/2005/8/layout/hList9"/>
    <dgm:cxn modelId="{E44472B1-B335-49F4-AE3D-36F70DEEA911}" srcId="{61D04D82-60C3-47B2-AC67-FEBB6A002062}" destId="{4B92B457-869D-40B0-A929-9DB437C991FD}" srcOrd="0" destOrd="0" parTransId="{5BD18A93-D946-4886-B776-9C5297595FD8}" sibTransId="{1CE2C6D3-69B6-40C9-B426-E1E633FE73B4}"/>
    <dgm:cxn modelId="{52D4DDC8-ECD6-4162-8A89-4021E0CFBDB9}" type="presOf" srcId="{961F3458-F8E9-4850-9062-BE35CBC310D0}" destId="{472698E8-2CBA-4F3B-AFE2-BF5039A98C40}" srcOrd="0" destOrd="0" presId="urn:microsoft.com/office/officeart/2005/8/layout/hList9"/>
    <dgm:cxn modelId="{68BDC4CE-CB65-485F-BD56-716F7DB393CB}" type="presOf" srcId="{4B92B457-869D-40B0-A929-9DB437C991FD}" destId="{18DF35C1-7A3B-4C2C-8C70-40493000C04F}" srcOrd="1" destOrd="0" presId="urn:microsoft.com/office/officeart/2005/8/layout/hList9"/>
    <dgm:cxn modelId="{766235ED-4676-42B8-B992-CB24425E7041}" type="presOf" srcId="{99210AD1-7CF5-40B2-972D-6C42A1832938}" destId="{EFE5121C-F358-498C-81C1-D8413BA7D8BD}" srcOrd="0" destOrd="0" presId="urn:microsoft.com/office/officeart/2005/8/layout/hList9"/>
    <dgm:cxn modelId="{9F8B2EF7-B0DA-4D1E-B3EA-AD9F0DCF5DC3}" type="presOf" srcId="{61D04D82-60C3-47B2-AC67-FEBB6A002062}" destId="{40257EFA-9F86-46FF-AE64-4A27F474E8AF}" srcOrd="0" destOrd="0" presId="urn:microsoft.com/office/officeart/2005/8/layout/hList9"/>
    <dgm:cxn modelId="{E42EECFC-E72A-4D73-AE94-01B8B0205727}" type="presOf" srcId="{C51267DF-5018-48FF-8122-897242891AD7}" destId="{44E98BF8-421B-40B3-AA65-056CC2B6B544}" srcOrd="1" destOrd="0" presId="urn:microsoft.com/office/officeart/2005/8/layout/hList9"/>
    <dgm:cxn modelId="{87326381-9962-4C13-BE55-D832EC3B4C94}" type="presParOf" srcId="{472698E8-2CBA-4F3B-AFE2-BF5039A98C40}" destId="{603D9206-D97F-4266-8626-9802D3E24397}" srcOrd="0" destOrd="0" presId="urn:microsoft.com/office/officeart/2005/8/layout/hList9"/>
    <dgm:cxn modelId="{6A78539B-9385-404C-B11D-9BD99D6334B8}" type="presParOf" srcId="{472698E8-2CBA-4F3B-AFE2-BF5039A98C40}" destId="{278746C4-BF96-4581-99BC-C627AA738D90}" srcOrd="1" destOrd="0" presId="urn:microsoft.com/office/officeart/2005/8/layout/hList9"/>
    <dgm:cxn modelId="{0A8E4CB7-3153-458D-9B45-5AE381DEB304}" type="presParOf" srcId="{278746C4-BF96-4581-99BC-C627AA738D90}" destId="{A3D93F15-DCEB-4D61-8DE8-1C9C227AA1C1}" srcOrd="0" destOrd="0" presId="urn:microsoft.com/office/officeart/2005/8/layout/hList9"/>
    <dgm:cxn modelId="{DD447408-ECF2-4167-88F4-9FE809329AE1}" type="presParOf" srcId="{278746C4-BF96-4581-99BC-C627AA738D90}" destId="{E46ABAF2-C8D0-4094-A30A-B52568481BD7}" srcOrd="1" destOrd="0" presId="urn:microsoft.com/office/officeart/2005/8/layout/hList9"/>
    <dgm:cxn modelId="{61D40F06-50B2-4C94-9C80-89607E2143B8}" type="presParOf" srcId="{E46ABAF2-C8D0-4094-A30A-B52568481BD7}" destId="{11AE1F59-EE84-4225-9EB7-F0268E3D3D1D}" srcOrd="0" destOrd="0" presId="urn:microsoft.com/office/officeart/2005/8/layout/hList9"/>
    <dgm:cxn modelId="{1FC36085-83A2-4300-9156-4EACEB7A111F}" type="presParOf" srcId="{E46ABAF2-C8D0-4094-A30A-B52568481BD7}" destId="{18DF35C1-7A3B-4C2C-8C70-40493000C04F}" srcOrd="1" destOrd="0" presId="urn:microsoft.com/office/officeart/2005/8/layout/hList9"/>
    <dgm:cxn modelId="{4566AA6A-A0C4-4D30-8556-7EE5CEBA483C}" type="presParOf" srcId="{278746C4-BF96-4581-99BC-C627AA738D90}" destId="{B8F6F875-D20A-43DF-A5C2-D4F809DB455E}" srcOrd="2" destOrd="0" presId="urn:microsoft.com/office/officeart/2005/8/layout/hList9"/>
    <dgm:cxn modelId="{8C84E90F-9DC7-45EE-B926-AD39ECA8FFCE}" type="presParOf" srcId="{B8F6F875-D20A-43DF-A5C2-D4F809DB455E}" destId="{EFE5121C-F358-498C-81C1-D8413BA7D8BD}" srcOrd="0" destOrd="0" presId="urn:microsoft.com/office/officeart/2005/8/layout/hList9"/>
    <dgm:cxn modelId="{850215CB-6846-4943-B623-7CE310AA8D3B}" type="presParOf" srcId="{B8F6F875-D20A-43DF-A5C2-D4F809DB455E}" destId="{542EFF9B-CF2B-415B-A623-65C035E4F252}" srcOrd="1" destOrd="0" presId="urn:microsoft.com/office/officeart/2005/8/layout/hList9"/>
    <dgm:cxn modelId="{A7468B7B-73DC-4BEA-B3B0-D2FB013FD621}" type="presParOf" srcId="{472698E8-2CBA-4F3B-AFE2-BF5039A98C40}" destId="{1C6EE1D3-81AB-4416-BC46-00FC2900D9BA}" srcOrd="2" destOrd="0" presId="urn:microsoft.com/office/officeart/2005/8/layout/hList9"/>
    <dgm:cxn modelId="{FFCBFF5C-DE98-4BB1-B210-BBF0B06591A1}" type="presParOf" srcId="{472698E8-2CBA-4F3B-AFE2-BF5039A98C40}" destId="{40257EFA-9F86-46FF-AE64-4A27F474E8AF}" srcOrd="3" destOrd="0" presId="urn:microsoft.com/office/officeart/2005/8/layout/hList9"/>
    <dgm:cxn modelId="{DADDE92A-365A-4E8B-9BF2-C04161337158}" type="presParOf" srcId="{472698E8-2CBA-4F3B-AFE2-BF5039A98C40}" destId="{35DF41C9-25B6-48FE-A50D-0616AF626E74}" srcOrd="4" destOrd="0" presId="urn:microsoft.com/office/officeart/2005/8/layout/hList9"/>
    <dgm:cxn modelId="{F8AA9719-00B2-4088-A891-7620B78A7AE6}" type="presParOf" srcId="{472698E8-2CBA-4F3B-AFE2-BF5039A98C40}" destId="{D7D27A93-D38B-409D-B080-A54BDEE7E6C8}" srcOrd="5" destOrd="0" presId="urn:microsoft.com/office/officeart/2005/8/layout/hList9"/>
    <dgm:cxn modelId="{31195B74-14C7-4035-AE41-C0616C2D2C4D}" type="presParOf" srcId="{472698E8-2CBA-4F3B-AFE2-BF5039A98C40}" destId="{33F3CF4F-0A15-4B57-905A-53E5EFD3CAA7}" srcOrd="6" destOrd="0" presId="urn:microsoft.com/office/officeart/2005/8/layout/hList9"/>
    <dgm:cxn modelId="{62610CEF-A36A-445A-85CF-AA0306900E28}" type="presParOf" srcId="{33F3CF4F-0A15-4B57-905A-53E5EFD3CAA7}" destId="{4E338EDE-0233-4E09-863F-FC13703A5B03}" srcOrd="0" destOrd="0" presId="urn:microsoft.com/office/officeart/2005/8/layout/hList9"/>
    <dgm:cxn modelId="{01D5D012-887A-49FF-9B2E-B0EE8BF21690}" type="presParOf" srcId="{33F3CF4F-0A15-4B57-905A-53E5EFD3CAA7}" destId="{3637CB1C-E977-4671-9226-3CCE03A39EEF}" srcOrd="1" destOrd="0" presId="urn:microsoft.com/office/officeart/2005/8/layout/hList9"/>
    <dgm:cxn modelId="{E74D0CF3-FAA3-4237-BA7F-A19910C8B79B}" type="presParOf" srcId="{3637CB1C-E977-4671-9226-3CCE03A39EEF}" destId="{3F83B622-4EE0-405C-9A74-B9B3C818CA10}" srcOrd="0" destOrd="0" presId="urn:microsoft.com/office/officeart/2005/8/layout/hList9"/>
    <dgm:cxn modelId="{3486C185-F102-4CF5-B615-1E851BB365F8}" type="presParOf" srcId="{3637CB1C-E977-4671-9226-3CCE03A39EEF}" destId="{44E98BF8-421B-40B3-AA65-056CC2B6B544}" srcOrd="1" destOrd="0" presId="urn:microsoft.com/office/officeart/2005/8/layout/hList9"/>
    <dgm:cxn modelId="{903CAC60-DB0F-4B3B-AE14-4636CA39C3D9}" type="presParOf" srcId="{33F3CF4F-0A15-4B57-905A-53E5EFD3CAA7}" destId="{E52635FD-343B-419B-81DB-F5E3D60E009A}" srcOrd="2" destOrd="0" presId="urn:microsoft.com/office/officeart/2005/8/layout/hList9"/>
    <dgm:cxn modelId="{35EA9293-5BFD-4ECB-AE32-1F82C530A436}" type="presParOf" srcId="{E52635FD-343B-419B-81DB-F5E3D60E009A}" destId="{E2C6E679-F183-41A1-9A4A-D1241CC8DB5A}" srcOrd="0" destOrd="0" presId="urn:microsoft.com/office/officeart/2005/8/layout/hList9"/>
    <dgm:cxn modelId="{60C1AB7E-D879-4633-B2C7-0B1F4E514E18}" type="presParOf" srcId="{E52635FD-343B-419B-81DB-F5E3D60E009A}" destId="{DA23AAB2-D028-4606-91D7-6B0C0FEE2A22}" srcOrd="1" destOrd="0" presId="urn:microsoft.com/office/officeart/2005/8/layout/hList9"/>
    <dgm:cxn modelId="{E2AFD6C4-DE29-4DCA-B35F-860F8D46680D}" type="presParOf" srcId="{472698E8-2CBA-4F3B-AFE2-BF5039A98C40}" destId="{6E223C4A-6FA6-49A3-B683-66DD08C32CB4}" srcOrd="7" destOrd="0" presId="urn:microsoft.com/office/officeart/2005/8/layout/hList9"/>
    <dgm:cxn modelId="{29619809-A728-4845-8ECF-9DEB4D24B576}" type="presParOf" srcId="{472698E8-2CBA-4F3B-AFE2-BF5039A98C40}" destId="{614A8458-B7A4-4EBF-AEA0-64753B7AB7B7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27E531B-24E0-4E2E-8771-C4C70C593EC6}" type="doc">
      <dgm:prSet loTypeId="urn:microsoft.com/office/officeart/2005/8/layout/venn1" loCatId="relationship" qsTypeId="urn:microsoft.com/office/officeart/2005/8/quickstyle/simple3" qsCatId="simple" csTypeId="urn:microsoft.com/office/officeart/2005/8/colors/accent3_2" csCatId="accent3" phldr="1"/>
      <dgm:spPr/>
    </dgm:pt>
    <dgm:pt modelId="{2060F70E-ADD8-4876-BE87-754F7C13B5AC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O‘taganboy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doim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foydani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ko‘zlovchi</a:t>
          </a:r>
          <a:endParaRPr lang="en-US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________________</a:t>
          </a:r>
        </a:p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_______________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1DBAC8-4895-4CE7-8AEB-46AB98116C5C}" type="parTrans" cxnId="{C303299A-F31F-4577-A21F-8EF2B8176BE6}">
      <dgm:prSet/>
      <dgm:spPr/>
      <dgm:t>
        <a:bodyPr/>
        <a:lstStyle/>
        <a:p>
          <a:endParaRPr lang="ru-RU"/>
        </a:p>
      </dgm:t>
    </dgm:pt>
    <dgm:pt modelId="{417A0812-E6F0-4CC0-9BDE-0647A413BA93}" type="sibTrans" cxnId="{C303299A-F31F-4577-A21F-8EF2B8176BE6}">
      <dgm:prSet/>
      <dgm:spPr/>
      <dgm:t>
        <a:bodyPr/>
        <a:lstStyle/>
        <a:p>
          <a:endParaRPr lang="ru-RU"/>
        </a:p>
      </dgm:t>
    </dgm:pt>
    <dgm:pt modelId="{C9D5C1C0-053E-40AA-8DFB-8FC4802FAC08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Orol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bobo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boriga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shukr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qiluvchi</a:t>
          </a:r>
          <a:endParaRPr lang="en-US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</a:t>
          </a:r>
        </a:p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AD4C38-FC10-4F57-9E08-E0027A62174F}" type="parTrans" cxnId="{4A395B39-9C82-4D78-A033-3D15A6493274}">
      <dgm:prSet/>
      <dgm:spPr/>
      <dgm:t>
        <a:bodyPr/>
        <a:lstStyle/>
        <a:p>
          <a:endParaRPr lang="ru-RU"/>
        </a:p>
      </dgm:t>
    </dgm:pt>
    <dgm:pt modelId="{03035315-2C0D-47F0-BE39-35E2130AFA37}" type="sibTrans" cxnId="{4A395B39-9C82-4D78-A033-3D15A6493274}">
      <dgm:prSet/>
      <dgm:spPr/>
      <dgm:t>
        <a:bodyPr/>
        <a:lstStyle/>
        <a:p>
          <a:endParaRPr lang="ru-RU"/>
        </a:p>
      </dgm:t>
    </dgm:pt>
    <dgm:pt modelId="{3B90B9C8-38B5-4B57-B066-05849BEF8936}" type="pres">
      <dgm:prSet presAssocID="{F27E531B-24E0-4E2E-8771-C4C70C593EC6}" presName="compositeShape" presStyleCnt="0">
        <dgm:presLayoutVars>
          <dgm:chMax val="7"/>
          <dgm:dir/>
          <dgm:resizeHandles val="exact"/>
        </dgm:presLayoutVars>
      </dgm:prSet>
      <dgm:spPr/>
    </dgm:pt>
    <dgm:pt modelId="{D7E93595-4C01-4F55-8938-04EC045B9683}" type="pres">
      <dgm:prSet presAssocID="{2060F70E-ADD8-4876-BE87-754F7C13B5AC}" presName="circ1" presStyleLbl="vennNode1" presStyleIdx="0" presStyleCnt="2"/>
      <dgm:spPr/>
    </dgm:pt>
    <dgm:pt modelId="{5FFC9B2A-C668-4B81-9C64-A1EA79888D48}" type="pres">
      <dgm:prSet presAssocID="{2060F70E-ADD8-4876-BE87-754F7C13B5A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1583F2B-38AF-4451-9C7A-735D90641FBD}" type="pres">
      <dgm:prSet presAssocID="{C9D5C1C0-053E-40AA-8DFB-8FC4802FAC08}" presName="circ2" presStyleLbl="vennNode1" presStyleIdx="1" presStyleCnt="2"/>
      <dgm:spPr/>
    </dgm:pt>
    <dgm:pt modelId="{D9BC87B6-1991-4C3D-8EC3-EE55A386AB27}" type="pres">
      <dgm:prSet presAssocID="{C9D5C1C0-053E-40AA-8DFB-8FC4802FAC08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099BD81F-66F2-4050-B1D0-5C021A0FCE4C}" type="presOf" srcId="{F27E531B-24E0-4E2E-8771-C4C70C593EC6}" destId="{3B90B9C8-38B5-4B57-B066-05849BEF8936}" srcOrd="0" destOrd="0" presId="urn:microsoft.com/office/officeart/2005/8/layout/venn1"/>
    <dgm:cxn modelId="{1D13E236-5335-4334-98B0-B0103ADF420F}" type="presOf" srcId="{C9D5C1C0-053E-40AA-8DFB-8FC4802FAC08}" destId="{A1583F2B-38AF-4451-9C7A-735D90641FBD}" srcOrd="0" destOrd="0" presId="urn:microsoft.com/office/officeart/2005/8/layout/venn1"/>
    <dgm:cxn modelId="{4A395B39-9C82-4D78-A033-3D15A6493274}" srcId="{F27E531B-24E0-4E2E-8771-C4C70C593EC6}" destId="{C9D5C1C0-053E-40AA-8DFB-8FC4802FAC08}" srcOrd="1" destOrd="0" parTransId="{6DAD4C38-FC10-4F57-9E08-E0027A62174F}" sibTransId="{03035315-2C0D-47F0-BE39-35E2130AFA37}"/>
    <dgm:cxn modelId="{3FEB294F-61A2-432C-9B30-FD0CD43D0C79}" type="presOf" srcId="{2060F70E-ADD8-4876-BE87-754F7C13B5AC}" destId="{D7E93595-4C01-4F55-8938-04EC045B9683}" srcOrd="0" destOrd="0" presId="urn:microsoft.com/office/officeart/2005/8/layout/venn1"/>
    <dgm:cxn modelId="{42BE3F84-B271-4982-BD73-1460E0B8DD34}" type="presOf" srcId="{C9D5C1C0-053E-40AA-8DFB-8FC4802FAC08}" destId="{D9BC87B6-1991-4C3D-8EC3-EE55A386AB27}" srcOrd="1" destOrd="0" presId="urn:microsoft.com/office/officeart/2005/8/layout/venn1"/>
    <dgm:cxn modelId="{C303299A-F31F-4577-A21F-8EF2B8176BE6}" srcId="{F27E531B-24E0-4E2E-8771-C4C70C593EC6}" destId="{2060F70E-ADD8-4876-BE87-754F7C13B5AC}" srcOrd="0" destOrd="0" parTransId="{221DBAC8-4895-4CE7-8AEB-46AB98116C5C}" sibTransId="{417A0812-E6F0-4CC0-9BDE-0647A413BA93}"/>
    <dgm:cxn modelId="{678EDED2-EF97-473F-A41A-F05686D5B289}" type="presOf" srcId="{2060F70E-ADD8-4876-BE87-754F7C13B5AC}" destId="{5FFC9B2A-C668-4B81-9C64-A1EA79888D48}" srcOrd="1" destOrd="0" presId="urn:microsoft.com/office/officeart/2005/8/layout/venn1"/>
    <dgm:cxn modelId="{A3AF41B2-F40E-4A64-8D1A-E0DEFEDD3E91}" type="presParOf" srcId="{3B90B9C8-38B5-4B57-B066-05849BEF8936}" destId="{D7E93595-4C01-4F55-8938-04EC045B9683}" srcOrd="0" destOrd="0" presId="urn:microsoft.com/office/officeart/2005/8/layout/venn1"/>
    <dgm:cxn modelId="{06C351CF-3B5D-4149-B193-1D319DFC29DA}" type="presParOf" srcId="{3B90B9C8-38B5-4B57-B066-05849BEF8936}" destId="{5FFC9B2A-C668-4B81-9C64-A1EA79888D48}" srcOrd="1" destOrd="0" presId="urn:microsoft.com/office/officeart/2005/8/layout/venn1"/>
    <dgm:cxn modelId="{F5C63F3F-4CE7-4CA5-806D-C68B879AAE53}" type="presParOf" srcId="{3B90B9C8-38B5-4B57-B066-05849BEF8936}" destId="{A1583F2B-38AF-4451-9C7A-735D90641FBD}" srcOrd="2" destOrd="0" presId="urn:microsoft.com/office/officeart/2005/8/layout/venn1"/>
    <dgm:cxn modelId="{CA16D786-BE35-42EF-A7BB-2894C6471F05}" type="presParOf" srcId="{3B90B9C8-38B5-4B57-B066-05849BEF8936}" destId="{D9BC87B6-1991-4C3D-8EC3-EE55A386AB27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E56373D-4152-4AB6-8CD8-465B908AB29E}" type="doc">
      <dgm:prSet loTypeId="urn:microsoft.com/office/officeart/2008/layout/LinedList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904E77CD-ECB6-48F4-B709-495F395FD5CF}">
      <dgm:prSet phldrT="[Текст]"/>
      <dgm:spPr/>
      <dgm:t>
        <a:bodyPr/>
        <a:lstStyle/>
        <a:p>
          <a:r>
            <a:rPr lang="en-US" b="1" i="1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Qalimbet</a:t>
          </a:r>
          <a:endParaRPr lang="ru-RU" b="1" i="1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03FD8C-9E99-4B24-8F8B-6F57452EE93E}" type="parTrans" cxnId="{7B0A5B2E-74D9-42D6-BF32-31C77E10C14D}">
      <dgm:prSet/>
      <dgm:spPr/>
      <dgm:t>
        <a:bodyPr/>
        <a:lstStyle/>
        <a:p>
          <a:endParaRPr lang="ru-RU"/>
        </a:p>
      </dgm:t>
    </dgm:pt>
    <dgm:pt modelId="{33A6745A-FB6B-4D74-9D48-A09AFA450213}" type="sibTrans" cxnId="{7B0A5B2E-74D9-42D6-BF32-31C77E10C14D}">
      <dgm:prSet/>
      <dgm:spPr/>
      <dgm:t>
        <a:bodyPr/>
        <a:lstStyle/>
        <a:p>
          <a:endParaRPr lang="ru-RU"/>
        </a:p>
      </dgm:t>
    </dgm:pt>
    <dgm:pt modelId="{427DB034-21D9-48CD-93DD-CA5BA950E33E}">
      <dgm:prSet phldrT="[Текст]"/>
      <dgm:spPr/>
      <dgm:t>
        <a:bodyPr/>
        <a:lstStyle/>
        <a:p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Nabiralarini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bobosiga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ko‘rsatmaydi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...</a:t>
          </a:r>
          <a:endParaRPr lang="ru-RU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DCAE9B-16A0-4058-8258-A685A7ED6399}" type="parTrans" cxnId="{3036D690-044E-4E24-AE3B-F193B8F7AF4E}">
      <dgm:prSet/>
      <dgm:spPr/>
      <dgm:t>
        <a:bodyPr/>
        <a:lstStyle/>
        <a:p>
          <a:endParaRPr lang="ru-RU"/>
        </a:p>
      </dgm:t>
    </dgm:pt>
    <dgm:pt modelId="{DC620329-2703-4188-8075-F74CBD2CE5A3}" type="sibTrans" cxnId="{3036D690-044E-4E24-AE3B-F193B8F7AF4E}">
      <dgm:prSet/>
      <dgm:spPr/>
      <dgm:t>
        <a:bodyPr/>
        <a:lstStyle/>
        <a:p>
          <a:endParaRPr lang="ru-RU"/>
        </a:p>
      </dgm:t>
    </dgm:pt>
    <dgm:pt modelId="{BDB6DCE0-28E2-4FA5-A918-6952AD6E1B9E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Markazdan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chiroyli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uy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olib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beradi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...</a:t>
          </a:r>
          <a:endParaRPr lang="ru-RU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37B368-2FC9-43FE-8584-1637D0EF0975}" type="parTrans" cxnId="{4490EB7F-6DD7-42E8-AE92-6B2B7E4989A5}">
      <dgm:prSet/>
      <dgm:spPr/>
      <dgm:t>
        <a:bodyPr/>
        <a:lstStyle/>
        <a:p>
          <a:endParaRPr lang="ru-RU"/>
        </a:p>
      </dgm:t>
    </dgm:pt>
    <dgm:pt modelId="{76634C03-9047-4FB5-8802-ECA0886CADA1}" type="sibTrans" cxnId="{4490EB7F-6DD7-42E8-AE92-6B2B7E4989A5}">
      <dgm:prSet/>
      <dgm:spPr/>
      <dgm:t>
        <a:bodyPr/>
        <a:lstStyle/>
        <a:p>
          <a:endParaRPr lang="ru-RU"/>
        </a:p>
      </dgm:t>
    </dgm:pt>
    <dgm:pt modelId="{092DDE91-6EBA-47A6-8E76-DFDCA09F5C97}">
      <dgm:prSet phldrT="[Текст]"/>
      <dgm:spPr/>
      <dgm:t>
        <a:bodyPr/>
        <a:lstStyle/>
        <a:p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Hajga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yubormoqchi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bo‘ladi</a:t>
          </a:r>
          <a:r>
            <a:rPr lang="en-US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...</a:t>
          </a:r>
          <a:endParaRPr lang="ru-RU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238656-232B-41F1-BE1A-06B4F606A7C5}" type="parTrans" cxnId="{A9B0A914-1097-46CF-9E7A-AEFA5DCD4862}">
      <dgm:prSet/>
      <dgm:spPr/>
      <dgm:t>
        <a:bodyPr/>
        <a:lstStyle/>
        <a:p>
          <a:endParaRPr lang="ru-RU"/>
        </a:p>
      </dgm:t>
    </dgm:pt>
    <dgm:pt modelId="{6CAAD946-F079-4746-8562-F86CB7F3A63A}" type="sibTrans" cxnId="{A9B0A914-1097-46CF-9E7A-AEFA5DCD4862}">
      <dgm:prSet/>
      <dgm:spPr/>
      <dgm:t>
        <a:bodyPr/>
        <a:lstStyle/>
        <a:p>
          <a:endParaRPr lang="ru-RU"/>
        </a:p>
      </dgm:t>
    </dgm:pt>
    <dgm:pt modelId="{32730B56-E610-41FD-8F35-22D77162179C}" type="pres">
      <dgm:prSet presAssocID="{FE56373D-4152-4AB6-8CD8-465B908AB29E}" presName="vert0" presStyleCnt="0">
        <dgm:presLayoutVars>
          <dgm:dir/>
          <dgm:animOne val="branch"/>
          <dgm:animLvl val="lvl"/>
        </dgm:presLayoutVars>
      </dgm:prSet>
      <dgm:spPr/>
    </dgm:pt>
    <dgm:pt modelId="{199D809D-D622-49FB-A3B7-C39C10295823}" type="pres">
      <dgm:prSet presAssocID="{904E77CD-ECB6-48F4-B709-495F395FD5CF}" presName="thickLine" presStyleLbl="alignNode1" presStyleIdx="0" presStyleCnt="1"/>
      <dgm:spPr/>
    </dgm:pt>
    <dgm:pt modelId="{645BEB54-BD4E-4457-9FC3-35CD1828EAD5}" type="pres">
      <dgm:prSet presAssocID="{904E77CD-ECB6-48F4-B709-495F395FD5CF}" presName="horz1" presStyleCnt="0"/>
      <dgm:spPr/>
    </dgm:pt>
    <dgm:pt modelId="{8A0EBA45-9A31-42E2-9898-5D27F3244EA9}" type="pres">
      <dgm:prSet presAssocID="{904E77CD-ECB6-48F4-B709-495F395FD5CF}" presName="tx1" presStyleLbl="revTx" presStyleIdx="0" presStyleCnt="4"/>
      <dgm:spPr/>
    </dgm:pt>
    <dgm:pt modelId="{4EF2C9F3-89C9-4184-879D-0139B832C44E}" type="pres">
      <dgm:prSet presAssocID="{904E77CD-ECB6-48F4-B709-495F395FD5CF}" presName="vert1" presStyleCnt="0"/>
      <dgm:spPr/>
    </dgm:pt>
    <dgm:pt modelId="{057AFD41-4C2E-40BA-8137-4D4381E4F399}" type="pres">
      <dgm:prSet presAssocID="{427DB034-21D9-48CD-93DD-CA5BA950E33E}" presName="vertSpace2a" presStyleCnt="0"/>
      <dgm:spPr/>
    </dgm:pt>
    <dgm:pt modelId="{B0099BD6-73AD-4C4C-BE68-EC49565B27D2}" type="pres">
      <dgm:prSet presAssocID="{427DB034-21D9-48CD-93DD-CA5BA950E33E}" presName="horz2" presStyleCnt="0"/>
      <dgm:spPr/>
    </dgm:pt>
    <dgm:pt modelId="{958FC85B-7390-4A41-AC79-9D9E9FF0A654}" type="pres">
      <dgm:prSet presAssocID="{427DB034-21D9-48CD-93DD-CA5BA950E33E}" presName="horzSpace2" presStyleCnt="0"/>
      <dgm:spPr/>
    </dgm:pt>
    <dgm:pt modelId="{E158FC17-3B10-4E2C-8A10-350114D89C16}" type="pres">
      <dgm:prSet presAssocID="{427DB034-21D9-48CD-93DD-CA5BA950E33E}" presName="tx2" presStyleLbl="revTx" presStyleIdx="1" presStyleCnt="4"/>
      <dgm:spPr/>
    </dgm:pt>
    <dgm:pt modelId="{E0855727-3125-41B4-A3D2-15873481CAF1}" type="pres">
      <dgm:prSet presAssocID="{427DB034-21D9-48CD-93DD-CA5BA950E33E}" presName="vert2" presStyleCnt="0"/>
      <dgm:spPr/>
    </dgm:pt>
    <dgm:pt modelId="{6E189EB7-9D61-4D95-B097-F3ABBDA400D3}" type="pres">
      <dgm:prSet presAssocID="{427DB034-21D9-48CD-93DD-CA5BA950E33E}" presName="thinLine2b" presStyleLbl="callout" presStyleIdx="0" presStyleCnt="3"/>
      <dgm:spPr/>
    </dgm:pt>
    <dgm:pt modelId="{AABA7B4F-BCCB-4EF9-A8A5-782C5A60959C}" type="pres">
      <dgm:prSet presAssocID="{427DB034-21D9-48CD-93DD-CA5BA950E33E}" presName="vertSpace2b" presStyleCnt="0"/>
      <dgm:spPr/>
    </dgm:pt>
    <dgm:pt modelId="{B23A126A-45AB-44FF-8BB4-6B778E80DB11}" type="pres">
      <dgm:prSet presAssocID="{BDB6DCE0-28E2-4FA5-A918-6952AD6E1B9E}" presName="horz2" presStyleCnt="0"/>
      <dgm:spPr/>
    </dgm:pt>
    <dgm:pt modelId="{7D7D9346-0206-4AB5-9C3E-50675134CAE0}" type="pres">
      <dgm:prSet presAssocID="{BDB6DCE0-28E2-4FA5-A918-6952AD6E1B9E}" presName="horzSpace2" presStyleCnt="0"/>
      <dgm:spPr/>
    </dgm:pt>
    <dgm:pt modelId="{74BB2093-DA60-4789-BD68-7B9FEE4B4C0A}" type="pres">
      <dgm:prSet presAssocID="{BDB6DCE0-28E2-4FA5-A918-6952AD6E1B9E}" presName="tx2" presStyleLbl="revTx" presStyleIdx="2" presStyleCnt="4"/>
      <dgm:spPr/>
    </dgm:pt>
    <dgm:pt modelId="{13F3981A-3600-47F1-8016-49CCFF077A4E}" type="pres">
      <dgm:prSet presAssocID="{BDB6DCE0-28E2-4FA5-A918-6952AD6E1B9E}" presName="vert2" presStyleCnt="0"/>
      <dgm:spPr/>
    </dgm:pt>
    <dgm:pt modelId="{28DF8292-F121-426B-80B6-E5BEFC88132C}" type="pres">
      <dgm:prSet presAssocID="{BDB6DCE0-28E2-4FA5-A918-6952AD6E1B9E}" presName="thinLine2b" presStyleLbl="callout" presStyleIdx="1" presStyleCnt="3"/>
      <dgm:spPr/>
    </dgm:pt>
    <dgm:pt modelId="{A4C07934-4A40-4170-8FEF-088F2955F574}" type="pres">
      <dgm:prSet presAssocID="{BDB6DCE0-28E2-4FA5-A918-6952AD6E1B9E}" presName="vertSpace2b" presStyleCnt="0"/>
      <dgm:spPr/>
    </dgm:pt>
    <dgm:pt modelId="{2D290E05-9E04-4486-80DF-87E147F2A92B}" type="pres">
      <dgm:prSet presAssocID="{092DDE91-6EBA-47A6-8E76-DFDCA09F5C97}" presName="horz2" presStyleCnt="0"/>
      <dgm:spPr/>
    </dgm:pt>
    <dgm:pt modelId="{0AD7AF89-CD67-40CB-8069-167B081CC27F}" type="pres">
      <dgm:prSet presAssocID="{092DDE91-6EBA-47A6-8E76-DFDCA09F5C97}" presName="horzSpace2" presStyleCnt="0"/>
      <dgm:spPr/>
    </dgm:pt>
    <dgm:pt modelId="{5A1BE3BB-D841-47D4-B54D-917248258139}" type="pres">
      <dgm:prSet presAssocID="{092DDE91-6EBA-47A6-8E76-DFDCA09F5C97}" presName="tx2" presStyleLbl="revTx" presStyleIdx="3" presStyleCnt="4"/>
      <dgm:spPr/>
    </dgm:pt>
    <dgm:pt modelId="{849A6BED-5690-4017-95F1-54B1A37838EC}" type="pres">
      <dgm:prSet presAssocID="{092DDE91-6EBA-47A6-8E76-DFDCA09F5C97}" presName="vert2" presStyleCnt="0"/>
      <dgm:spPr/>
    </dgm:pt>
    <dgm:pt modelId="{ED6B961A-5F69-425B-8166-B8D42D451314}" type="pres">
      <dgm:prSet presAssocID="{092DDE91-6EBA-47A6-8E76-DFDCA09F5C97}" presName="thinLine2b" presStyleLbl="callout" presStyleIdx="2" presStyleCnt="3"/>
      <dgm:spPr/>
    </dgm:pt>
    <dgm:pt modelId="{02FF2620-6A15-485E-9AF0-ABB53AE89DC9}" type="pres">
      <dgm:prSet presAssocID="{092DDE91-6EBA-47A6-8E76-DFDCA09F5C97}" presName="vertSpace2b" presStyleCnt="0"/>
      <dgm:spPr/>
    </dgm:pt>
  </dgm:ptLst>
  <dgm:cxnLst>
    <dgm:cxn modelId="{A9B0A914-1097-46CF-9E7A-AEFA5DCD4862}" srcId="{904E77CD-ECB6-48F4-B709-495F395FD5CF}" destId="{092DDE91-6EBA-47A6-8E76-DFDCA09F5C97}" srcOrd="2" destOrd="0" parTransId="{73238656-232B-41F1-BE1A-06B4F606A7C5}" sibTransId="{6CAAD946-F079-4746-8562-F86CB7F3A63A}"/>
    <dgm:cxn modelId="{8777E31B-5D99-48D0-8633-D45EFB89CDA0}" type="presOf" srcId="{092DDE91-6EBA-47A6-8E76-DFDCA09F5C97}" destId="{5A1BE3BB-D841-47D4-B54D-917248258139}" srcOrd="0" destOrd="0" presId="urn:microsoft.com/office/officeart/2008/layout/LinedList"/>
    <dgm:cxn modelId="{7B0A5B2E-74D9-42D6-BF32-31C77E10C14D}" srcId="{FE56373D-4152-4AB6-8CD8-465B908AB29E}" destId="{904E77CD-ECB6-48F4-B709-495F395FD5CF}" srcOrd="0" destOrd="0" parTransId="{1D03FD8C-9E99-4B24-8F8B-6F57452EE93E}" sibTransId="{33A6745A-FB6B-4D74-9D48-A09AFA450213}"/>
    <dgm:cxn modelId="{F7C82138-4A8E-4654-BEF9-850BA41A3DD4}" type="presOf" srcId="{BDB6DCE0-28E2-4FA5-A918-6952AD6E1B9E}" destId="{74BB2093-DA60-4789-BD68-7B9FEE4B4C0A}" srcOrd="0" destOrd="0" presId="urn:microsoft.com/office/officeart/2008/layout/LinedList"/>
    <dgm:cxn modelId="{A7DFDE6A-2F77-4E41-A070-10940AD07BE4}" type="presOf" srcId="{427DB034-21D9-48CD-93DD-CA5BA950E33E}" destId="{E158FC17-3B10-4E2C-8A10-350114D89C16}" srcOrd="0" destOrd="0" presId="urn:microsoft.com/office/officeart/2008/layout/LinedList"/>
    <dgm:cxn modelId="{4490EB7F-6DD7-42E8-AE92-6B2B7E4989A5}" srcId="{904E77CD-ECB6-48F4-B709-495F395FD5CF}" destId="{BDB6DCE0-28E2-4FA5-A918-6952AD6E1B9E}" srcOrd="1" destOrd="0" parTransId="{2837B368-2FC9-43FE-8584-1637D0EF0975}" sibTransId="{76634C03-9047-4FB5-8802-ECA0886CADA1}"/>
    <dgm:cxn modelId="{3036D690-044E-4E24-AE3B-F193B8F7AF4E}" srcId="{904E77CD-ECB6-48F4-B709-495F395FD5CF}" destId="{427DB034-21D9-48CD-93DD-CA5BA950E33E}" srcOrd="0" destOrd="0" parTransId="{42DCAE9B-16A0-4058-8258-A685A7ED6399}" sibTransId="{DC620329-2703-4188-8075-F74CBD2CE5A3}"/>
    <dgm:cxn modelId="{334105C1-9949-426B-BD40-19078A7550C2}" type="presOf" srcId="{FE56373D-4152-4AB6-8CD8-465B908AB29E}" destId="{32730B56-E610-41FD-8F35-22D77162179C}" srcOrd="0" destOrd="0" presId="urn:microsoft.com/office/officeart/2008/layout/LinedList"/>
    <dgm:cxn modelId="{6992D6F9-B1DB-467A-A6FB-645322D99C31}" type="presOf" srcId="{904E77CD-ECB6-48F4-B709-495F395FD5CF}" destId="{8A0EBA45-9A31-42E2-9898-5D27F3244EA9}" srcOrd="0" destOrd="0" presId="urn:microsoft.com/office/officeart/2008/layout/LinedList"/>
    <dgm:cxn modelId="{7A2A3C9D-C262-461C-B37D-E5C53643211A}" type="presParOf" srcId="{32730B56-E610-41FD-8F35-22D77162179C}" destId="{199D809D-D622-49FB-A3B7-C39C10295823}" srcOrd="0" destOrd="0" presId="urn:microsoft.com/office/officeart/2008/layout/LinedList"/>
    <dgm:cxn modelId="{893F19D4-EEEC-4964-A3F9-BD4FACCB0A6E}" type="presParOf" srcId="{32730B56-E610-41FD-8F35-22D77162179C}" destId="{645BEB54-BD4E-4457-9FC3-35CD1828EAD5}" srcOrd="1" destOrd="0" presId="urn:microsoft.com/office/officeart/2008/layout/LinedList"/>
    <dgm:cxn modelId="{28A6633A-623C-4217-A0A4-6D6297F1CC7D}" type="presParOf" srcId="{645BEB54-BD4E-4457-9FC3-35CD1828EAD5}" destId="{8A0EBA45-9A31-42E2-9898-5D27F3244EA9}" srcOrd="0" destOrd="0" presId="urn:microsoft.com/office/officeart/2008/layout/LinedList"/>
    <dgm:cxn modelId="{64A05784-F430-4CEF-AD75-9EBC574051F6}" type="presParOf" srcId="{645BEB54-BD4E-4457-9FC3-35CD1828EAD5}" destId="{4EF2C9F3-89C9-4184-879D-0139B832C44E}" srcOrd="1" destOrd="0" presId="urn:microsoft.com/office/officeart/2008/layout/LinedList"/>
    <dgm:cxn modelId="{DADEBB66-E607-46A5-93F6-C572108838ED}" type="presParOf" srcId="{4EF2C9F3-89C9-4184-879D-0139B832C44E}" destId="{057AFD41-4C2E-40BA-8137-4D4381E4F399}" srcOrd="0" destOrd="0" presId="urn:microsoft.com/office/officeart/2008/layout/LinedList"/>
    <dgm:cxn modelId="{5A244DE1-5806-44B2-8C63-A6A831904094}" type="presParOf" srcId="{4EF2C9F3-89C9-4184-879D-0139B832C44E}" destId="{B0099BD6-73AD-4C4C-BE68-EC49565B27D2}" srcOrd="1" destOrd="0" presId="urn:microsoft.com/office/officeart/2008/layout/LinedList"/>
    <dgm:cxn modelId="{4133E459-E1F4-4705-B03D-1F262FEF41F7}" type="presParOf" srcId="{B0099BD6-73AD-4C4C-BE68-EC49565B27D2}" destId="{958FC85B-7390-4A41-AC79-9D9E9FF0A654}" srcOrd="0" destOrd="0" presId="urn:microsoft.com/office/officeart/2008/layout/LinedList"/>
    <dgm:cxn modelId="{ACF28226-98EF-43E0-A2E0-EA4D43F974D0}" type="presParOf" srcId="{B0099BD6-73AD-4C4C-BE68-EC49565B27D2}" destId="{E158FC17-3B10-4E2C-8A10-350114D89C16}" srcOrd="1" destOrd="0" presId="urn:microsoft.com/office/officeart/2008/layout/LinedList"/>
    <dgm:cxn modelId="{2440CC8A-2E85-4DBF-AD55-579AF7B9C945}" type="presParOf" srcId="{B0099BD6-73AD-4C4C-BE68-EC49565B27D2}" destId="{E0855727-3125-41B4-A3D2-15873481CAF1}" srcOrd="2" destOrd="0" presId="urn:microsoft.com/office/officeart/2008/layout/LinedList"/>
    <dgm:cxn modelId="{7681FEB4-DDF2-4DDE-A166-ED1313011094}" type="presParOf" srcId="{4EF2C9F3-89C9-4184-879D-0139B832C44E}" destId="{6E189EB7-9D61-4D95-B097-F3ABBDA400D3}" srcOrd="2" destOrd="0" presId="urn:microsoft.com/office/officeart/2008/layout/LinedList"/>
    <dgm:cxn modelId="{EF2B5A1B-DECC-4964-AA65-A59C8A2F7663}" type="presParOf" srcId="{4EF2C9F3-89C9-4184-879D-0139B832C44E}" destId="{AABA7B4F-BCCB-4EF9-A8A5-782C5A60959C}" srcOrd="3" destOrd="0" presId="urn:microsoft.com/office/officeart/2008/layout/LinedList"/>
    <dgm:cxn modelId="{5AEF1DB0-5821-4A79-BAFD-219CFA6D1EF4}" type="presParOf" srcId="{4EF2C9F3-89C9-4184-879D-0139B832C44E}" destId="{B23A126A-45AB-44FF-8BB4-6B778E80DB11}" srcOrd="4" destOrd="0" presId="urn:microsoft.com/office/officeart/2008/layout/LinedList"/>
    <dgm:cxn modelId="{D024286C-4D9B-4076-9D8B-BFCB581E8A4D}" type="presParOf" srcId="{B23A126A-45AB-44FF-8BB4-6B778E80DB11}" destId="{7D7D9346-0206-4AB5-9C3E-50675134CAE0}" srcOrd="0" destOrd="0" presId="urn:microsoft.com/office/officeart/2008/layout/LinedList"/>
    <dgm:cxn modelId="{EC6B7A9F-78CA-419C-B08F-958958430D12}" type="presParOf" srcId="{B23A126A-45AB-44FF-8BB4-6B778E80DB11}" destId="{74BB2093-DA60-4789-BD68-7B9FEE4B4C0A}" srcOrd="1" destOrd="0" presId="urn:microsoft.com/office/officeart/2008/layout/LinedList"/>
    <dgm:cxn modelId="{2E9B355C-B2DC-48A6-81AF-AD7BBE8CB424}" type="presParOf" srcId="{B23A126A-45AB-44FF-8BB4-6B778E80DB11}" destId="{13F3981A-3600-47F1-8016-49CCFF077A4E}" srcOrd="2" destOrd="0" presId="urn:microsoft.com/office/officeart/2008/layout/LinedList"/>
    <dgm:cxn modelId="{2A993AC9-D921-4232-8A39-66525F6A4426}" type="presParOf" srcId="{4EF2C9F3-89C9-4184-879D-0139B832C44E}" destId="{28DF8292-F121-426B-80B6-E5BEFC88132C}" srcOrd="5" destOrd="0" presId="urn:microsoft.com/office/officeart/2008/layout/LinedList"/>
    <dgm:cxn modelId="{85847C69-3A9E-4F05-8873-21EC0E2B6862}" type="presParOf" srcId="{4EF2C9F3-89C9-4184-879D-0139B832C44E}" destId="{A4C07934-4A40-4170-8FEF-088F2955F574}" srcOrd="6" destOrd="0" presId="urn:microsoft.com/office/officeart/2008/layout/LinedList"/>
    <dgm:cxn modelId="{0A657CF7-DC82-479E-BA64-3C13431C50D6}" type="presParOf" srcId="{4EF2C9F3-89C9-4184-879D-0139B832C44E}" destId="{2D290E05-9E04-4486-80DF-87E147F2A92B}" srcOrd="7" destOrd="0" presId="urn:microsoft.com/office/officeart/2008/layout/LinedList"/>
    <dgm:cxn modelId="{BDEABF2B-FCE1-4FE7-88B5-001BBD2FEC2C}" type="presParOf" srcId="{2D290E05-9E04-4486-80DF-87E147F2A92B}" destId="{0AD7AF89-CD67-40CB-8069-167B081CC27F}" srcOrd="0" destOrd="0" presId="urn:microsoft.com/office/officeart/2008/layout/LinedList"/>
    <dgm:cxn modelId="{B0191D1F-B400-4636-A416-24A6C780E7B3}" type="presParOf" srcId="{2D290E05-9E04-4486-80DF-87E147F2A92B}" destId="{5A1BE3BB-D841-47D4-B54D-917248258139}" srcOrd="1" destOrd="0" presId="urn:microsoft.com/office/officeart/2008/layout/LinedList"/>
    <dgm:cxn modelId="{9330F691-5294-43F8-8319-B9FB693CC93E}" type="presParOf" srcId="{2D290E05-9E04-4486-80DF-87E147F2A92B}" destId="{849A6BED-5690-4017-95F1-54B1A37838EC}" srcOrd="2" destOrd="0" presId="urn:microsoft.com/office/officeart/2008/layout/LinedList"/>
    <dgm:cxn modelId="{9F70F45A-DB74-4C95-9B8F-BB374A2240C7}" type="presParOf" srcId="{4EF2C9F3-89C9-4184-879D-0139B832C44E}" destId="{ED6B961A-5F69-425B-8166-B8D42D451314}" srcOrd="8" destOrd="0" presId="urn:microsoft.com/office/officeart/2008/layout/LinedList"/>
    <dgm:cxn modelId="{93879225-9B5C-490C-995B-C3939E8922E2}" type="presParOf" srcId="{4EF2C9F3-89C9-4184-879D-0139B832C44E}" destId="{02FF2620-6A15-485E-9AF0-ABB53AE89DC9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95538B8-0BC1-49B9-8D10-752C3F684E08}" type="doc">
      <dgm:prSet loTypeId="urn:microsoft.com/office/officeart/2008/layout/LinedList" loCatId="list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F32B3480-3103-4195-9892-FC5BBC012962}">
      <dgm:prSet phldrT="[Текст]" custT="1"/>
      <dgm:spPr/>
      <dgm:t>
        <a:bodyPr/>
        <a:lstStyle/>
        <a:p>
          <a:r>
            <a:rPr lang="en-US" sz="1600" b="1" i="1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Gulxadicha</a:t>
          </a:r>
          <a:endParaRPr lang="ru-RU" sz="1600" b="1" i="1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3C536D-8C57-4CAE-992C-FA7F2215C937}" type="parTrans" cxnId="{F404E5F8-A325-4C15-8CC1-72D6B024A0C0}">
      <dgm:prSet/>
      <dgm:spPr/>
      <dgm:t>
        <a:bodyPr/>
        <a:lstStyle/>
        <a:p>
          <a:endParaRPr lang="ru-RU" sz="1400"/>
        </a:p>
      </dgm:t>
    </dgm:pt>
    <dgm:pt modelId="{2E857C21-9073-4221-B109-A3AA3DA0DC2A}" type="sibTrans" cxnId="{F404E5F8-A325-4C15-8CC1-72D6B024A0C0}">
      <dgm:prSet/>
      <dgm:spPr/>
      <dgm:t>
        <a:bodyPr/>
        <a:lstStyle/>
        <a:p>
          <a:endParaRPr lang="ru-RU" sz="1400"/>
        </a:p>
      </dgm:t>
    </dgm:pt>
    <dgm:pt modelId="{6DD4255E-4E4A-42B8-8CDF-AA9FA823B9FC}">
      <dgm:prSet phldrT="[Текст]" custT="1"/>
      <dgm:spPr/>
      <dgm:t>
        <a:bodyPr/>
        <a:lstStyle/>
        <a:p>
          <a:r>
            <a:rPr lang="en-US" sz="2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Otasiga</a:t>
          </a:r>
          <a:r>
            <a: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g‘amxo‘rlik</a:t>
          </a:r>
          <a:r>
            <a: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qiladi</a:t>
          </a:r>
          <a:r>
            <a: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...</a:t>
          </a:r>
          <a:endParaRPr lang="ru-RU" sz="28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1A3C4E-505E-4A7E-9E4E-087232380914}" type="parTrans" cxnId="{5CB99346-4D7D-45D0-9BCD-958D0202D09E}">
      <dgm:prSet/>
      <dgm:spPr/>
      <dgm:t>
        <a:bodyPr/>
        <a:lstStyle/>
        <a:p>
          <a:endParaRPr lang="ru-RU" sz="1400"/>
        </a:p>
      </dgm:t>
    </dgm:pt>
    <dgm:pt modelId="{366995F1-34EA-44EB-AF86-BB97C88B76F3}" type="sibTrans" cxnId="{5CB99346-4D7D-45D0-9BCD-958D0202D09E}">
      <dgm:prSet/>
      <dgm:spPr/>
      <dgm:t>
        <a:bodyPr/>
        <a:lstStyle/>
        <a:p>
          <a:endParaRPr lang="ru-RU" sz="1400"/>
        </a:p>
      </dgm:t>
    </dgm:pt>
    <dgm:pt modelId="{56F26509-1595-4B9B-9A85-4AF871DB6EFD}">
      <dgm:prSet phldrT="[Текст]" custT="1"/>
      <dgm:spPr/>
      <dgm:t>
        <a:bodyPr/>
        <a:lstStyle/>
        <a:p>
          <a:r>
            <a:rPr lang="en-US" sz="2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Ukol</a:t>
          </a:r>
          <a:r>
            <a: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olishga</a:t>
          </a:r>
          <a:r>
            <a: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ko‘ndiradi</a:t>
          </a:r>
          <a:r>
            <a: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sz="28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C77C3B-EE77-4280-9129-FF70942C4A28}" type="parTrans" cxnId="{EF011C97-53C0-45F6-992F-6B14C96B35C9}">
      <dgm:prSet/>
      <dgm:spPr/>
      <dgm:t>
        <a:bodyPr/>
        <a:lstStyle/>
        <a:p>
          <a:endParaRPr lang="ru-RU" sz="1400"/>
        </a:p>
      </dgm:t>
    </dgm:pt>
    <dgm:pt modelId="{3DF96A98-A17E-4091-A353-4B9D4123D360}" type="sibTrans" cxnId="{EF011C97-53C0-45F6-992F-6B14C96B35C9}">
      <dgm:prSet/>
      <dgm:spPr/>
      <dgm:t>
        <a:bodyPr/>
        <a:lstStyle/>
        <a:p>
          <a:endParaRPr lang="ru-RU" sz="1400"/>
        </a:p>
      </dgm:t>
    </dgm:pt>
    <dgm:pt modelId="{126BB371-4268-4693-A2E6-BDED4712141F}">
      <dgm:prSet phldrT="[Текст]" custT="1"/>
      <dgm:spPr/>
      <dgm:t>
        <a:bodyPr/>
        <a:lstStyle/>
        <a:p>
          <a:r>
            <a:rPr lang="en-US" sz="2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Uyiga</a:t>
          </a:r>
          <a:r>
            <a: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olib</a:t>
          </a:r>
          <a:r>
            <a: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ketadi</a:t>
          </a:r>
          <a:r>
            <a: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...</a:t>
          </a:r>
          <a:endParaRPr lang="ru-RU" sz="28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E1F889-AE37-4988-B2E4-A1ED9A24BF91}" type="parTrans" cxnId="{13533488-8EA0-481C-8910-A25B25D10E9C}">
      <dgm:prSet/>
      <dgm:spPr/>
      <dgm:t>
        <a:bodyPr/>
        <a:lstStyle/>
        <a:p>
          <a:endParaRPr lang="ru-RU" sz="1400"/>
        </a:p>
      </dgm:t>
    </dgm:pt>
    <dgm:pt modelId="{ABCFD4DA-536E-4267-926C-D0B0D9DC8684}" type="sibTrans" cxnId="{13533488-8EA0-481C-8910-A25B25D10E9C}">
      <dgm:prSet/>
      <dgm:spPr/>
      <dgm:t>
        <a:bodyPr/>
        <a:lstStyle/>
        <a:p>
          <a:endParaRPr lang="ru-RU" sz="1400"/>
        </a:p>
      </dgm:t>
    </dgm:pt>
    <dgm:pt modelId="{2983EA86-F324-414C-8CB3-8C39A8167AE3}" type="pres">
      <dgm:prSet presAssocID="{095538B8-0BC1-49B9-8D10-752C3F684E08}" presName="vert0" presStyleCnt="0">
        <dgm:presLayoutVars>
          <dgm:dir/>
          <dgm:animOne val="branch"/>
          <dgm:animLvl val="lvl"/>
        </dgm:presLayoutVars>
      </dgm:prSet>
      <dgm:spPr/>
    </dgm:pt>
    <dgm:pt modelId="{922D2745-3F4A-40A1-BA6D-41D4894BCD74}" type="pres">
      <dgm:prSet presAssocID="{F32B3480-3103-4195-9892-FC5BBC012962}" presName="thickLine" presStyleLbl="alignNode1" presStyleIdx="0" presStyleCnt="1"/>
      <dgm:spPr/>
    </dgm:pt>
    <dgm:pt modelId="{2B45C0B7-F8C4-4611-A56E-8A0AC7EBE18B}" type="pres">
      <dgm:prSet presAssocID="{F32B3480-3103-4195-9892-FC5BBC012962}" presName="horz1" presStyleCnt="0"/>
      <dgm:spPr/>
    </dgm:pt>
    <dgm:pt modelId="{3F1D30C4-979D-4000-8A14-3643A45C4FB4}" type="pres">
      <dgm:prSet presAssocID="{F32B3480-3103-4195-9892-FC5BBC012962}" presName="tx1" presStyleLbl="revTx" presStyleIdx="0" presStyleCnt="4" custScaleX="126547"/>
      <dgm:spPr/>
    </dgm:pt>
    <dgm:pt modelId="{B10BD467-99B6-43F4-903B-F858431FFA2B}" type="pres">
      <dgm:prSet presAssocID="{F32B3480-3103-4195-9892-FC5BBC012962}" presName="vert1" presStyleCnt="0"/>
      <dgm:spPr/>
    </dgm:pt>
    <dgm:pt modelId="{437F6B6B-0FDF-4D20-B423-4AA0FA0BD850}" type="pres">
      <dgm:prSet presAssocID="{6DD4255E-4E4A-42B8-8CDF-AA9FA823B9FC}" presName="vertSpace2a" presStyleCnt="0"/>
      <dgm:spPr/>
    </dgm:pt>
    <dgm:pt modelId="{F0051BB0-F126-42D4-998F-34E20D0E5808}" type="pres">
      <dgm:prSet presAssocID="{6DD4255E-4E4A-42B8-8CDF-AA9FA823B9FC}" presName="horz2" presStyleCnt="0"/>
      <dgm:spPr/>
    </dgm:pt>
    <dgm:pt modelId="{F3ABA14F-6D90-47BC-A756-A28CF12D3F02}" type="pres">
      <dgm:prSet presAssocID="{6DD4255E-4E4A-42B8-8CDF-AA9FA823B9FC}" presName="horzSpace2" presStyleCnt="0"/>
      <dgm:spPr/>
    </dgm:pt>
    <dgm:pt modelId="{42EFFA0F-71FA-438E-86FA-3A19937AD4BA}" type="pres">
      <dgm:prSet presAssocID="{6DD4255E-4E4A-42B8-8CDF-AA9FA823B9FC}" presName="tx2" presStyleLbl="revTx" presStyleIdx="1" presStyleCnt="4"/>
      <dgm:spPr/>
    </dgm:pt>
    <dgm:pt modelId="{16616997-5E5D-48DB-8223-D9C50DCD6D9A}" type="pres">
      <dgm:prSet presAssocID="{6DD4255E-4E4A-42B8-8CDF-AA9FA823B9FC}" presName="vert2" presStyleCnt="0"/>
      <dgm:spPr/>
    </dgm:pt>
    <dgm:pt modelId="{6AAE9118-D407-4529-A3AF-21ECDEE0CC81}" type="pres">
      <dgm:prSet presAssocID="{6DD4255E-4E4A-42B8-8CDF-AA9FA823B9FC}" presName="thinLine2b" presStyleLbl="callout" presStyleIdx="0" presStyleCnt="3"/>
      <dgm:spPr/>
    </dgm:pt>
    <dgm:pt modelId="{6CB2BA93-EBD9-4807-A5DF-08B685A1D530}" type="pres">
      <dgm:prSet presAssocID="{6DD4255E-4E4A-42B8-8CDF-AA9FA823B9FC}" presName="vertSpace2b" presStyleCnt="0"/>
      <dgm:spPr/>
    </dgm:pt>
    <dgm:pt modelId="{AD52A229-A341-4D19-8473-D48C2ACB9406}" type="pres">
      <dgm:prSet presAssocID="{56F26509-1595-4B9B-9A85-4AF871DB6EFD}" presName="horz2" presStyleCnt="0"/>
      <dgm:spPr/>
    </dgm:pt>
    <dgm:pt modelId="{7D34E16D-93A7-41F7-B07A-D7694B5DC2E8}" type="pres">
      <dgm:prSet presAssocID="{56F26509-1595-4B9B-9A85-4AF871DB6EFD}" presName="horzSpace2" presStyleCnt="0"/>
      <dgm:spPr/>
    </dgm:pt>
    <dgm:pt modelId="{60BAF9A9-90F6-4D0C-8D98-B97F4BA3C38D}" type="pres">
      <dgm:prSet presAssocID="{56F26509-1595-4B9B-9A85-4AF871DB6EFD}" presName="tx2" presStyleLbl="revTx" presStyleIdx="2" presStyleCnt="4"/>
      <dgm:spPr/>
    </dgm:pt>
    <dgm:pt modelId="{B3260C83-EC18-40C5-A743-17CA1B3E8A9A}" type="pres">
      <dgm:prSet presAssocID="{56F26509-1595-4B9B-9A85-4AF871DB6EFD}" presName="vert2" presStyleCnt="0"/>
      <dgm:spPr/>
    </dgm:pt>
    <dgm:pt modelId="{C1350C90-E1D7-4A73-92B0-F5CD0F2DF729}" type="pres">
      <dgm:prSet presAssocID="{56F26509-1595-4B9B-9A85-4AF871DB6EFD}" presName="thinLine2b" presStyleLbl="callout" presStyleIdx="1" presStyleCnt="3"/>
      <dgm:spPr/>
    </dgm:pt>
    <dgm:pt modelId="{FCA19C24-228D-4D0E-99B1-D7ABDC6F581C}" type="pres">
      <dgm:prSet presAssocID="{56F26509-1595-4B9B-9A85-4AF871DB6EFD}" presName="vertSpace2b" presStyleCnt="0"/>
      <dgm:spPr/>
    </dgm:pt>
    <dgm:pt modelId="{C8E519F8-682A-4523-A732-1DF257252011}" type="pres">
      <dgm:prSet presAssocID="{126BB371-4268-4693-A2E6-BDED4712141F}" presName="horz2" presStyleCnt="0"/>
      <dgm:spPr/>
    </dgm:pt>
    <dgm:pt modelId="{EEA2CF48-A047-4224-8B30-3177A81F94A3}" type="pres">
      <dgm:prSet presAssocID="{126BB371-4268-4693-A2E6-BDED4712141F}" presName="horzSpace2" presStyleCnt="0"/>
      <dgm:spPr/>
    </dgm:pt>
    <dgm:pt modelId="{4D866DC2-0E1A-4016-A07E-BE80A60FEA81}" type="pres">
      <dgm:prSet presAssocID="{126BB371-4268-4693-A2E6-BDED4712141F}" presName="tx2" presStyleLbl="revTx" presStyleIdx="3" presStyleCnt="4"/>
      <dgm:spPr/>
    </dgm:pt>
    <dgm:pt modelId="{0907E914-6277-4CAF-9CE4-40F8A52FCCFE}" type="pres">
      <dgm:prSet presAssocID="{126BB371-4268-4693-A2E6-BDED4712141F}" presName="vert2" presStyleCnt="0"/>
      <dgm:spPr/>
    </dgm:pt>
    <dgm:pt modelId="{F53AF34B-32C1-4E50-AD7B-D1780210A879}" type="pres">
      <dgm:prSet presAssocID="{126BB371-4268-4693-A2E6-BDED4712141F}" presName="thinLine2b" presStyleLbl="callout" presStyleIdx="2" presStyleCnt="3"/>
      <dgm:spPr/>
    </dgm:pt>
    <dgm:pt modelId="{64D50183-D85C-41A1-A14C-32CCBDFC075F}" type="pres">
      <dgm:prSet presAssocID="{126BB371-4268-4693-A2E6-BDED4712141F}" presName="vertSpace2b" presStyleCnt="0"/>
      <dgm:spPr/>
    </dgm:pt>
  </dgm:ptLst>
  <dgm:cxnLst>
    <dgm:cxn modelId="{E0F9F21A-D965-44FB-9FA7-AB505EF44400}" type="presOf" srcId="{F32B3480-3103-4195-9892-FC5BBC012962}" destId="{3F1D30C4-979D-4000-8A14-3643A45C4FB4}" srcOrd="0" destOrd="0" presId="urn:microsoft.com/office/officeart/2008/layout/LinedList"/>
    <dgm:cxn modelId="{1898D834-93EF-4724-AB4E-AC93AE0F9636}" type="presOf" srcId="{56F26509-1595-4B9B-9A85-4AF871DB6EFD}" destId="{60BAF9A9-90F6-4D0C-8D98-B97F4BA3C38D}" srcOrd="0" destOrd="0" presId="urn:microsoft.com/office/officeart/2008/layout/LinedList"/>
    <dgm:cxn modelId="{AFBC7E60-E5B3-42EB-BB74-E7F834C73AC0}" type="presOf" srcId="{6DD4255E-4E4A-42B8-8CDF-AA9FA823B9FC}" destId="{42EFFA0F-71FA-438E-86FA-3A19937AD4BA}" srcOrd="0" destOrd="0" presId="urn:microsoft.com/office/officeart/2008/layout/LinedList"/>
    <dgm:cxn modelId="{5CB99346-4D7D-45D0-9BCD-958D0202D09E}" srcId="{F32B3480-3103-4195-9892-FC5BBC012962}" destId="{6DD4255E-4E4A-42B8-8CDF-AA9FA823B9FC}" srcOrd="0" destOrd="0" parTransId="{821A3C4E-505E-4A7E-9E4E-087232380914}" sibTransId="{366995F1-34EA-44EB-AF86-BB97C88B76F3}"/>
    <dgm:cxn modelId="{BA8DA87D-FE5E-479F-8AFB-A120E73EA617}" type="presOf" srcId="{126BB371-4268-4693-A2E6-BDED4712141F}" destId="{4D866DC2-0E1A-4016-A07E-BE80A60FEA81}" srcOrd="0" destOrd="0" presId="urn:microsoft.com/office/officeart/2008/layout/LinedList"/>
    <dgm:cxn modelId="{13533488-8EA0-481C-8910-A25B25D10E9C}" srcId="{F32B3480-3103-4195-9892-FC5BBC012962}" destId="{126BB371-4268-4693-A2E6-BDED4712141F}" srcOrd="2" destOrd="0" parTransId="{8CE1F889-AE37-4988-B2E4-A1ED9A24BF91}" sibTransId="{ABCFD4DA-536E-4267-926C-D0B0D9DC8684}"/>
    <dgm:cxn modelId="{EF011C97-53C0-45F6-992F-6B14C96B35C9}" srcId="{F32B3480-3103-4195-9892-FC5BBC012962}" destId="{56F26509-1595-4B9B-9A85-4AF871DB6EFD}" srcOrd="1" destOrd="0" parTransId="{7EC77C3B-EE77-4280-9129-FF70942C4A28}" sibTransId="{3DF96A98-A17E-4091-A353-4B9D4123D360}"/>
    <dgm:cxn modelId="{8304B7C4-08E9-45D1-9D79-94BC1A543D3E}" type="presOf" srcId="{095538B8-0BC1-49B9-8D10-752C3F684E08}" destId="{2983EA86-F324-414C-8CB3-8C39A8167AE3}" srcOrd="0" destOrd="0" presId="urn:microsoft.com/office/officeart/2008/layout/LinedList"/>
    <dgm:cxn modelId="{F404E5F8-A325-4C15-8CC1-72D6B024A0C0}" srcId="{095538B8-0BC1-49B9-8D10-752C3F684E08}" destId="{F32B3480-3103-4195-9892-FC5BBC012962}" srcOrd="0" destOrd="0" parTransId="{023C536D-8C57-4CAE-992C-FA7F2215C937}" sibTransId="{2E857C21-9073-4221-B109-A3AA3DA0DC2A}"/>
    <dgm:cxn modelId="{6120BFB8-E888-4757-B673-A35537BD3165}" type="presParOf" srcId="{2983EA86-F324-414C-8CB3-8C39A8167AE3}" destId="{922D2745-3F4A-40A1-BA6D-41D4894BCD74}" srcOrd="0" destOrd="0" presId="urn:microsoft.com/office/officeart/2008/layout/LinedList"/>
    <dgm:cxn modelId="{584A9F7F-A38C-4C7C-AEBC-13C2F375D77E}" type="presParOf" srcId="{2983EA86-F324-414C-8CB3-8C39A8167AE3}" destId="{2B45C0B7-F8C4-4611-A56E-8A0AC7EBE18B}" srcOrd="1" destOrd="0" presId="urn:microsoft.com/office/officeart/2008/layout/LinedList"/>
    <dgm:cxn modelId="{459CD693-284C-4E73-AF2C-31E46D5AC385}" type="presParOf" srcId="{2B45C0B7-F8C4-4611-A56E-8A0AC7EBE18B}" destId="{3F1D30C4-979D-4000-8A14-3643A45C4FB4}" srcOrd="0" destOrd="0" presId="urn:microsoft.com/office/officeart/2008/layout/LinedList"/>
    <dgm:cxn modelId="{06959641-0237-4A65-B21B-0E87644239AC}" type="presParOf" srcId="{2B45C0B7-F8C4-4611-A56E-8A0AC7EBE18B}" destId="{B10BD467-99B6-43F4-903B-F858431FFA2B}" srcOrd="1" destOrd="0" presId="urn:microsoft.com/office/officeart/2008/layout/LinedList"/>
    <dgm:cxn modelId="{1EBCE85B-2DD0-4C91-AB4C-10AFD2A33A7C}" type="presParOf" srcId="{B10BD467-99B6-43F4-903B-F858431FFA2B}" destId="{437F6B6B-0FDF-4D20-B423-4AA0FA0BD850}" srcOrd="0" destOrd="0" presId="urn:microsoft.com/office/officeart/2008/layout/LinedList"/>
    <dgm:cxn modelId="{C0F70893-D57A-4F9E-85AB-B3422B01AF97}" type="presParOf" srcId="{B10BD467-99B6-43F4-903B-F858431FFA2B}" destId="{F0051BB0-F126-42D4-998F-34E20D0E5808}" srcOrd="1" destOrd="0" presId="urn:microsoft.com/office/officeart/2008/layout/LinedList"/>
    <dgm:cxn modelId="{03FADA76-EC8E-4027-ABA5-42F7E11C03B9}" type="presParOf" srcId="{F0051BB0-F126-42D4-998F-34E20D0E5808}" destId="{F3ABA14F-6D90-47BC-A756-A28CF12D3F02}" srcOrd="0" destOrd="0" presId="urn:microsoft.com/office/officeart/2008/layout/LinedList"/>
    <dgm:cxn modelId="{E68DCDA6-541A-4836-8FF8-6FAE932DD338}" type="presParOf" srcId="{F0051BB0-F126-42D4-998F-34E20D0E5808}" destId="{42EFFA0F-71FA-438E-86FA-3A19937AD4BA}" srcOrd="1" destOrd="0" presId="urn:microsoft.com/office/officeart/2008/layout/LinedList"/>
    <dgm:cxn modelId="{CD150FE8-5597-4B5A-829C-4067FE30BDB7}" type="presParOf" srcId="{F0051BB0-F126-42D4-998F-34E20D0E5808}" destId="{16616997-5E5D-48DB-8223-D9C50DCD6D9A}" srcOrd="2" destOrd="0" presId="urn:microsoft.com/office/officeart/2008/layout/LinedList"/>
    <dgm:cxn modelId="{369F01B9-5FA8-42DD-8F7C-79812C9495C6}" type="presParOf" srcId="{B10BD467-99B6-43F4-903B-F858431FFA2B}" destId="{6AAE9118-D407-4529-A3AF-21ECDEE0CC81}" srcOrd="2" destOrd="0" presId="urn:microsoft.com/office/officeart/2008/layout/LinedList"/>
    <dgm:cxn modelId="{741913C3-C195-4D27-9134-D01E30B8F204}" type="presParOf" srcId="{B10BD467-99B6-43F4-903B-F858431FFA2B}" destId="{6CB2BA93-EBD9-4807-A5DF-08B685A1D530}" srcOrd="3" destOrd="0" presId="urn:microsoft.com/office/officeart/2008/layout/LinedList"/>
    <dgm:cxn modelId="{F570A48E-25CC-481A-B277-9296FE823F89}" type="presParOf" srcId="{B10BD467-99B6-43F4-903B-F858431FFA2B}" destId="{AD52A229-A341-4D19-8473-D48C2ACB9406}" srcOrd="4" destOrd="0" presId="urn:microsoft.com/office/officeart/2008/layout/LinedList"/>
    <dgm:cxn modelId="{C1D73E0B-C910-4B6C-9E8C-2528FBF7A9A9}" type="presParOf" srcId="{AD52A229-A341-4D19-8473-D48C2ACB9406}" destId="{7D34E16D-93A7-41F7-B07A-D7694B5DC2E8}" srcOrd="0" destOrd="0" presId="urn:microsoft.com/office/officeart/2008/layout/LinedList"/>
    <dgm:cxn modelId="{6DBC2014-EE71-40E9-9613-BD145335E902}" type="presParOf" srcId="{AD52A229-A341-4D19-8473-D48C2ACB9406}" destId="{60BAF9A9-90F6-4D0C-8D98-B97F4BA3C38D}" srcOrd="1" destOrd="0" presId="urn:microsoft.com/office/officeart/2008/layout/LinedList"/>
    <dgm:cxn modelId="{17C0B899-578E-4774-909E-496B8539DB13}" type="presParOf" srcId="{AD52A229-A341-4D19-8473-D48C2ACB9406}" destId="{B3260C83-EC18-40C5-A743-17CA1B3E8A9A}" srcOrd="2" destOrd="0" presId="urn:microsoft.com/office/officeart/2008/layout/LinedList"/>
    <dgm:cxn modelId="{3DAF1F85-AE1C-4BBA-9C73-7FF109051A96}" type="presParOf" srcId="{B10BD467-99B6-43F4-903B-F858431FFA2B}" destId="{C1350C90-E1D7-4A73-92B0-F5CD0F2DF729}" srcOrd="5" destOrd="0" presId="urn:microsoft.com/office/officeart/2008/layout/LinedList"/>
    <dgm:cxn modelId="{2A310CC0-AA58-46E8-9210-573B57FCEE73}" type="presParOf" srcId="{B10BD467-99B6-43F4-903B-F858431FFA2B}" destId="{FCA19C24-228D-4D0E-99B1-D7ABDC6F581C}" srcOrd="6" destOrd="0" presId="urn:microsoft.com/office/officeart/2008/layout/LinedList"/>
    <dgm:cxn modelId="{F617E284-3074-4EED-B79F-8C72FA469230}" type="presParOf" srcId="{B10BD467-99B6-43F4-903B-F858431FFA2B}" destId="{C8E519F8-682A-4523-A732-1DF257252011}" srcOrd="7" destOrd="0" presId="urn:microsoft.com/office/officeart/2008/layout/LinedList"/>
    <dgm:cxn modelId="{DFAAB7A9-C01B-4720-83F5-433C0BF4A248}" type="presParOf" srcId="{C8E519F8-682A-4523-A732-1DF257252011}" destId="{EEA2CF48-A047-4224-8B30-3177A81F94A3}" srcOrd="0" destOrd="0" presId="urn:microsoft.com/office/officeart/2008/layout/LinedList"/>
    <dgm:cxn modelId="{3F96631A-AC99-461E-98AD-CB3CF003D159}" type="presParOf" srcId="{C8E519F8-682A-4523-A732-1DF257252011}" destId="{4D866DC2-0E1A-4016-A07E-BE80A60FEA81}" srcOrd="1" destOrd="0" presId="urn:microsoft.com/office/officeart/2008/layout/LinedList"/>
    <dgm:cxn modelId="{73C26C30-8607-4E6A-BC4D-45CD9ABF0F05}" type="presParOf" srcId="{C8E519F8-682A-4523-A732-1DF257252011}" destId="{0907E914-6277-4CAF-9CE4-40F8A52FCCFE}" srcOrd="2" destOrd="0" presId="urn:microsoft.com/office/officeart/2008/layout/LinedList"/>
    <dgm:cxn modelId="{A0F2003A-5ABC-4A66-888D-735B07A6A108}" type="presParOf" srcId="{B10BD467-99B6-43F4-903B-F858431FFA2B}" destId="{F53AF34B-32C1-4E50-AD7B-D1780210A879}" srcOrd="8" destOrd="0" presId="urn:microsoft.com/office/officeart/2008/layout/LinedList"/>
    <dgm:cxn modelId="{353BFA0E-A42D-4505-A870-359963430EB1}" type="presParOf" srcId="{B10BD467-99B6-43F4-903B-F858431FFA2B}" destId="{64D50183-D85C-41A1-A14C-32CCBDFC075F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47B0047-D909-4515-8E02-6397ADF2D58A}" type="doc">
      <dgm:prSet loTypeId="urn:microsoft.com/office/officeart/2005/8/layout/cycle1" loCatId="cycle" qsTypeId="urn:microsoft.com/office/officeart/2005/8/quickstyle/simple3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9C50ECF7-DD1A-4B61-AE8E-3D853AAEC850}">
      <dgm:prSet phldrT="[Текст]"/>
      <dgm:spPr/>
      <dgm:t>
        <a:bodyPr/>
        <a:lstStyle/>
        <a:p>
          <a:endParaRPr lang="ru-RU" dirty="0"/>
        </a:p>
      </dgm:t>
    </dgm:pt>
    <dgm:pt modelId="{9E2B802F-D80D-4944-8A4A-A4AE7473C8B6}" type="parTrans" cxnId="{D790D7F2-1B7D-4FD5-B3CB-C2ACBECB1C8B}">
      <dgm:prSet/>
      <dgm:spPr/>
      <dgm:t>
        <a:bodyPr/>
        <a:lstStyle/>
        <a:p>
          <a:endParaRPr lang="ru-RU"/>
        </a:p>
      </dgm:t>
    </dgm:pt>
    <dgm:pt modelId="{7A5D878F-9F21-408C-9335-3144CD39E001}" type="sibTrans" cxnId="{D790D7F2-1B7D-4FD5-B3CB-C2ACBECB1C8B}">
      <dgm:prSet/>
      <dgm:spPr/>
      <dgm:t>
        <a:bodyPr/>
        <a:lstStyle/>
        <a:p>
          <a:endParaRPr lang="ru-RU"/>
        </a:p>
      </dgm:t>
    </dgm:pt>
    <dgm:pt modelId="{90DBBEBF-51BF-4690-BD57-8B3D00BE9FC0}">
      <dgm:prSet phldrT="[Текст]"/>
      <dgm:spPr/>
      <dgm:t>
        <a:bodyPr/>
        <a:lstStyle/>
        <a:p>
          <a:endParaRPr lang="ru-RU" dirty="0"/>
        </a:p>
      </dgm:t>
    </dgm:pt>
    <dgm:pt modelId="{93390740-FCC9-459B-88AF-CDA408C2A2BC}" type="parTrans" cxnId="{C8E32B3F-A84E-442E-A1AD-36A34B17518B}">
      <dgm:prSet/>
      <dgm:spPr/>
      <dgm:t>
        <a:bodyPr/>
        <a:lstStyle/>
        <a:p>
          <a:endParaRPr lang="ru-RU"/>
        </a:p>
      </dgm:t>
    </dgm:pt>
    <dgm:pt modelId="{2BAAF59E-043A-442F-B3E3-A751A9FDDB02}" type="sibTrans" cxnId="{C8E32B3F-A84E-442E-A1AD-36A34B17518B}">
      <dgm:prSet/>
      <dgm:spPr/>
      <dgm:t>
        <a:bodyPr/>
        <a:lstStyle/>
        <a:p>
          <a:endParaRPr lang="ru-RU"/>
        </a:p>
      </dgm:t>
    </dgm:pt>
    <dgm:pt modelId="{8CC5AA1C-336B-4025-BBDF-3D6723D2D7B8}">
      <dgm:prSet phldrT="[Текст]"/>
      <dgm:spPr/>
      <dgm:t>
        <a:bodyPr/>
        <a:lstStyle/>
        <a:p>
          <a:endParaRPr lang="ru-RU" dirty="0"/>
        </a:p>
      </dgm:t>
    </dgm:pt>
    <dgm:pt modelId="{9E8E1197-9259-43F5-83BB-1E151DD14A8B}" type="parTrans" cxnId="{F3B791BC-BFE0-4DDB-A0ED-BADAA2EF456F}">
      <dgm:prSet/>
      <dgm:spPr/>
      <dgm:t>
        <a:bodyPr/>
        <a:lstStyle/>
        <a:p>
          <a:endParaRPr lang="ru-RU"/>
        </a:p>
      </dgm:t>
    </dgm:pt>
    <dgm:pt modelId="{605930A0-E52E-405F-B4F8-3DA045A259F8}" type="sibTrans" cxnId="{F3B791BC-BFE0-4DDB-A0ED-BADAA2EF456F}">
      <dgm:prSet/>
      <dgm:spPr/>
      <dgm:t>
        <a:bodyPr/>
        <a:lstStyle/>
        <a:p>
          <a:endParaRPr lang="ru-RU"/>
        </a:p>
      </dgm:t>
    </dgm:pt>
    <dgm:pt modelId="{45E7F3D3-2F89-491E-8416-860E96A00D2C}">
      <dgm:prSet phldrT="[Текст]"/>
      <dgm:spPr/>
      <dgm:t>
        <a:bodyPr/>
        <a:lstStyle/>
        <a:p>
          <a:endParaRPr lang="ru-RU" dirty="0"/>
        </a:p>
      </dgm:t>
    </dgm:pt>
    <dgm:pt modelId="{F10E7D1F-A5A9-4CF0-9A29-689C25FD857E}" type="parTrans" cxnId="{AF5856B5-66AB-4157-9D87-6EF96883A78D}">
      <dgm:prSet/>
      <dgm:spPr/>
      <dgm:t>
        <a:bodyPr/>
        <a:lstStyle/>
        <a:p>
          <a:endParaRPr lang="ru-RU"/>
        </a:p>
      </dgm:t>
    </dgm:pt>
    <dgm:pt modelId="{B983E894-1612-41B8-9F7D-E2A09AEACA1B}" type="sibTrans" cxnId="{AF5856B5-66AB-4157-9D87-6EF96883A78D}">
      <dgm:prSet/>
      <dgm:spPr/>
      <dgm:t>
        <a:bodyPr/>
        <a:lstStyle/>
        <a:p>
          <a:endParaRPr lang="ru-RU"/>
        </a:p>
      </dgm:t>
    </dgm:pt>
    <dgm:pt modelId="{1F9A26B8-6BB4-40E9-B7E4-EAA41F2E829C}">
      <dgm:prSet phldrT="[Текст]"/>
      <dgm:spPr/>
      <dgm:t>
        <a:bodyPr/>
        <a:lstStyle/>
        <a:p>
          <a:endParaRPr lang="ru-RU" dirty="0"/>
        </a:p>
      </dgm:t>
    </dgm:pt>
    <dgm:pt modelId="{92E6289F-5A59-4AF4-8E01-3492E2810B0E}" type="parTrans" cxnId="{648BF37F-4832-4BD5-BA85-810FD5F39865}">
      <dgm:prSet/>
      <dgm:spPr/>
      <dgm:t>
        <a:bodyPr/>
        <a:lstStyle/>
        <a:p>
          <a:endParaRPr lang="ru-RU"/>
        </a:p>
      </dgm:t>
    </dgm:pt>
    <dgm:pt modelId="{BE6F57E3-EF92-4275-8857-1A4BCBFA1B9C}" type="sibTrans" cxnId="{648BF37F-4832-4BD5-BA85-810FD5F39865}">
      <dgm:prSet/>
      <dgm:spPr/>
      <dgm:t>
        <a:bodyPr/>
        <a:lstStyle/>
        <a:p>
          <a:endParaRPr lang="ru-RU"/>
        </a:p>
      </dgm:t>
    </dgm:pt>
    <dgm:pt modelId="{F2811F25-E110-4AA8-A483-26FA4B03F50A}">
      <dgm:prSet/>
      <dgm:spPr/>
      <dgm:t>
        <a:bodyPr/>
        <a:lstStyle/>
        <a:p>
          <a:endParaRPr lang="ru-RU" dirty="0"/>
        </a:p>
      </dgm:t>
    </dgm:pt>
    <dgm:pt modelId="{E776E612-72CD-4082-BF13-402D4FA04021}" type="parTrans" cxnId="{B33D3EF5-C534-428C-8989-BE3490AE6763}">
      <dgm:prSet/>
      <dgm:spPr/>
      <dgm:t>
        <a:bodyPr/>
        <a:lstStyle/>
        <a:p>
          <a:endParaRPr lang="ru-RU"/>
        </a:p>
      </dgm:t>
    </dgm:pt>
    <dgm:pt modelId="{4F3E0A43-2E53-45C8-B84E-47DEADDEEA6F}" type="sibTrans" cxnId="{B33D3EF5-C534-428C-8989-BE3490AE6763}">
      <dgm:prSet/>
      <dgm:spPr/>
      <dgm:t>
        <a:bodyPr/>
        <a:lstStyle/>
        <a:p>
          <a:endParaRPr lang="ru-RU"/>
        </a:p>
      </dgm:t>
    </dgm:pt>
    <dgm:pt modelId="{780BE946-4A0B-4307-A60F-658A2C7AFFC6}">
      <dgm:prSet/>
      <dgm:spPr/>
      <dgm:t>
        <a:bodyPr/>
        <a:lstStyle/>
        <a:p>
          <a:endParaRPr lang="ru-RU"/>
        </a:p>
      </dgm:t>
    </dgm:pt>
    <dgm:pt modelId="{DFE51B0F-0B90-4811-8407-C5E469AAE31A}" type="parTrans" cxnId="{E1D4BFCD-5ED7-4338-ACCB-25512A66D07A}">
      <dgm:prSet/>
      <dgm:spPr/>
      <dgm:t>
        <a:bodyPr/>
        <a:lstStyle/>
        <a:p>
          <a:endParaRPr lang="ru-RU"/>
        </a:p>
      </dgm:t>
    </dgm:pt>
    <dgm:pt modelId="{66762AB4-23B4-4BE4-B3DB-6A1CDD7C2244}" type="sibTrans" cxnId="{E1D4BFCD-5ED7-4338-ACCB-25512A66D07A}">
      <dgm:prSet/>
      <dgm:spPr/>
      <dgm:t>
        <a:bodyPr/>
        <a:lstStyle/>
        <a:p>
          <a:endParaRPr lang="ru-RU"/>
        </a:p>
      </dgm:t>
    </dgm:pt>
    <dgm:pt modelId="{EB9D2F4D-7E88-4AB5-9075-366E4FC777DF}" type="pres">
      <dgm:prSet presAssocID="{A47B0047-D909-4515-8E02-6397ADF2D58A}" presName="cycle" presStyleCnt="0">
        <dgm:presLayoutVars>
          <dgm:dir/>
          <dgm:resizeHandles val="exact"/>
        </dgm:presLayoutVars>
      </dgm:prSet>
      <dgm:spPr/>
    </dgm:pt>
    <dgm:pt modelId="{CAB8C07A-75C9-49E4-BF2A-99B925F4E96E}" type="pres">
      <dgm:prSet presAssocID="{9C50ECF7-DD1A-4B61-AE8E-3D853AAEC850}" presName="dummy" presStyleCnt="0"/>
      <dgm:spPr/>
    </dgm:pt>
    <dgm:pt modelId="{FF05EF16-B214-433F-83BB-01F165FC369E}" type="pres">
      <dgm:prSet presAssocID="{9C50ECF7-DD1A-4B61-AE8E-3D853AAEC850}" presName="node" presStyleLbl="revTx" presStyleIdx="0" presStyleCnt="7">
        <dgm:presLayoutVars>
          <dgm:bulletEnabled val="1"/>
        </dgm:presLayoutVars>
      </dgm:prSet>
      <dgm:spPr/>
    </dgm:pt>
    <dgm:pt modelId="{76CB328C-D0FB-4EFB-9AB9-55402097198C}" type="pres">
      <dgm:prSet presAssocID="{7A5D878F-9F21-408C-9335-3144CD39E001}" presName="sibTrans" presStyleLbl="node1" presStyleIdx="0" presStyleCnt="7"/>
      <dgm:spPr/>
    </dgm:pt>
    <dgm:pt modelId="{AB0A04C6-2C5D-4135-8812-A0585F38E6C5}" type="pres">
      <dgm:prSet presAssocID="{90DBBEBF-51BF-4690-BD57-8B3D00BE9FC0}" presName="dummy" presStyleCnt="0"/>
      <dgm:spPr/>
    </dgm:pt>
    <dgm:pt modelId="{D13B8914-516D-4CE0-BF7F-5CDFCF16FAFA}" type="pres">
      <dgm:prSet presAssocID="{90DBBEBF-51BF-4690-BD57-8B3D00BE9FC0}" presName="node" presStyleLbl="revTx" presStyleIdx="1" presStyleCnt="7">
        <dgm:presLayoutVars>
          <dgm:bulletEnabled val="1"/>
        </dgm:presLayoutVars>
      </dgm:prSet>
      <dgm:spPr/>
    </dgm:pt>
    <dgm:pt modelId="{4E9682D0-C583-43AE-B98C-E27798CEC740}" type="pres">
      <dgm:prSet presAssocID="{2BAAF59E-043A-442F-B3E3-A751A9FDDB02}" presName="sibTrans" presStyleLbl="node1" presStyleIdx="1" presStyleCnt="7"/>
      <dgm:spPr/>
    </dgm:pt>
    <dgm:pt modelId="{E702DABF-1783-4CDD-ADC6-FA8C46841A9D}" type="pres">
      <dgm:prSet presAssocID="{8CC5AA1C-336B-4025-BBDF-3D6723D2D7B8}" presName="dummy" presStyleCnt="0"/>
      <dgm:spPr/>
    </dgm:pt>
    <dgm:pt modelId="{7FF46458-0474-4760-B627-C614CE0FEC0C}" type="pres">
      <dgm:prSet presAssocID="{8CC5AA1C-336B-4025-BBDF-3D6723D2D7B8}" presName="node" presStyleLbl="revTx" presStyleIdx="2" presStyleCnt="7">
        <dgm:presLayoutVars>
          <dgm:bulletEnabled val="1"/>
        </dgm:presLayoutVars>
      </dgm:prSet>
      <dgm:spPr/>
    </dgm:pt>
    <dgm:pt modelId="{5401ACD8-AFEE-4DEA-A193-5EE5B8A6B255}" type="pres">
      <dgm:prSet presAssocID="{605930A0-E52E-405F-B4F8-3DA045A259F8}" presName="sibTrans" presStyleLbl="node1" presStyleIdx="2" presStyleCnt="7"/>
      <dgm:spPr/>
    </dgm:pt>
    <dgm:pt modelId="{E4769C65-D0C7-4D4B-B4C2-5A4BA1CB5FEE}" type="pres">
      <dgm:prSet presAssocID="{45E7F3D3-2F89-491E-8416-860E96A00D2C}" presName="dummy" presStyleCnt="0"/>
      <dgm:spPr/>
    </dgm:pt>
    <dgm:pt modelId="{37A82AC4-D919-42B6-A09B-5627C9775046}" type="pres">
      <dgm:prSet presAssocID="{45E7F3D3-2F89-491E-8416-860E96A00D2C}" presName="node" presStyleLbl="revTx" presStyleIdx="3" presStyleCnt="7">
        <dgm:presLayoutVars>
          <dgm:bulletEnabled val="1"/>
        </dgm:presLayoutVars>
      </dgm:prSet>
      <dgm:spPr/>
    </dgm:pt>
    <dgm:pt modelId="{C85ADFAB-529D-4BF1-9A43-BCBCA9ACBCA8}" type="pres">
      <dgm:prSet presAssocID="{B983E894-1612-41B8-9F7D-E2A09AEACA1B}" presName="sibTrans" presStyleLbl="node1" presStyleIdx="3" presStyleCnt="7"/>
      <dgm:spPr/>
    </dgm:pt>
    <dgm:pt modelId="{B5722EF1-2C07-4513-9D96-466D24634C6A}" type="pres">
      <dgm:prSet presAssocID="{F2811F25-E110-4AA8-A483-26FA4B03F50A}" presName="dummy" presStyleCnt="0"/>
      <dgm:spPr/>
    </dgm:pt>
    <dgm:pt modelId="{855AFBF9-B659-4C0A-BCE3-F5C24827B1CB}" type="pres">
      <dgm:prSet presAssocID="{F2811F25-E110-4AA8-A483-26FA4B03F50A}" presName="node" presStyleLbl="revTx" presStyleIdx="4" presStyleCnt="7">
        <dgm:presLayoutVars>
          <dgm:bulletEnabled val="1"/>
        </dgm:presLayoutVars>
      </dgm:prSet>
      <dgm:spPr/>
    </dgm:pt>
    <dgm:pt modelId="{367C1893-87BE-4278-B1C1-E14BC725F057}" type="pres">
      <dgm:prSet presAssocID="{4F3E0A43-2E53-45C8-B84E-47DEADDEEA6F}" presName="sibTrans" presStyleLbl="node1" presStyleIdx="4" presStyleCnt="7"/>
      <dgm:spPr/>
    </dgm:pt>
    <dgm:pt modelId="{A54E1C83-D717-4A8F-BF55-FF5165725784}" type="pres">
      <dgm:prSet presAssocID="{780BE946-4A0B-4307-A60F-658A2C7AFFC6}" presName="dummy" presStyleCnt="0"/>
      <dgm:spPr/>
    </dgm:pt>
    <dgm:pt modelId="{406B8B89-84BA-43C9-ADE8-20559A52E70A}" type="pres">
      <dgm:prSet presAssocID="{780BE946-4A0B-4307-A60F-658A2C7AFFC6}" presName="node" presStyleLbl="revTx" presStyleIdx="5" presStyleCnt="7">
        <dgm:presLayoutVars>
          <dgm:bulletEnabled val="1"/>
        </dgm:presLayoutVars>
      </dgm:prSet>
      <dgm:spPr/>
    </dgm:pt>
    <dgm:pt modelId="{D6162559-08D0-48B0-B995-5E8A7CE94946}" type="pres">
      <dgm:prSet presAssocID="{66762AB4-23B4-4BE4-B3DB-6A1CDD7C2244}" presName="sibTrans" presStyleLbl="node1" presStyleIdx="5" presStyleCnt="7"/>
      <dgm:spPr/>
    </dgm:pt>
    <dgm:pt modelId="{8DD88D11-88C3-4FF1-AE27-966A895682E0}" type="pres">
      <dgm:prSet presAssocID="{1F9A26B8-6BB4-40E9-B7E4-EAA41F2E829C}" presName="dummy" presStyleCnt="0"/>
      <dgm:spPr/>
    </dgm:pt>
    <dgm:pt modelId="{3CF9F68F-21C5-41F5-B8E2-259A4768C179}" type="pres">
      <dgm:prSet presAssocID="{1F9A26B8-6BB4-40E9-B7E4-EAA41F2E829C}" presName="node" presStyleLbl="revTx" presStyleIdx="6" presStyleCnt="7">
        <dgm:presLayoutVars>
          <dgm:bulletEnabled val="1"/>
        </dgm:presLayoutVars>
      </dgm:prSet>
      <dgm:spPr/>
    </dgm:pt>
    <dgm:pt modelId="{F58B908F-1290-4697-8272-9F7CE27BA345}" type="pres">
      <dgm:prSet presAssocID="{BE6F57E3-EF92-4275-8857-1A4BCBFA1B9C}" presName="sibTrans" presStyleLbl="node1" presStyleIdx="6" presStyleCnt="7"/>
      <dgm:spPr/>
    </dgm:pt>
  </dgm:ptLst>
  <dgm:cxnLst>
    <dgm:cxn modelId="{AEFAF023-DEE7-46A7-B8C0-7C9B16162FE5}" type="presOf" srcId="{605930A0-E52E-405F-B4F8-3DA045A259F8}" destId="{5401ACD8-AFEE-4DEA-A193-5EE5B8A6B255}" srcOrd="0" destOrd="0" presId="urn:microsoft.com/office/officeart/2005/8/layout/cycle1"/>
    <dgm:cxn modelId="{DED1F127-3604-47D4-86D5-9286EDC171FD}" type="presOf" srcId="{BE6F57E3-EF92-4275-8857-1A4BCBFA1B9C}" destId="{F58B908F-1290-4697-8272-9F7CE27BA345}" srcOrd="0" destOrd="0" presId="urn:microsoft.com/office/officeart/2005/8/layout/cycle1"/>
    <dgm:cxn modelId="{C8E32B3F-A84E-442E-A1AD-36A34B17518B}" srcId="{A47B0047-D909-4515-8E02-6397ADF2D58A}" destId="{90DBBEBF-51BF-4690-BD57-8B3D00BE9FC0}" srcOrd="1" destOrd="0" parTransId="{93390740-FCC9-459B-88AF-CDA408C2A2BC}" sibTransId="{2BAAF59E-043A-442F-B3E3-A751A9FDDB02}"/>
    <dgm:cxn modelId="{A3D0EA60-8D56-4E07-96A7-A71130C7CFBB}" type="presOf" srcId="{66762AB4-23B4-4BE4-B3DB-6A1CDD7C2244}" destId="{D6162559-08D0-48B0-B995-5E8A7CE94946}" srcOrd="0" destOrd="0" presId="urn:microsoft.com/office/officeart/2005/8/layout/cycle1"/>
    <dgm:cxn modelId="{50DC2A43-C7E7-4531-8D37-5EC9FBF5E248}" type="presOf" srcId="{8CC5AA1C-336B-4025-BBDF-3D6723D2D7B8}" destId="{7FF46458-0474-4760-B627-C614CE0FEC0C}" srcOrd="0" destOrd="0" presId="urn:microsoft.com/office/officeart/2005/8/layout/cycle1"/>
    <dgm:cxn modelId="{C5A00279-6877-48FB-AE04-4BE2E24813D4}" type="presOf" srcId="{4F3E0A43-2E53-45C8-B84E-47DEADDEEA6F}" destId="{367C1893-87BE-4278-B1C1-E14BC725F057}" srcOrd="0" destOrd="0" presId="urn:microsoft.com/office/officeart/2005/8/layout/cycle1"/>
    <dgm:cxn modelId="{5A65E57C-7DD8-47F3-9123-16F0FC32B55E}" type="presOf" srcId="{1F9A26B8-6BB4-40E9-B7E4-EAA41F2E829C}" destId="{3CF9F68F-21C5-41F5-B8E2-259A4768C179}" srcOrd="0" destOrd="0" presId="urn:microsoft.com/office/officeart/2005/8/layout/cycle1"/>
    <dgm:cxn modelId="{648BF37F-4832-4BD5-BA85-810FD5F39865}" srcId="{A47B0047-D909-4515-8E02-6397ADF2D58A}" destId="{1F9A26B8-6BB4-40E9-B7E4-EAA41F2E829C}" srcOrd="6" destOrd="0" parTransId="{92E6289F-5A59-4AF4-8E01-3492E2810B0E}" sibTransId="{BE6F57E3-EF92-4275-8857-1A4BCBFA1B9C}"/>
    <dgm:cxn modelId="{951AC9B4-899C-432B-A3DD-74A7872102A5}" type="presOf" srcId="{780BE946-4A0B-4307-A60F-658A2C7AFFC6}" destId="{406B8B89-84BA-43C9-ADE8-20559A52E70A}" srcOrd="0" destOrd="0" presId="urn:microsoft.com/office/officeart/2005/8/layout/cycle1"/>
    <dgm:cxn modelId="{AF5856B5-66AB-4157-9D87-6EF96883A78D}" srcId="{A47B0047-D909-4515-8E02-6397ADF2D58A}" destId="{45E7F3D3-2F89-491E-8416-860E96A00D2C}" srcOrd="3" destOrd="0" parTransId="{F10E7D1F-A5A9-4CF0-9A29-689C25FD857E}" sibTransId="{B983E894-1612-41B8-9F7D-E2A09AEACA1B}"/>
    <dgm:cxn modelId="{F3B791BC-BFE0-4DDB-A0ED-BADAA2EF456F}" srcId="{A47B0047-D909-4515-8E02-6397ADF2D58A}" destId="{8CC5AA1C-336B-4025-BBDF-3D6723D2D7B8}" srcOrd="2" destOrd="0" parTransId="{9E8E1197-9259-43F5-83BB-1E151DD14A8B}" sibTransId="{605930A0-E52E-405F-B4F8-3DA045A259F8}"/>
    <dgm:cxn modelId="{91FCDEBD-EEFF-44C8-A892-1AD79574EC95}" type="presOf" srcId="{7A5D878F-9F21-408C-9335-3144CD39E001}" destId="{76CB328C-D0FB-4EFB-9AB9-55402097198C}" srcOrd="0" destOrd="0" presId="urn:microsoft.com/office/officeart/2005/8/layout/cycle1"/>
    <dgm:cxn modelId="{2425FDBE-7CCE-491A-9ED9-B3A2E9D3B8F5}" type="presOf" srcId="{B983E894-1612-41B8-9F7D-E2A09AEACA1B}" destId="{C85ADFAB-529D-4BF1-9A43-BCBCA9ACBCA8}" srcOrd="0" destOrd="0" presId="urn:microsoft.com/office/officeart/2005/8/layout/cycle1"/>
    <dgm:cxn modelId="{EBE883CC-D08E-41AB-883A-0DCA93FAE94A}" type="presOf" srcId="{F2811F25-E110-4AA8-A483-26FA4B03F50A}" destId="{855AFBF9-B659-4C0A-BCE3-F5C24827B1CB}" srcOrd="0" destOrd="0" presId="urn:microsoft.com/office/officeart/2005/8/layout/cycle1"/>
    <dgm:cxn modelId="{E1D4BFCD-5ED7-4338-ACCB-25512A66D07A}" srcId="{A47B0047-D909-4515-8E02-6397ADF2D58A}" destId="{780BE946-4A0B-4307-A60F-658A2C7AFFC6}" srcOrd="5" destOrd="0" parTransId="{DFE51B0F-0B90-4811-8407-C5E469AAE31A}" sibTransId="{66762AB4-23B4-4BE4-B3DB-6A1CDD7C2244}"/>
    <dgm:cxn modelId="{450F53CF-CDB3-436C-8F62-FD7C06F477C3}" type="presOf" srcId="{90DBBEBF-51BF-4690-BD57-8B3D00BE9FC0}" destId="{D13B8914-516D-4CE0-BF7F-5CDFCF16FAFA}" srcOrd="0" destOrd="0" presId="urn:microsoft.com/office/officeart/2005/8/layout/cycle1"/>
    <dgm:cxn modelId="{114423E0-4DE2-43CD-9533-62041D5A9FFC}" type="presOf" srcId="{45E7F3D3-2F89-491E-8416-860E96A00D2C}" destId="{37A82AC4-D919-42B6-A09B-5627C9775046}" srcOrd="0" destOrd="0" presId="urn:microsoft.com/office/officeart/2005/8/layout/cycle1"/>
    <dgm:cxn modelId="{916551ED-DC7F-45FA-9C1A-3C55A84E73F9}" type="presOf" srcId="{2BAAF59E-043A-442F-B3E3-A751A9FDDB02}" destId="{4E9682D0-C583-43AE-B98C-E27798CEC740}" srcOrd="0" destOrd="0" presId="urn:microsoft.com/office/officeart/2005/8/layout/cycle1"/>
    <dgm:cxn modelId="{1AFD72EF-408D-46EF-8DE4-6842442C4C5D}" type="presOf" srcId="{9C50ECF7-DD1A-4B61-AE8E-3D853AAEC850}" destId="{FF05EF16-B214-433F-83BB-01F165FC369E}" srcOrd="0" destOrd="0" presId="urn:microsoft.com/office/officeart/2005/8/layout/cycle1"/>
    <dgm:cxn modelId="{F72FAFEF-2C45-4F4F-86D5-DB34F3828F14}" type="presOf" srcId="{A47B0047-D909-4515-8E02-6397ADF2D58A}" destId="{EB9D2F4D-7E88-4AB5-9075-366E4FC777DF}" srcOrd="0" destOrd="0" presId="urn:microsoft.com/office/officeart/2005/8/layout/cycle1"/>
    <dgm:cxn modelId="{D790D7F2-1B7D-4FD5-B3CB-C2ACBECB1C8B}" srcId="{A47B0047-D909-4515-8E02-6397ADF2D58A}" destId="{9C50ECF7-DD1A-4B61-AE8E-3D853AAEC850}" srcOrd="0" destOrd="0" parTransId="{9E2B802F-D80D-4944-8A4A-A4AE7473C8B6}" sibTransId="{7A5D878F-9F21-408C-9335-3144CD39E001}"/>
    <dgm:cxn modelId="{B33D3EF5-C534-428C-8989-BE3490AE6763}" srcId="{A47B0047-D909-4515-8E02-6397ADF2D58A}" destId="{F2811F25-E110-4AA8-A483-26FA4B03F50A}" srcOrd="4" destOrd="0" parTransId="{E776E612-72CD-4082-BF13-402D4FA04021}" sibTransId="{4F3E0A43-2E53-45C8-B84E-47DEADDEEA6F}"/>
    <dgm:cxn modelId="{BB7A94C4-1ECA-43BB-882F-9827261C1EB7}" type="presParOf" srcId="{EB9D2F4D-7E88-4AB5-9075-366E4FC777DF}" destId="{CAB8C07A-75C9-49E4-BF2A-99B925F4E96E}" srcOrd="0" destOrd="0" presId="urn:microsoft.com/office/officeart/2005/8/layout/cycle1"/>
    <dgm:cxn modelId="{F6989AEE-DC52-4228-85D5-230DFBAB69E8}" type="presParOf" srcId="{EB9D2F4D-7E88-4AB5-9075-366E4FC777DF}" destId="{FF05EF16-B214-433F-83BB-01F165FC369E}" srcOrd="1" destOrd="0" presId="urn:microsoft.com/office/officeart/2005/8/layout/cycle1"/>
    <dgm:cxn modelId="{C3A91472-4794-4ED0-AD77-45912A13DCDE}" type="presParOf" srcId="{EB9D2F4D-7E88-4AB5-9075-366E4FC777DF}" destId="{76CB328C-D0FB-4EFB-9AB9-55402097198C}" srcOrd="2" destOrd="0" presId="urn:microsoft.com/office/officeart/2005/8/layout/cycle1"/>
    <dgm:cxn modelId="{147B53ED-56A3-469F-B45D-3E0267DFB13B}" type="presParOf" srcId="{EB9D2F4D-7E88-4AB5-9075-366E4FC777DF}" destId="{AB0A04C6-2C5D-4135-8812-A0585F38E6C5}" srcOrd="3" destOrd="0" presId="urn:microsoft.com/office/officeart/2005/8/layout/cycle1"/>
    <dgm:cxn modelId="{B51FE711-FE0F-4812-8D81-AFCBAB275555}" type="presParOf" srcId="{EB9D2F4D-7E88-4AB5-9075-366E4FC777DF}" destId="{D13B8914-516D-4CE0-BF7F-5CDFCF16FAFA}" srcOrd="4" destOrd="0" presId="urn:microsoft.com/office/officeart/2005/8/layout/cycle1"/>
    <dgm:cxn modelId="{3315AE4D-F52B-4172-A6A3-ACB434B5EE86}" type="presParOf" srcId="{EB9D2F4D-7E88-4AB5-9075-366E4FC777DF}" destId="{4E9682D0-C583-43AE-B98C-E27798CEC740}" srcOrd="5" destOrd="0" presId="urn:microsoft.com/office/officeart/2005/8/layout/cycle1"/>
    <dgm:cxn modelId="{64C59DBC-EC66-4D94-BF57-1CE47D4A8F34}" type="presParOf" srcId="{EB9D2F4D-7E88-4AB5-9075-366E4FC777DF}" destId="{E702DABF-1783-4CDD-ADC6-FA8C46841A9D}" srcOrd="6" destOrd="0" presId="urn:microsoft.com/office/officeart/2005/8/layout/cycle1"/>
    <dgm:cxn modelId="{B69D9615-DE70-425A-B2B9-823CD958D59D}" type="presParOf" srcId="{EB9D2F4D-7E88-4AB5-9075-366E4FC777DF}" destId="{7FF46458-0474-4760-B627-C614CE0FEC0C}" srcOrd="7" destOrd="0" presId="urn:microsoft.com/office/officeart/2005/8/layout/cycle1"/>
    <dgm:cxn modelId="{FB305238-567B-4CA5-A1EC-A90118496CCE}" type="presParOf" srcId="{EB9D2F4D-7E88-4AB5-9075-366E4FC777DF}" destId="{5401ACD8-AFEE-4DEA-A193-5EE5B8A6B255}" srcOrd="8" destOrd="0" presId="urn:microsoft.com/office/officeart/2005/8/layout/cycle1"/>
    <dgm:cxn modelId="{192FB2D0-A566-4C65-88E9-AE1FDC0358A4}" type="presParOf" srcId="{EB9D2F4D-7E88-4AB5-9075-366E4FC777DF}" destId="{E4769C65-D0C7-4D4B-B4C2-5A4BA1CB5FEE}" srcOrd="9" destOrd="0" presId="urn:microsoft.com/office/officeart/2005/8/layout/cycle1"/>
    <dgm:cxn modelId="{2D29635B-50C5-438F-A91E-F39014DE0149}" type="presParOf" srcId="{EB9D2F4D-7E88-4AB5-9075-366E4FC777DF}" destId="{37A82AC4-D919-42B6-A09B-5627C9775046}" srcOrd="10" destOrd="0" presId="urn:microsoft.com/office/officeart/2005/8/layout/cycle1"/>
    <dgm:cxn modelId="{D41ECB1B-B14C-4FB2-9282-1C218929E018}" type="presParOf" srcId="{EB9D2F4D-7E88-4AB5-9075-366E4FC777DF}" destId="{C85ADFAB-529D-4BF1-9A43-BCBCA9ACBCA8}" srcOrd="11" destOrd="0" presId="urn:microsoft.com/office/officeart/2005/8/layout/cycle1"/>
    <dgm:cxn modelId="{4653E1A1-42B5-4447-BE5A-5DFB04EF580F}" type="presParOf" srcId="{EB9D2F4D-7E88-4AB5-9075-366E4FC777DF}" destId="{B5722EF1-2C07-4513-9D96-466D24634C6A}" srcOrd="12" destOrd="0" presId="urn:microsoft.com/office/officeart/2005/8/layout/cycle1"/>
    <dgm:cxn modelId="{BBFBA7BD-AB0B-43E2-B79C-987C8A5A48EF}" type="presParOf" srcId="{EB9D2F4D-7E88-4AB5-9075-366E4FC777DF}" destId="{855AFBF9-B659-4C0A-BCE3-F5C24827B1CB}" srcOrd="13" destOrd="0" presId="urn:microsoft.com/office/officeart/2005/8/layout/cycle1"/>
    <dgm:cxn modelId="{1306D26A-085E-43DF-A1FF-DE0511D07709}" type="presParOf" srcId="{EB9D2F4D-7E88-4AB5-9075-366E4FC777DF}" destId="{367C1893-87BE-4278-B1C1-E14BC725F057}" srcOrd="14" destOrd="0" presId="urn:microsoft.com/office/officeart/2005/8/layout/cycle1"/>
    <dgm:cxn modelId="{4248E007-EC6E-4140-B56B-3935F504EF60}" type="presParOf" srcId="{EB9D2F4D-7E88-4AB5-9075-366E4FC777DF}" destId="{A54E1C83-D717-4A8F-BF55-FF5165725784}" srcOrd="15" destOrd="0" presId="urn:microsoft.com/office/officeart/2005/8/layout/cycle1"/>
    <dgm:cxn modelId="{0589669A-4584-455D-B92C-AE1CA2ACD38F}" type="presParOf" srcId="{EB9D2F4D-7E88-4AB5-9075-366E4FC777DF}" destId="{406B8B89-84BA-43C9-ADE8-20559A52E70A}" srcOrd="16" destOrd="0" presId="urn:microsoft.com/office/officeart/2005/8/layout/cycle1"/>
    <dgm:cxn modelId="{5B27315C-67A0-492E-A247-32266478CC0F}" type="presParOf" srcId="{EB9D2F4D-7E88-4AB5-9075-366E4FC777DF}" destId="{D6162559-08D0-48B0-B995-5E8A7CE94946}" srcOrd="17" destOrd="0" presId="urn:microsoft.com/office/officeart/2005/8/layout/cycle1"/>
    <dgm:cxn modelId="{F9472261-DB18-4613-9BCD-BB8470A3D16E}" type="presParOf" srcId="{EB9D2F4D-7E88-4AB5-9075-366E4FC777DF}" destId="{8DD88D11-88C3-4FF1-AE27-966A895682E0}" srcOrd="18" destOrd="0" presId="urn:microsoft.com/office/officeart/2005/8/layout/cycle1"/>
    <dgm:cxn modelId="{E9894091-6FA3-4866-BF9D-21CC25C3F352}" type="presParOf" srcId="{EB9D2F4D-7E88-4AB5-9075-366E4FC777DF}" destId="{3CF9F68F-21C5-41F5-B8E2-259A4768C179}" srcOrd="19" destOrd="0" presId="urn:microsoft.com/office/officeart/2005/8/layout/cycle1"/>
    <dgm:cxn modelId="{5AD43DFF-9F07-4756-AC42-92C8CB667AA2}" type="presParOf" srcId="{EB9D2F4D-7E88-4AB5-9075-366E4FC777DF}" destId="{F58B908F-1290-4697-8272-9F7CE27BA345}" srcOrd="20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47B0047-D909-4515-8E02-6397ADF2D58A}" type="doc">
      <dgm:prSet loTypeId="urn:microsoft.com/office/officeart/2005/8/layout/cycle1" loCatId="cycle" qsTypeId="urn:microsoft.com/office/officeart/2005/8/quickstyle/simple3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9C50ECF7-DD1A-4B61-AE8E-3D853AAEC850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qum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2B802F-D80D-4944-8A4A-A4AE7473C8B6}" type="parTrans" cxnId="{D790D7F2-1B7D-4FD5-B3CB-C2ACBECB1C8B}">
      <dgm:prSet/>
      <dgm:spPr/>
      <dgm:t>
        <a:bodyPr/>
        <a:lstStyle/>
        <a:p>
          <a:endParaRPr lang="ru-RU"/>
        </a:p>
      </dgm:t>
    </dgm:pt>
    <dgm:pt modelId="{7A5D878F-9F21-408C-9335-3144CD39E001}" type="sibTrans" cxnId="{D790D7F2-1B7D-4FD5-B3CB-C2ACBECB1C8B}">
      <dgm:prSet/>
      <dgm:spPr/>
      <dgm:t>
        <a:bodyPr/>
        <a:lstStyle/>
        <a:p>
          <a:endParaRPr lang="ru-RU"/>
        </a:p>
      </dgm:t>
    </dgm:pt>
    <dgm:pt modelId="{90DBBEBF-51BF-4690-BD57-8B3D00BE9FC0}">
      <dgm:prSet phldrT="[Текст]"/>
      <dgm:spPr/>
      <dgm:t>
        <a:bodyPr/>
        <a:lstStyle/>
        <a:p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baliq</a:t>
          </a:r>
          <a:endParaRPr lang="ru-RU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390740-FCC9-459B-88AF-CDA408C2A2BC}" type="parTrans" cxnId="{C8E32B3F-A84E-442E-A1AD-36A34B17518B}">
      <dgm:prSet/>
      <dgm:spPr/>
      <dgm:t>
        <a:bodyPr/>
        <a:lstStyle/>
        <a:p>
          <a:endParaRPr lang="ru-RU"/>
        </a:p>
      </dgm:t>
    </dgm:pt>
    <dgm:pt modelId="{2BAAF59E-043A-442F-B3E3-A751A9FDDB02}" type="sibTrans" cxnId="{C8E32B3F-A84E-442E-A1AD-36A34B17518B}">
      <dgm:prSet/>
      <dgm:spPr/>
      <dgm:t>
        <a:bodyPr/>
        <a:lstStyle/>
        <a:p>
          <a:endParaRPr lang="ru-RU"/>
        </a:p>
      </dgm:t>
    </dgm:pt>
    <dgm:pt modelId="{8CC5AA1C-336B-4025-BBDF-3D6723D2D7B8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suv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8E1197-9259-43F5-83BB-1E151DD14A8B}" type="parTrans" cxnId="{F3B791BC-BFE0-4DDB-A0ED-BADAA2EF456F}">
      <dgm:prSet/>
      <dgm:spPr/>
      <dgm:t>
        <a:bodyPr/>
        <a:lstStyle/>
        <a:p>
          <a:endParaRPr lang="ru-RU"/>
        </a:p>
      </dgm:t>
    </dgm:pt>
    <dgm:pt modelId="{605930A0-E52E-405F-B4F8-3DA045A259F8}" type="sibTrans" cxnId="{F3B791BC-BFE0-4DDB-A0ED-BADAA2EF456F}">
      <dgm:prSet/>
      <dgm:spPr/>
      <dgm:t>
        <a:bodyPr/>
        <a:lstStyle/>
        <a:p>
          <a:endParaRPr lang="ru-RU"/>
        </a:p>
      </dgm:t>
    </dgm:pt>
    <dgm:pt modelId="{45E7F3D3-2F89-491E-8416-860E96A00D2C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oqchorloq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0E7D1F-A5A9-4CF0-9A29-689C25FD857E}" type="parTrans" cxnId="{AF5856B5-66AB-4157-9D87-6EF96883A78D}">
      <dgm:prSet/>
      <dgm:spPr/>
      <dgm:t>
        <a:bodyPr/>
        <a:lstStyle/>
        <a:p>
          <a:endParaRPr lang="ru-RU"/>
        </a:p>
      </dgm:t>
    </dgm:pt>
    <dgm:pt modelId="{B983E894-1612-41B8-9F7D-E2A09AEACA1B}" type="sibTrans" cxnId="{AF5856B5-66AB-4157-9D87-6EF96883A78D}">
      <dgm:prSet/>
      <dgm:spPr/>
      <dgm:t>
        <a:bodyPr/>
        <a:lstStyle/>
        <a:p>
          <a:endParaRPr lang="ru-RU"/>
        </a:p>
      </dgm:t>
    </dgm:pt>
    <dgm:pt modelId="{1F9A26B8-6BB4-40E9-B7E4-EAA41F2E829C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qayiq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E6289F-5A59-4AF4-8E01-3492E2810B0E}" type="parTrans" cxnId="{648BF37F-4832-4BD5-BA85-810FD5F39865}">
      <dgm:prSet/>
      <dgm:spPr/>
      <dgm:t>
        <a:bodyPr/>
        <a:lstStyle/>
        <a:p>
          <a:endParaRPr lang="ru-RU"/>
        </a:p>
      </dgm:t>
    </dgm:pt>
    <dgm:pt modelId="{BE6F57E3-EF92-4275-8857-1A4BCBFA1B9C}" type="sibTrans" cxnId="{648BF37F-4832-4BD5-BA85-810FD5F39865}">
      <dgm:prSet/>
      <dgm:spPr/>
      <dgm:t>
        <a:bodyPr/>
        <a:lstStyle/>
        <a:p>
          <a:endParaRPr lang="ru-RU"/>
        </a:p>
      </dgm:t>
    </dgm:pt>
    <dgm:pt modelId="{F2811F25-E110-4AA8-A483-26FA4B03F50A}">
      <dgm:prSet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eshkak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76E612-72CD-4082-BF13-402D4FA04021}" type="parTrans" cxnId="{B33D3EF5-C534-428C-8989-BE3490AE6763}">
      <dgm:prSet/>
      <dgm:spPr/>
      <dgm:t>
        <a:bodyPr/>
        <a:lstStyle/>
        <a:p>
          <a:endParaRPr lang="ru-RU"/>
        </a:p>
      </dgm:t>
    </dgm:pt>
    <dgm:pt modelId="{4F3E0A43-2E53-45C8-B84E-47DEADDEEA6F}" type="sibTrans" cxnId="{B33D3EF5-C534-428C-8989-BE3490AE6763}">
      <dgm:prSet/>
      <dgm:spPr/>
      <dgm:t>
        <a:bodyPr/>
        <a:lstStyle/>
        <a:p>
          <a:endParaRPr lang="ru-RU"/>
        </a:p>
      </dgm:t>
    </dgm:pt>
    <dgm:pt modelId="{EB9D2F4D-7E88-4AB5-9075-366E4FC777DF}" type="pres">
      <dgm:prSet presAssocID="{A47B0047-D909-4515-8E02-6397ADF2D58A}" presName="cycle" presStyleCnt="0">
        <dgm:presLayoutVars>
          <dgm:dir/>
          <dgm:resizeHandles val="exact"/>
        </dgm:presLayoutVars>
      </dgm:prSet>
      <dgm:spPr/>
    </dgm:pt>
    <dgm:pt modelId="{CAB8C07A-75C9-49E4-BF2A-99B925F4E96E}" type="pres">
      <dgm:prSet presAssocID="{9C50ECF7-DD1A-4B61-AE8E-3D853AAEC850}" presName="dummy" presStyleCnt="0"/>
      <dgm:spPr/>
    </dgm:pt>
    <dgm:pt modelId="{FF05EF16-B214-433F-83BB-01F165FC369E}" type="pres">
      <dgm:prSet presAssocID="{9C50ECF7-DD1A-4B61-AE8E-3D853AAEC850}" presName="node" presStyleLbl="revTx" presStyleIdx="0" presStyleCnt="6">
        <dgm:presLayoutVars>
          <dgm:bulletEnabled val="1"/>
        </dgm:presLayoutVars>
      </dgm:prSet>
      <dgm:spPr/>
    </dgm:pt>
    <dgm:pt modelId="{76CB328C-D0FB-4EFB-9AB9-55402097198C}" type="pres">
      <dgm:prSet presAssocID="{7A5D878F-9F21-408C-9335-3144CD39E001}" presName="sibTrans" presStyleLbl="node1" presStyleIdx="0" presStyleCnt="6"/>
      <dgm:spPr/>
    </dgm:pt>
    <dgm:pt modelId="{AB0A04C6-2C5D-4135-8812-A0585F38E6C5}" type="pres">
      <dgm:prSet presAssocID="{90DBBEBF-51BF-4690-BD57-8B3D00BE9FC0}" presName="dummy" presStyleCnt="0"/>
      <dgm:spPr/>
    </dgm:pt>
    <dgm:pt modelId="{D13B8914-516D-4CE0-BF7F-5CDFCF16FAFA}" type="pres">
      <dgm:prSet presAssocID="{90DBBEBF-51BF-4690-BD57-8B3D00BE9FC0}" presName="node" presStyleLbl="revTx" presStyleIdx="1" presStyleCnt="6">
        <dgm:presLayoutVars>
          <dgm:bulletEnabled val="1"/>
        </dgm:presLayoutVars>
      </dgm:prSet>
      <dgm:spPr/>
    </dgm:pt>
    <dgm:pt modelId="{4E9682D0-C583-43AE-B98C-E27798CEC740}" type="pres">
      <dgm:prSet presAssocID="{2BAAF59E-043A-442F-B3E3-A751A9FDDB02}" presName="sibTrans" presStyleLbl="node1" presStyleIdx="1" presStyleCnt="6"/>
      <dgm:spPr/>
    </dgm:pt>
    <dgm:pt modelId="{E702DABF-1783-4CDD-ADC6-FA8C46841A9D}" type="pres">
      <dgm:prSet presAssocID="{8CC5AA1C-336B-4025-BBDF-3D6723D2D7B8}" presName="dummy" presStyleCnt="0"/>
      <dgm:spPr/>
    </dgm:pt>
    <dgm:pt modelId="{7FF46458-0474-4760-B627-C614CE0FEC0C}" type="pres">
      <dgm:prSet presAssocID="{8CC5AA1C-336B-4025-BBDF-3D6723D2D7B8}" presName="node" presStyleLbl="revTx" presStyleIdx="2" presStyleCnt="6">
        <dgm:presLayoutVars>
          <dgm:bulletEnabled val="1"/>
        </dgm:presLayoutVars>
      </dgm:prSet>
      <dgm:spPr/>
    </dgm:pt>
    <dgm:pt modelId="{5401ACD8-AFEE-4DEA-A193-5EE5B8A6B255}" type="pres">
      <dgm:prSet presAssocID="{605930A0-E52E-405F-B4F8-3DA045A259F8}" presName="sibTrans" presStyleLbl="node1" presStyleIdx="2" presStyleCnt="6"/>
      <dgm:spPr/>
    </dgm:pt>
    <dgm:pt modelId="{E4769C65-D0C7-4D4B-B4C2-5A4BA1CB5FEE}" type="pres">
      <dgm:prSet presAssocID="{45E7F3D3-2F89-491E-8416-860E96A00D2C}" presName="dummy" presStyleCnt="0"/>
      <dgm:spPr/>
    </dgm:pt>
    <dgm:pt modelId="{37A82AC4-D919-42B6-A09B-5627C9775046}" type="pres">
      <dgm:prSet presAssocID="{45E7F3D3-2F89-491E-8416-860E96A00D2C}" presName="node" presStyleLbl="revTx" presStyleIdx="3" presStyleCnt="6">
        <dgm:presLayoutVars>
          <dgm:bulletEnabled val="1"/>
        </dgm:presLayoutVars>
      </dgm:prSet>
      <dgm:spPr/>
    </dgm:pt>
    <dgm:pt modelId="{C85ADFAB-529D-4BF1-9A43-BCBCA9ACBCA8}" type="pres">
      <dgm:prSet presAssocID="{B983E894-1612-41B8-9F7D-E2A09AEACA1B}" presName="sibTrans" presStyleLbl="node1" presStyleIdx="3" presStyleCnt="6"/>
      <dgm:spPr/>
    </dgm:pt>
    <dgm:pt modelId="{B5722EF1-2C07-4513-9D96-466D24634C6A}" type="pres">
      <dgm:prSet presAssocID="{F2811F25-E110-4AA8-A483-26FA4B03F50A}" presName="dummy" presStyleCnt="0"/>
      <dgm:spPr/>
    </dgm:pt>
    <dgm:pt modelId="{855AFBF9-B659-4C0A-BCE3-F5C24827B1CB}" type="pres">
      <dgm:prSet presAssocID="{F2811F25-E110-4AA8-A483-26FA4B03F50A}" presName="node" presStyleLbl="revTx" presStyleIdx="4" presStyleCnt="6">
        <dgm:presLayoutVars>
          <dgm:bulletEnabled val="1"/>
        </dgm:presLayoutVars>
      </dgm:prSet>
      <dgm:spPr/>
    </dgm:pt>
    <dgm:pt modelId="{367C1893-87BE-4278-B1C1-E14BC725F057}" type="pres">
      <dgm:prSet presAssocID="{4F3E0A43-2E53-45C8-B84E-47DEADDEEA6F}" presName="sibTrans" presStyleLbl="node1" presStyleIdx="4" presStyleCnt="6"/>
      <dgm:spPr/>
    </dgm:pt>
    <dgm:pt modelId="{8DD88D11-88C3-4FF1-AE27-966A895682E0}" type="pres">
      <dgm:prSet presAssocID="{1F9A26B8-6BB4-40E9-B7E4-EAA41F2E829C}" presName="dummy" presStyleCnt="0"/>
      <dgm:spPr/>
    </dgm:pt>
    <dgm:pt modelId="{3CF9F68F-21C5-41F5-B8E2-259A4768C179}" type="pres">
      <dgm:prSet presAssocID="{1F9A26B8-6BB4-40E9-B7E4-EAA41F2E829C}" presName="node" presStyleLbl="revTx" presStyleIdx="5" presStyleCnt="6">
        <dgm:presLayoutVars>
          <dgm:bulletEnabled val="1"/>
        </dgm:presLayoutVars>
      </dgm:prSet>
      <dgm:spPr/>
    </dgm:pt>
    <dgm:pt modelId="{F58B908F-1290-4697-8272-9F7CE27BA345}" type="pres">
      <dgm:prSet presAssocID="{BE6F57E3-EF92-4275-8857-1A4BCBFA1B9C}" presName="sibTrans" presStyleLbl="node1" presStyleIdx="5" presStyleCnt="6"/>
      <dgm:spPr/>
    </dgm:pt>
  </dgm:ptLst>
  <dgm:cxnLst>
    <dgm:cxn modelId="{F1E7420A-43B8-4DAF-83D1-9CE51C427A46}" type="presOf" srcId="{9C50ECF7-DD1A-4B61-AE8E-3D853AAEC850}" destId="{FF05EF16-B214-433F-83BB-01F165FC369E}" srcOrd="0" destOrd="0" presId="urn:microsoft.com/office/officeart/2005/8/layout/cycle1"/>
    <dgm:cxn modelId="{3F888115-9D37-4996-8F8F-D3EF585C4693}" type="presOf" srcId="{4F3E0A43-2E53-45C8-B84E-47DEADDEEA6F}" destId="{367C1893-87BE-4278-B1C1-E14BC725F057}" srcOrd="0" destOrd="0" presId="urn:microsoft.com/office/officeart/2005/8/layout/cycle1"/>
    <dgm:cxn modelId="{14644236-6A8B-4B51-91C9-5317C096138D}" type="presOf" srcId="{605930A0-E52E-405F-B4F8-3DA045A259F8}" destId="{5401ACD8-AFEE-4DEA-A193-5EE5B8A6B255}" srcOrd="0" destOrd="0" presId="urn:microsoft.com/office/officeart/2005/8/layout/cycle1"/>
    <dgm:cxn modelId="{BAA0C839-8AFC-4B79-8E71-526C23F0FDAE}" type="presOf" srcId="{90DBBEBF-51BF-4690-BD57-8B3D00BE9FC0}" destId="{D13B8914-516D-4CE0-BF7F-5CDFCF16FAFA}" srcOrd="0" destOrd="0" presId="urn:microsoft.com/office/officeart/2005/8/layout/cycle1"/>
    <dgm:cxn modelId="{C8E32B3F-A84E-442E-A1AD-36A34B17518B}" srcId="{A47B0047-D909-4515-8E02-6397ADF2D58A}" destId="{90DBBEBF-51BF-4690-BD57-8B3D00BE9FC0}" srcOrd="1" destOrd="0" parTransId="{93390740-FCC9-459B-88AF-CDA408C2A2BC}" sibTransId="{2BAAF59E-043A-442F-B3E3-A751A9FDDB02}"/>
    <dgm:cxn modelId="{A30D7C43-2FB6-4462-BC0C-7F30EBD25DA7}" type="presOf" srcId="{1F9A26B8-6BB4-40E9-B7E4-EAA41F2E829C}" destId="{3CF9F68F-21C5-41F5-B8E2-259A4768C179}" srcOrd="0" destOrd="0" presId="urn:microsoft.com/office/officeart/2005/8/layout/cycle1"/>
    <dgm:cxn modelId="{B1CE076C-2B94-4E62-AA91-71220A660405}" type="presOf" srcId="{A47B0047-D909-4515-8E02-6397ADF2D58A}" destId="{EB9D2F4D-7E88-4AB5-9075-366E4FC777DF}" srcOrd="0" destOrd="0" presId="urn:microsoft.com/office/officeart/2005/8/layout/cycle1"/>
    <dgm:cxn modelId="{F452E16E-2F8A-4F51-9DBC-996840A2DA61}" type="presOf" srcId="{BE6F57E3-EF92-4275-8857-1A4BCBFA1B9C}" destId="{F58B908F-1290-4697-8272-9F7CE27BA345}" srcOrd="0" destOrd="0" presId="urn:microsoft.com/office/officeart/2005/8/layout/cycle1"/>
    <dgm:cxn modelId="{648BF37F-4832-4BD5-BA85-810FD5F39865}" srcId="{A47B0047-D909-4515-8E02-6397ADF2D58A}" destId="{1F9A26B8-6BB4-40E9-B7E4-EAA41F2E829C}" srcOrd="5" destOrd="0" parTransId="{92E6289F-5A59-4AF4-8E01-3492E2810B0E}" sibTransId="{BE6F57E3-EF92-4275-8857-1A4BCBFA1B9C}"/>
    <dgm:cxn modelId="{458BE987-2713-43D6-84B2-9A569E4AF114}" type="presOf" srcId="{7A5D878F-9F21-408C-9335-3144CD39E001}" destId="{76CB328C-D0FB-4EFB-9AB9-55402097198C}" srcOrd="0" destOrd="0" presId="urn:microsoft.com/office/officeart/2005/8/layout/cycle1"/>
    <dgm:cxn modelId="{31C342B3-92AC-491F-9929-BFD3E6DA19D6}" type="presOf" srcId="{F2811F25-E110-4AA8-A483-26FA4B03F50A}" destId="{855AFBF9-B659-4C0A-BCE3-F5C24827B1CB}" srcOrd="0" destOrd="0" presId="urn:microsoft.com/office/officeart/2005/8/layout/cycle1"/>
    <dgm:cxn modelId="{AF5856B5-66AB-4157-9D87-6EF96883A78D}" srcId="{A47B0047-D909-4515-8E02-6397ADF2D58A}" destId="{45E7F3D3-2F89-491E-8416-860E96A00D2C}" srcOrd="3" destOrd="0" parTransId="{F10E7D1F-A5A9-4CF0-9A29-689C25FD857E}" sibTransId="{B983E894-1612-41B8-9F7D-E2A09AEACA1B}"/>
    <dgm:cxn modelId="{F3B791BC-BFE0-4DDB-A0ED-BADAA2EF456F}" srcId="{A47B0047-D909-4515-8E02-6397ADF2D58A}" destId="{8CC5AA1C-336B-4025-BBDF-3D6723D2D7B8}" srcOrd="2" destOrd="0" parTransId="{9E8E1197-9259-43F5-83BB-1E151DD14A8B}" sibTransId="{605930A0-E52E-405F-B4F8-3DA045A259F8}"/>
    <dgm:cxn modelId="{0D55DDD9-5E21-48F5-8698-C9F1083A6026}" type="presOf" srcId="{45E7F3D3-2F89-491E-8416-860E96A00D2C}" destId="{37A82AC4-D919-42B6-A09B-5627C9775046}" srcOrd="0" destOrd="0" presId="urn:microsoft.com/office/officeart/2005/8/layout/cycle1"/>
    <dgm:cxn modelId="{A095D8DE-69BA-46AD-A728-87737B82C5C4}" type="presOf" srcId="{2BAAF59E-043A-442F-B3E3-A751A9FDDB02}" destId="{4E9682D0-C583-43AE-B98C-E27798CEC740}" srcOrd="0" destOrd="0" presId="urn:microsoft.com/office/officeart/2005/8/layout/cycle1"/>
    <dgm:cxn modelId="{CFF0CEE6-4F97-49F9-A5AD-91C0622E7138}" type="presOf" srcId="{8CC5AA1C-336B-4025-BBDF-3D6723D2D7B8}" destId="{7FF46458-0474-4760-B627-C614CE0FEC0C}" srcOrd="0" destOrd="0" presId="urn:microsoft.com/office/officeart/2005/8/layout/cycle1"/>
    <dgm:cxn modelId="{BD620BF2-029D-4868-BA24-5577FC30B2B9}" type="presOf" srcId="{B983E894-1612-41B8-9F7D-E2A09AEACA1B}" destId="{C85ADFAB-529D-4BF1-9A43-BCBCA9ACBCA8}" srcOrd="0" destOrd="0" presId="urn:microsoft.com/office/officeart/2005/8/layout/cycle1"/>
    <dgm:cxn modelId="{D790D7F2-1B7D-4FD5-B3CB-C2ACBECB1C8B}" srcId="{A47B0047-D909-4515-8E02-6397ADF2D58A}" destId="{9C50ECF7-DD1A-4B61-AE8E-3D853AAEC850}" srcOrd="0" destOrd="0" parTransId="{9E2B802F-D80D-4944-8A4A-A4AE7473C8B6}" sibTransId="{7A5D878F-9F21-408C-9335-3144CD39E001}"/>
    <dgm:cxn modelId="{B33D3EF5-C534-428C-8989-BE3490AE6763}" srcId="{A47B0047-D909-4515-8E02-6397ADF2D58A}" destId="{F2811F25-E110-4AA8-A483-26FA4B03F50A}" srcOrd="4" destOrd="0" parTransId="{E776E612-72CD-4082-BF13-402D4FA04021}" sibTransId="{4F3E0A43-2E53-45C8-B84E-47DEADDEEA6F}"/>
    <dgm:cxn modelId="{DFC7F7DA-4A13-4C22-BBAF-5E8EA68BD5CB}" type="presParOf" srcId="{EB9D2F4D-7E88-4AB5-9075-366E4FC777DF}" destId="{CAB8C07A-75C9-49E4-BF2A-99B925F4E96E}" srcOrd="0" destOrd="0" presId="urn:microsoft.com/office/officeart/2005/8/layout/cycle1"/>
    <dgm:cxn modelId="{7B975B6F-1614-4676-AF7C-0BF30AD74643}" type="presParOf" srcId="{EB9D2F4D-7E88-4AB5-9075-366E4FC777DF}" destId="{FF05EF16-B214-433F-83BB-01F165FC369E}" srcOrd="1" destOrd="0" presId="urn:microsoft.com/office/officeart/2005/8/layout/cycle1"/>
    <dgm:cxn modelId="{4533B64D-FF26-4FB0-B0CF-61E253CE4BEB}" type="presParOf" srcId="{EB9D2F4D-7E88-4AB5-9075-366E4FC777DF}" destId="{76CB328C-D0FB-4EFB-9AB9-55402097198C}" srcOrd="2" destOrd="0" presId="urn:microsoft.com/office/officeart/2005/8/layout/cycle1"/>
    <dgm:cxn modelId="{19611E29-1083-4379-8518-A812F632E3C1}" type="presParOf" srcId="{EB9D2F4D-7E88-4AB5-9075-366E4FC777DF}" destId="{AB0A04C6-2C5D-4135-8812-A0585F38E6C5}" srcOrd="3" destOrd="0" presId="urn:microsoft.com/office/officeart/2005/8/layout/cycle1"/>
    <dgm:cxn modelId="{25804E97-EAE2-4F92-942A-6AF757E8979A}" type="presParOf" srcId="{EB9D2F4D-7E88-4AB5-9075-366E4FC777DF}" destId="{D13B8914-516D-4CE0-BF7F-5CDFCF16FAFA}" srcOrd="4" destOrd="0" presId="urn:microsoft.com/office/officeart/2005/8/layout/cycle1"/>
    <dgm:cxn modelId="{EE2F0495-0A7C-457A-BEE4-F0B62954C592}" type="presParOf" srcId="{EB9D2F4D-7E88-4AB5-9075-366E4FC777DF}" destId="{4E9682D0-C583-43AE-B98C-E27798CEC740}" srcOrd="5" destOrd="0" presId="urn:microsoft.com/office/officeart/2005/8/layout/cycle1"/>
    <dgm:cxn modelId="{6145B4F4-D55B-4CA5-8603-DFF9C85652B9}" type="presParOf" srcId="{EB9D2F4D-7E88-4AB5-9075-366E4FC777DF}" destId="{E702DABF-1783-4CDD-ADC6-FA8C46841A9D}" srcOrd="6" destOrd="0" presId="urn:microsoft.com/office/officeart/2005/8/layout/cycle1"/>
    <dgm:cxn modelId="{64FEDE30-3166-47FB-9D9C-6375B09E59E0}" type="presParOf" srcId="{EB9D2F4D-7E88-4AB5-9075-366E4FC777DF}" destId="{7FF46458-0474-4760-B627-C614CE0FEC0C}" srcOrd="7" destOrd="0" presId="urn:microsoft.com/office/officeart/2005/8/layout/cycle1"/>
    <dgm:cxn modelId="{C5E72C1F-C480-40F8-889E-9ADBD4473619}" type="presParOf" srcId="{EB9D2F4D-7E88-4AB5-9075-366E4FC777DF}" destId="{5401ACD8-AFEE-4DEA-A193-5EE5B8A6B255}" srcOrd="8" destOrd="0" presId="urn:microsoft.com/office/officeart/2005/8/layout/cycle1"/>
    <dgm:cxn modelId="{70E049C0-5B95-4B47-B23B-D67A188D5B40}" type="presParOf" srcId="{EB9D2F4D-7E88-4AB5-9075-366E4FC777DF}" destId="{E4769C65-D0C7-4D4B-B4C2-5A4BA1CB5FEE}" srcOrd="9" destOrd="0" presId="urn:microsoft.com/office/officeart/2005/8/layout/cycle1"/>
    <dgm:cxn modelId="{D262000E-C504-4FAF-9A99-BD9CD2DFC11A}" type="presParOf" srcId="{EB9D2F4D-7E88-4AB5-9075-366E4FC777DF}" destId="{37A82AC4-D919-42B6-A09B-5627C9775046}" srcOrd="10" destOrd="0" presId="urn:microsoft.com/office/officeart/2005/8/layout/cycle1"/>
    <dgm:cxn modelId="{110963C2-D2C1-4670-9AEF-DC65F47B3EBF}" type="presParOf" srcId="{EB9D2F4D-7E88-4AB5-9075-366E4FC777DF}" destId="{C85ADFAB-529D-4BF1-9A43-BCBCA9ACBCA8}" srcOrd="11" destOrd="0" presId="urn:microsoft.com/office/officeart/2005/8/layout/cycle1"/>
    <dgm:cxn modelId="{EEDE1B2C-9888-4C4A-8039-6DC1C42174C7}" type="presParOf" srcId="{EB9D2F4D-7E88-4AB5-9075-366E4FC777DF}" destId="{B5722EF1-2C07-4513-9D96-466D24634C6A}" srcOrd="12" destOrd="0" presId="urn:microsoft.com/office/officeart/2005/8/layout/cycle1"/>
    <dgm:cxn modelId="{DAA04D14-E14E-444C-9DF1-1C8524676598}" type="presParOf" srcId="{EB9D2F4D-7E88-4AB5-9075-366E4FC777DF}" destId="{855AFBF9-B659-4C0A-BCE3-F5C24827B1CB}" srcOrd="13" destOrd="0" presId="urn:microsoft.com/office/officeart/2005/8/layout/cycle1"/>
    <dgm:cxn modelId="{153B9733-EE9D-4DA6-967A-41CAE2658236}" type="presParOf" srcId="{EB9D2F4D-7E88-4AB5-9075-366E4FC777DF}" destId="{367C1893-87BE-4278-B1C1-E14BC725F057}" srcOrd="14" destOrd="0" presId="urn:microsoft.com/office/officeart/2005/8/layout/cycle1"/>
    <dgm:cxn modelId="{F12E394C-260E-477E-91AF-083DC587C2FA}" type="presParOf" srcId="{EB9D2F4D-7E88-4AB5-9075-366E4FC777DF}" destId="{8DD88D11-88C3-4FF1-AE27-966A895682E0}" srcOrd="15" destOrd="0" presId="urn:microsoft.com/office/officeart/2005/8/layout/cycle1"/>
    <dgm:cxn modelId="{B3D0CF50-35C7-48DE-AAA8-4920A3A994DC}" type="presParOf" srcId="{EB9D2F4D-7E88-4AB5-9075-366E4FC777DF}" destId="{3CF9F68F-21C5-41F5-B8E2-259A4768C179}" srcOrd="16" destOrd="0" presId="urn:microsoft.com/office/officeart/2005/8/layout/cycle1"/>
    <dgm:cxn modelId="{22F06128-CA31-4E18-8D7B-66C6163DDA1B}" type="presParOf" srcId="{EB9D2F4D-7E88-4AB5-9075-366E4FC777DF}" destId="{F58B908F-1290-4697-8272-9F7CE27BA345}" srcOrd="17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AF01F7-9C84-45ED-8E9B-28ADA0A25F56}">
      <dsp:nvSpPr>
        <dsp:cNvPr id="0" name=""/>
        <dsp:cNvSpPr/>
      </dsp:nvSpPr>
      <dsp:spPr>
        <a:xfrm>
          <a:off x="695049" y="3070"/>
          <a:ext cx="2765330" cy="13826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Orol</a:t>
          </a:r>
          <a:r>
            <a:rPr lang="en-US" sz="4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bobo</a:t>
          </a:r>
          <a:endParaRPr lang="ru-RU" sz="4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5546" y="43567"/>
        <a:ext cx="2684336" cy="1301671"/>
      </dsp:txXfrm>
    </dsp:sp>
    <dsp:sp modelId="{B63471BE-05CC-4B35-8B99-09CB420F4669}">
      <dsp:nvSpPr>
        <dsp:cNvPr id="0" name=""/>
        <dsp:cNvSpPr/>
      </dsp:nvSpPr>
      <dsp:spPr>
        <a:xfrm>
          <a:off x="971582" y="1385735"/>
          <a:ext cx="276533" cy="10369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6998"/>
              </a:lnTo>
              <a:lnTo>
                <a:pt x="276533" y="1036998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2FC766-942E-49B5-9AF8-ACB0EE2436E4}">
      <dsp:nvSpPr>
        <dsp:cNvPr id="0" name=""/>
        <dsp:cNvSpPr/>
      </dsp:nvSpPr>
      <dsp:spPr>
        <a:xfrm>
          <a:off x="1248115" y="1731401"/>
          <a:ext cx="2212264" cy="1382665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Tilovbergan</a:t>
          </a:r>
          <a:endParaRPr lang="ru-RU" sz="31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88612" y="1771898"/>
        <a:ext cx="2131270" cy="1301671"/>
      </dsp:txXfrm>
    </dsp:sp>
    <dsp:sp modelId="{5949108C-12F0-4EB5-85B6-319091561DFC}">
      <dsp:nvSpPr>
        <dsp:cNvPr id="0" name=""/>
        <dsp:cNvSpPr/>
      </dsp:nvSpPr>
      <dsp:spPr>
        <a:xfrm>
          <a:off x="971582" y="1385735"/>
          <a:ext cx="276533" cy="27653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65330"/>
              </a:lnTo>
              <a:lnTo>
                <a:pt x="276533" y="276533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164512-3463-4CD1-8AF1-BD86AB57DC87}">
      <dsp:nvSpPr>
        <dsp:cNvPr id="0" name=""/>
        <dsp:cNvSpPr/>
      </dsp:nvSpPr>
      <dsp:spPr>
        <a:xfrm>
          <a:off x="1248115" y="3459733"/>
          <a:ext cx="2212264" cy="1382665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Jumaboy</a:t>
          </a:r>
          <a:endParaRPr lang="ru-RU" sz="3100" kern="120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88612" y="3500230"/>
        <a:ext cx="2131270" cy="1301671"/>
      </dsp:txXfrm>
    </dsp:sp>
    <dsp:sp modelId="{60282C18-F800-4906-99B4-75AB3EEAEDD1}">
      <dsp:nvSpPr>
        <dsp:cNvPr id="0" name=""/>
        <dsp:cNvSpPr/>
      </dsp:nvSpPr>
      <dsp:spPr>
        <a:xfrm>
          <a:off x="4151712" y="3070"/>
          <a:ext cx="2765330" cy="13826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Amet</a:t>
          </a:r>
          <a:endParaRPr lang="ru-RU" sz="4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92209" y="43567"/>
        <a:ext cx="2684336" cy="1301671"/>
      </dsp:txXfrm>
    </dsp:sp>
    <dsp:sp modelId="{FF92E30B-8D41-4077-BBFD-5EB30BB3B3C5}">
      <dsp:nvSpPr>
        <dsp:cNvPr id="0" name=""/>
        <dsp:cNvSpPr/>
      </dsp:nvSpPr>
      <dsp:spPr>
        <a:xfrm>
          <a:off x="4428245" y="1385735"/>
          <a:ext cx="276533" cy="10369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6998"/>
              </a:lnTo>
              <a:lnTo>
                <a:pt x="276533" y="1036998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5F96F4-8ACF-4AEF-BC11-9A1E292BD51E}">
      <dsp:nvSpPr>
        <dsp:cNvPr id="0" name=""/>
        <dsp:cNvSpPr/>
      </dsp:nvSpPr>
      <dsp:spPr>
        <a:xfrm>
          <a:off x="4704778" y="1731401"/>
          <a:ext cx="2212264" cy="1382665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Genjamurod</a:t>
          </a:r>
          <a:endParaRPr lang="ru-RU" sz="31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5275" y="1771898"/>
        <a:ext cx="2131270" cy="1301671"/>
      </dsp:txXfrm>
    </dsp:sp>
    <dsp:sp modelId="{AF307C3A-D315-4BAE-8FE8-D87CB2F41956}">
      <dsp:nvSpPr>
        <dsp:cNvPr id="0" name=""/>
        <dsp:cNvSpPr/>
      </dsp:nvSpPr>
      <dsp:spPr>
        <a:xfrm>
          <a:off x="4428245" y="1385735"/>
          <a:ext cx="276533" cy="27653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65330"/>
              </a:lnTo>
              <a:lnTo>
                <a:pt x="276533" y="2765330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B174FA-5D37-422F-ABA9-4003A5D0FEF7}">
      <dsp:nvSpPr>
        <dsp:cNvPr id="0" name=""/>
        <dsp:cNvSpPr/>
      </dsp:nvSpPr>
      <dsp:spPr>
        <a:xfrm>
          <a:off x="4704778" y="3459733"/>
          <a:ext cx="2212264" cy="1382665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1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5275" y="3500230"/>
        <a:ext cx="2131270" cy="13016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A2745F-6F4A-4BA9-8321-3216FAA1687D}">
      <dsp:nvSpPr>
        <dsp:cNvPr id="0" name=""/>
        <dsp:cNvSpPr/>
      </dsp:nvSpPr>
      <dsp:spPr>
        <a:xfrm>
          <a:off x="2814" y="532689"/>
          <a:ext cx="2824233" cy="2824233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5427" tIns="29210" rIns="155427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Orol</a:t>
          </a:r>
          <a:r>
            <a:rPr lang="en-US" sz="23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bobo</a:t>
          </a:r>
          <a:endParaRPr lang="ru-RU" sz="2300" b="1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6413" y="946288"/>
        <a:ext cx="1997035" cy="1997035"/>
      </dsp:txXfrm>
    </dsp:sp>
    <dsp:sp modelId="{7322998E-09EB-421D-9A02-4F04E90DFA42}">
      <dsp:nvSpPr>
        <dsp:cNvPr id="0" name=""/>
        <dsp:cNvSpPr/>
      </dsp:nvSpPr>
      <dsp:spPr>
        <a:xfrm>
          <a:off x="2262201" y="532689"/>
          <a:ext cx="2824233" cy="2824233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-451906"/>
                <a:satOff val="-250"/>
                <a:lumOff val="-300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alpha val="50000"/>
                <a:hueOff val="-451906"/>
                <a:satOff val="-250"/>
                <a:lumOff val="-300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50000"/>
                <a:hueOff val="-451906"/>
                <a:satOff val="-250"/>
                <a:lumOff val="-300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5427" tIns="29210" rIns="155427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Oykumush</a:t>
          </a:r>
          <a:r>
            <a:rPr lang="en-US" sz="23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...</a:t>
          </a:r>
          <a:endParaRPr lang="ru-RU" sz="2300" b="1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75800" y="946288"/>
        <a:ext cx="1997035" cy="1997035"/>
      </dsp:txXfrm>
    </dsp:sp>
    <dsp:sp modelId="{FA3BC181-DA5C-4C2F-89E4-7FE639DA864D}">
      <dsp:nvSpPr>
        <dsp:cNvPr id="0" name=""/>
        <dsp:cNvSpPr/>
      </dsp:nvSpPr>
      <dsp:spPr>
        <a:xfrm>
          <a:off x="4521588" y="532689"/>
          <a:ext cx="2824233" cy="2824233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-903811"/>
                <a:satOff val="-500"/>
                <a:lumOff val="-601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alpha val="50000"/>
                <a:hueOff val="-903811"/>
                <a:satOff val="-500"/>
                <a:lumOff val="-601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50000"/>
                <a:hueOff val="-903811"/>
                <a:satOff val="-500"/>
                <a:lumOff val="-601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5427" tIns="29210" rIns="155427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Gulxadicha</a:t>
          </a:r>
          <a:r>
            <a:rPr lang="en-US" sz="23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...</a:t>
          </a:r>
          <a:endParaRPr lang="ru-RU" sz="2300" b="1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35187" y="946288"/>
        <a:ext cx="1997035" cy="1997035"/>
      </dsp:txXfrm>
    </dsp:sp>
    <dsp:sp modelId="{995891F5-2413-42C9-BEC8-0423F0BC937A}">
      <dsp:nvSpPr>
        <dsp:cNvPr id="0" name=""/>
        <dsp:cNvSpPr/>
      </dsp:nvSpPr>
      <dsp:spPr>
        <a:xfrm>
          <a:off x="6780975" y="532689"/>
          <a:ext cx="2824233" cy="2824233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-1355717"/>
                <a:satOff val="-750"/>
                <a:lumOff val="-9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alpha val="50000"/>
                <a:hueOff val="-1355717"/>
                <a:satOff val="-750"/>
                <a:lumOff val="-9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50000"/>
                <a:hueOff val="-1355717"/>
                <a:satOff val="-750"/>
                <a:lumOff val="-9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5427" tIns="29210" rIns="155427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Qalimbet</a:t>
          </a:r>
          <a:r>
            <a:rPr lang="en-US" sz="2300" b="1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...</a:t>
          </a:r>
          <a:endParaRPr lang="ru-RU" sz="2300" b="1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94574" y="946288"/>
        <a:ext cx="1997035" cy="19970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A75C64-FD4E-4995-A25F-75789FD2CA10}">
      <dsp:nvSpPr>
        <dsp:cNvPr id="0" name=""/>
        <dsp:cNvSpPr/>
      </dsp:nvSpPr>
      <dsp:spPr>
        <a:xfrm>
          <a:off x="4087355" y="2060713"/>
          <a:ext cx="1427702" cy="142770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Orol</a:t>
          </a:r>
          <a:r>
            <a:rPr lang="en-US" sz="35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5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bobo</a:t>
          </a:r>
          <a:endParaRPr lang="ru-RU" sz="35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96437" y="2269795"/>
        <a:ext cx="1009538" cy="1009538"/>
      </dsp:txXfrm>
    </dsp:sp>
    <dsp:sp modelId="{190A30B2-F026-4CC5-8FA0-B00FBDCB51C8}">
      <dsp:nvSpPr>
        <dsp:cNvPr id="0" name=""/>
        <dsp:cNvSpPr/>
      </dsp:nvSpPr>
      <dsp:spPr>
        <a:xfrm rot="16200000">
          <a:off x="4650136" y="1541517"/>
          <a:ext cx="302140" cy="4854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/>
        </a:p>
      </dsp:txBody>
      <dsp:txXfrm>
        <a:off x="4695457" y="1683922"/>
        <a:ext cx="211498" cy="291250"/>
      </dsp:txXfrm>
    </dsp:sp>
    <dsp:sp modelId="{8C90864D-78AB-4D4F-B387-47BC1C187703}">
      <dsp:nvSpPr>
        <dsp:cNvPr id="0" name=""/>
        <dsp:cNvSpPr/>
      </dsp:nvSpPr>
      <dsp:spPr>
        <a:xfrm>
          <a:off x="4087355" y="62935"/>
          <a:ext cx="1427702" cy="142770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4296437" y="272017"/>
        <a:ext cx="1009538" cy="1009538"/>
      </dsp:txXfrm>
    </dsp:sp>
    <dsp:sp modelId="{16CBD0DA-95F0-4ED2-A53C-FE75C15115B1}">
      <dsp:nvSpPr>
        <dsp:cNvPr id="0" name=""/>
        <dsp:cNvSpPr/>
      </dsp:nvSpPr>
      <dsp:spPr>
        <a:xfrm rot="19800000">
          <a:off x="5507794" y="2036686"/>
          <a:ext cx="302140" cy="4854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/>
        </a:p>
      </dsp:txBody>
      <dsp:txXfrm>
        <a:off x="5513866" y="2156431"/>
        <a:ext cx="211498" cy="291250"/>
      </dsp:txXfrm>
    </dsp:sp>
    <dsp:sp modelId="{90A72C2C-B3D9-466E-8377-47694EC647AC}">
      <dsp:nvSpPr>
        <dsp:cNvPr id="0" name=""/>
        <dsp:cNvSpPr/>
      </dsp:nvSpPr>
      <dsp:spPr>
        <a:xfrm>
          <a:off x="5817482" y="1061824"/>
          <a:ext cx="1427702" cy="142770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/>
        </a:p>
      </dsp:txBody>
      <dsp:txXfrm>
        <a:off x="6026564" y="1270906"/>
        <a:ext cx="1009538" cy="1009538"/>
      </dsp:txXfrm>
    </dsp:sp>
    <dsp:sp modelId="{6C177571-551E-4EDB-8CD2-B60EB8DA233B}">
      <dsp:nvSpPr>
        <dsp:cNvPr id="0" name=""/>
        <dsp:cNvSpPr/>
      </dsp:nvSpPr>
      <dsp:spPr>
        <a:xfrm rot="1800000">
          <a:off x="5517138" y="3041642"/>
          <a:ext cx="334087" cy="4854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/>
        </a:p>
      </dsp:txBody>
      <dsp:txXfrm>
        <a:off x="5523852" y="3113670"/>
        <a:ext cx="233861" cy="291250"/>
      </dsp:txXfrm>
    </dsp:sp>
    <dsp:sp modelId="{5363DEE0-5ABA-46F1-8B58-6355D25E514C}">
      <dsp:nvSpPr>
        <dsp:cNvPr id="0" name=""/>
        <dsp:cNvSpPr/>
      </dsp:nvSpPr>
      <dsp:spPr>
        <a:xfrm>
          <a:off x="5890923" y="3074915"/>
          <a:ext cx="1280820" cy="139707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6078495" y="3279512"/>
        <a:ext cx="905676" cy="987884"/>
      </dsp:txXfrm>
    </dsp:sp>
    <dsp:sp modelId="{C0C39138-5833-469B-BEA0-F4B8421EBD9E}">
      <dsp:nvSpPr>
        <dsp:cNvPr id="0" name=""/>
        <dsp:cNvSpPr/>
      </dsp:nvSpPr>
      <dsp:spPr>
        <a:xfrm rot="5293746">
          <a:off x="4709198" y="3466543"/>
          <a:ext cx="241813" cy="4854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/>
        </a:p>
      </dsp:txBody>
      <dsp:txXfrm>
        <a:off x="4744349" y="3527372"/>
        <a:ext cx="169269" cy="291250"/>
      </dsp:txXfrm>
    </dsp:sp>
    <dsp:sp modelId="{BAFF8206-963B-4FD7-A826-1014BDE42F5D}">
      <dsp:nvSpPr>
        <dsp:cNvPr id="0" name=""/>
        <dsp:cNvSpPr/>
      </dsp:nvSpPr>
      <dsp:spPr>
        <a:xfrm>
          <a:off x="4277673" y="3943807"/>
          <a:ext cx="1156253" cy="119305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4447002" y="4118526"/>
        <a:ext cx="817595" cy="843621"/>
      </dsp:txXfrm>
    </dsp:sp>
    <dsp:sp modelId="{BE57A935-8487-445F-94AE-873922307C80}">
      <dsp:nvSpPr>
        <dsp:cNvPr id="0" name=""/>
        <dsp:cNvSpPr/>
      </dsp:nvSpPr>
      <dsp:spPr>
        <a:xfrm rot="9000000">
          <a:off x="3792478" y="3027024"/>
          <a:ext cx="302140" cy="4854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/>
        </a:p>
      </dsp:txBody>
      <dsp:txXfrm rot="10800000">
        <a:off x="3877048" y="3101448"/>
        <a:ext cx="211498" cy="291250"/>
      </dsp:txXfrm>
    </dsp:sp>
    <dsp:sp modelId="{F0248782-20C3-468A-AC59-54E3858EA1CC}">
      <dsp:nvSpPr>
        <dsp:cNvPr id="0" name=""/>
        <dsp:cNvSpPr/>
      </dsp:nvSpPr>
      <dsp:spPr>
        <a:xfrm>
          <a:off x="2357228" y="3059603"/>
          <a:ext cx="1427702" cy="142770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2566310" y="3268685"/>
        <a:ext cx="1009538" cy="1009538"/>
      </dsp:txXfrm>
    </dsp:sp>
    <dsp:sp modelId="{2EEEA481-B1E7-4C52-95C6-A49D3E80CD9B}">
      <dsp:nvSpPr>
        <dsp:cNvPr id="0" name=""/>
        <dsp:cNvSpPr/>
      </dsp:nvSpPr>
      <dsp:spPr>
        <a:xfrm rot="12600000">
          <a:off x="3754563" y="2023264"/>
          <a:ext cx="331474" cy="4854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/>
        </a:p>
      </dsp:txBody>
      <dsp:txXfrm rot="10800000">
        <a:off x="3847344" y="2145209"/>
        <a:ext cx="232032" cy="291250"/>
      </dsp:txXfrm>
    </dsp:sp>
    <dsp:sp modelId="{EEFCF309-B316-41EA-9218-FB8B5C73C109}">
      <dsp:nvSpPr>
        <dsp:cNvPr id="0" name=""/>
        <dsp:cNvSpPr/>
      </dsp:nvSpPr>
      <dsp:spPr>
        <a:xfrm>
          <a:off x="2421125" y="1089350"/>
          <a:ext cx="1299908" cy="137265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2611492" y="1290370"/>
        <a:ext cx="919174" cy="9706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A75C64-FD4E-4995-A25F-75789FD2CA10}">
      <dsp:nvSpPr>
        <dsp:cNvPr id="0" name=""/>
        <dsp:cNvSpPr/>
      </dsp:nvSpPr>
      <dsp:spPr>
        <a:xfrm>
          <a:off x="4131603" y="2067210"/>
          <a:ext cx="1280820" cy="128082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Orol</a:t>
          </a:r>
          <a:r>
            <a:rPr lang="en-US" sz="31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1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bobo</a:t>
          </a:r>
          <a:endParaRPr lang="ru-RU" sz="31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19175" y="2254782"/>
        <a:ext cx="905676" cy="905676"/>
      </dsp:txXfrm>
    </dsp:sp>
    <dsp:sp modelId="{190A30B2-F026-4CC5-8FA0-B00FBDCB51C8}">
      <dsp:nvSpPr>
        <dsp:cNvPr id="0" name=""/>
        <dsp:cNvSpPr/>
      </dsp:nvSpPr>
      <dsp:spPr>
        <a:xfrm rot="16287402">
          <a:off x="4664713" y="1587573"/>
          <a:ext cx="259220" cy="4854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/>
        </a:p>
      </dsp:txBody>
      <dsp:txXfrm>
        <a:off x="4702608" y="1723527"/>
        <a:ext cx="181454" cy="291250"/>
      </dsp:txXfrm>
    </dsp:sp>
    <dsp:sp modelId="{8C90864D-78AB-4D4F-B387-47BC1C187703}">
      <dsp:nvSpPr>
        <dsp:cNvPr id="0" name=""/>
        <dsp:cNvSpPr/>
      </dsp:nvSpPr>
      <dsp:spPr>
        <a:xfrm>
          <a:off x="3988266" y="-159100"/>
          <a:ext cx="1669098" cy="1737885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dono</a:t>
          </a:r>
          <a:endParaRPr lang="ru-RU" sz="1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32700" y="95407"/>
        <a:ext cx="1180230" cy="1228871"/>
      </dsp:txXfrm>
    </dsp:sp>
    <dsp:sp modelId="{16CBD0DA-95F0-4ED2-A53C-FE75C15115B1}">
      <dsp:nvSpPr>
        <dsp:cNvPr id="0" name=""/>
        <dsp:cNvSpPr/>
      </dsp:nvSpPr>
      <dsp:spPr>
        <a:xfrm rot="19738206">
          <a:off x="5477059" y="1875343"/>
          <a:ext cx="550001" cy="4854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/>
        </a:p>
      </dsp:txBody>
      <dsp:txXfrm>
        <a:off x="5487479" y="2009961"/>
        <a:ext cx="404376" cy="291250"/>
      </dsp:txXfrm>
    </dsp:sp>
    <dsp:sp modelId="{90A72C2C-B3D9-466E-8377-47694EC647AC}">
      <dsp:nvSpPr>
        <dsp:cNvPr id="0" name=""/>
        <dsp:cNvSpPr/>
      </dsp:nvSpPr>
      <dsp:spPr>
        <a:xfrm>
          <a:off x="6097237" y="409315"/>
          <a:ext cx="1785170" cy="1928269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halol</a:t>
          </a:r>
          <a:endParaRPr lang="ru-RU" sz="2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58669" y="691703"/>
        <a:ext cx="1262306" cy="1363493"/>
      </dsp:txXfrm>
    </dsp:sp>
    <dsp:sp modelId="{6C177571-551E-4EDB-8CD2-B60EB8DA233B}">
      <dsp:nvSpPr>
        <dsp:cNvPr id="0" name=""/>
        <dsp:cNvSpPr/>
      </dsp:nvSpPr>
      <dsp:spPr>
        <a:xfrm rot="1631628">
          <a:off x="5506667" y="2977414"/>
          <a:ext cx="525669" cy="4854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/>
        </a:p>
      </dsp:txBody>
      <dsp:txXfrm>
        <a:off x="5514715" y="3041223"/>
        <a:ext cx="380044" cy="291250"/>
      </dsp:txXfrm>
    </dsp:sp>
    <dsp:sp modelId="{5363DEE0-5ABA-46F1-8B58-6355D25E514C}">
      <dsp:nvSpPr>
        <dsp:cNvPr id="0" name=""/>
        <dsp:cNvSpPr/>
      </dsp:nvSpPr>
      <dsp:spPr>
        <a:xfrm>
          <a:off x="6123609" y="2938907"/>
          <a:ext cx="1854342" cy="187905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mehnatkash</a:t>
          </a:r>
          <a:endParaRPr lang="ru-RU" sz="1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95171" y="3214088"/>
        <a:ext cx="1311218" cy="1328694"/>
      </dsp:txXfrm>
    </dsp:sp>
    <dsp:sp modelId="{C0C39138-5833-469B-BEA0-F4B8421EBD9E}">
      <dsp:nvSpPr>
        <dsp:cNvPr id="0" name=""/>
        <dsp:cNvSpPr/>
      </dsp:nvSpPr>
      <dsp:spPr>
        <a:xfrm rot="5400000">
          <a:off x="4646971" y="3334171"/>
          <a:ext cx="250084" cy="4854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/>
        </a:p>
      </dsp:txBody>
      <dsp:txXfrm>
        <a:off x="4684484" y="3393743"/>
        <a:ext cx="175059" cy="291250"/>
      </dsp:txXfrm>
    </dsp:sp>
    <dsp:sp modelId="{BAFF8206-963B-4FD7-A826-1014BDE42F5D}">
      <dsp:nvSpPr>
        <dsp:cNvPr id="0" name=""/>
        <dsp:cNvSpPr/>
      </dsp:nvSpPr>
      <dsp:spPr>
        <a:xfrm>
          <a:off x="3864887" y="3819887"/>
          <a:ext cx="1814252" cy="177102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qat‘iyatli</a:t>
          </a:r>
          <a:endParaRPr lang="ru-RU" sz="1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30578" y="4079247"/>
        <a:ext cx="1282870" cy="1252302"/>
      </dsp:txXfrm>
    </dsp:sp>
    <dsp:sp modelId="{BE57A935-8487-445F-94AE-873922307C80}">
      <dsp:nvSpPr>
        <dsp:cNvPr id="0" name=""/>
        <dsp:cNvSpPr/>
      </dsp:nvSpPr>
      <dsp:spPr>
        <a:xfrm rot="9017568">
          <a:off x="3491080" y="3036089"/>
          <a:ext cx="559685" cy="4854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/>
        </a:p>
      </dsp:txBody>
      <dsp:txXfrm rot="10800000">
        <a:off x="3627135" y="3097089"/>
        <a:ext cx="414060" cy="291250"/>
      </dsp:txXfrm>
    </dsp:sp>
    <dsp:sp modelId="{F0248782-20C3-468A-AC59-54E3858EA1CC}">
      <dsp:nvSpPr>
        <dsp:cNvPr id="0" name=""/>
        <dsp:cNvSpPr/>
      </dsp:nvSpPr>
      <dsp:spPr>
        <a:xfrm>
          <a:off x="1665086" y="3065408"/>
          <a:ext cx="1737571" cy="1838395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mohir usta</a:t>
          </a:r>
          <a:endParaRPr lang="ru-RU" sz="1800" kern="120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19547" y="3334635"/>
        <a:ext cx="1228649" cy="1299941"/>
      </dsp:txXfrm>
    </dsp:sp>
    <dsp:sp modelId="{2EEEA481-B1E7-4C52-95C6-A49D3E80CD9B}">
      <dsp:nvSpPr>
        <dsp:cNvPr id="0" name=""/>
        <dsp:cNvSpPr/>
      </dsp:nvSpPr>
      <dsp:spPr>
        <a:xfrm rot="12588282">
          <a:off x="3408531" y="1862672"/>
          <a:ext cx="624228" cy="48541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200" kern="1200"/>
        </a:p>
      </dsp:txBody>
      <dsp:txXfrm rot="10800000">
        <a:off x="3544525" y="1995947"/>
        <a:ext cx="478603" cy="291250"/>
      </dsp:txXfrm>
    </dsp:sp>
    <dsp:sp modelId="{EEFCF309-B316-41EA-9218-FB8B5C73C109}">
      <dsp:nvSpPr>
        <dsp:cNvPr id="0" name=""/>
        <dsp:cNvSpPr/>
      </dsp:nvSpPr>
      <dsp:spPr>
        <a:xfrm>
          <a:off x="1587011" y="470286"/>
          <a:ext cx="1710887" cy="180585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vatanparvar</a:t>
          </a:r>
          <a:endParaRPr lang="ru-RU" sz="1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37565" y="734748"/>
        <a:ext cx="1209779" cy="12769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AE1F59-EE84-4225-9EB7-F0268E3D3D1D}">
      <dsp:nvSpPr>
        <dsp:cNvPr id="0" name=""/>
        <dsp:cNvSpPr/>
      </dsp:nvSpPr>
      <dsp:spPr>
        <a:xfrm>
          <a:off x="1508621" y="602404"/>
          <a:ext cx="2257768" cy="1505931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7584" rIns="227584" bIns="227584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Tadbirkor</a:t>
          </a:r>
          <a:endParaRPr lang="en-US" sz="3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</a:t>
          </a:r>
          <a:endParaRPr lang="ru-RU" sz="3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69864" y="602404"/>
        <a:ext cx="1896525" cy="1505931"/>
      </dsp:txXfrm>
    </dsp:sp>
    <dsp:sp modelId="{EFE5121C-F358-498C-81C1-D8413BA7D8BD}">
      <dsp:nvSpPr>
        <dsp:cNvPr id="0" name=""/>
        <dsp:cNvSpPr/>
      </dsp:nvSpPr>
      <dsp:spPr>
        <a:xfrm>
          <a:off x="1508621" y="2108335"/>
          <a:ext cx="2257768" cy="1878227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99136" rIns="199136" bIns="1991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</a:t>
          </a:r>
          <a:r>
            <a:rPr lang="en-US" sz="2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foydasini</a:t>
          </a:r>
          <a:r>
            <a:rPr lang="en-US" sz="2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o‘ylovchi</a:t>
          </a:r>
          <a:endParaRPr lang="en-US" sz="2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</a:t>
          </a:r>
          <a:endParaRPr lang="ru-RU" sz="2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69864" y="2108335"/>
        <a:ext cx="1896525" cy="1878227"/>
      </dsp:txXfrm>
    </dsp:sp>
    <dsp:sp modelId="{40257EFA-9F86-46FF-AE64-4A27F474E8AF}">
      <dsp:nvSpPr>
        <dsp:cNvPr id="0" name=""/>
        <dsp:cNvSpPr/>
      </dsp:nvSpPr>
      <dsp:spPr>
        <a:xfrm>
          <a:off x="304478" y="332"/>
          <a:ext cx="1505178" cy="150517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Qalimbet</a:t>
          </a:r>
          <a:endParaRPr lang="ru-RU" sz="1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4906" y="220760"/>
        <a:ext cx="1064322" cy="1064322"/>
      </dsp:txXfrm>
    </dsp:sp>
    <dsp:sp modelId="{3F83B622-4EE0-405C-9A74-B9B3C818CA10}">
      <dsp:nvSpPr>
        <dsp:cNvPr id="0" name=""/>
        <dsp:cNvSpPr/>
      </dsp:nvSpPr>
      <dsp:spPr>
        <a:xfrm>
          <a:off x="5271568" y="602404"/>
          <a:ext cx="2257768" cy="1505931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7584" rIns="227584" bIns="227584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Deputat</a:t>
          </a:r>
          <a:endParaRPr lang="en-US" sz="3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</a:t>
          </a:r>
          <a:endParaRPr lang="ru-RU" sz="3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32811" y="602404"/>
        <a:ext cx="1896525" cy="1505931"/>
      </dsp:txXfrm>
    </dsp:sp>
    <dsp:sp modelId="{E2C6E679-F183-41A1-9A4A-D1241CC8DB5A}">
      <dsp:nvSpPr>
        <dsp:cNvPr id="0" name=""/>
        <dsp:cNvSpPr/>
      </dsp:nvSpPr>
      <dsp:spPr>
        <a:xfrm>
          <a:off x="5271568" y="2108335"/>
          <a:ext cx="2257768" cy="189012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7584" rIns="227584" bIns="227584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xudbin</a:t>
          </a:r>
          <a:endParaRPr lang="en-US" sz="3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</a:t>
          </a:r>
          <a:endParaRPr lang="ru-RU" sz="3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32811" y="2108335"/>
        <a:ext cx="1896525" cy="1890124"/>
      </dsp:txXfrm>
    </dsp:sp>
    <dsp:sp modelId="{614A8458-B7A4-4EBF-AEA0-64753B7AB7B7}">
      <dsp:nvSpPr>
        <dsp:cNvPr id="0" name=""/>
        <dsp:cNvSpPr/>
      </dsp:nvSpPr>
      <dsp:spPr>
        <a:xfrm>
          <a:off x="4067425" y="332"/>
          <a:ext cx="1505178" cy="150517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Gulxadicha</a:t>
          </a:r>
          <a:endParaRPr lang="ru-RU" sz="1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87853" y="220760"/>
        <a:ext cx="1064322" cy="106432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E93595-4C01-4F55-8938-04EC045B9683}">
      <dsp:nvSpPr>
        <dsp:cNvPr id="0" name=""/>
        <dsp:cNvSpPr/>
      </dsp:nvSpPr>
      <dsp:spPr>
        <a:xfrm>
          <a:off x="907483" y="11544"/>
          <a:ext cx="4221365" cy="4221365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O‘taganboy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doim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foydani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ko‘zlovchi</a:t>
          </a:r>
          <a:endParaRPr lang="en-US" sz="23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________________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_______________</a:t>
          </a:r>
          <a:endParaRPr lang="ru-RU" sz="23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96953" y="509334"/>
        <a:ext cx="2433940" cy="3225785"/>
      </dsp:txXfrm>
    </dsp:sp>
    <dsp:sp modelId="{A1583F2B-38AF-4451-9C7A-735D90641FBD}">
      <dsp:nvSpPr>
        <dsp:cNvPr id="0" name=""/>
        <dsp:cNvSpPr/>
      </dsp:nvSpPr>
      <dsp:spPr>
        <a:xfrm>
          <a:off x="3949909" y="11544"/>
          <a:ext cx="4221365" cy="4221365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Orol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bobo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boriga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shukr</a:t>
          </a: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3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qiluvchi</a:t>
          </a:r>
          <a:endParaRPr lang="en-US" sz="23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</a:t>
          </a:r>
          <a:endParaRPr lang="ru-RU" sz="23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47864" y="509334"/>
        <a:ext cx="2433940" cy="322578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9D809D-D622-49FB-A3B7-C39C10295823}">
      <dsp:nvSpPr>
        <dsp:cNvPr id="0" name=""/>
        <dsp:cNvSpPr/>
      </dsp:nvSpPr>
      <dsp:spPr>
        <a:xfrm>
          <a:off x="0" y="0"/>
          <a:ext cx="4968057" cy="0"/>
        </a:xfrm>
        <a:prstGeom prst="lin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0EBA45-9A31-42E2-9898-5D27F3244EA9}">
      <dsp:nvSpPr>
        <dsp:cNvPr id="0" name=""/>
        <dsp:cNvSpPr/>
      </dsp:nvSpPr>
      <dsp:spPr>
        <a:xfrm>
          <a:off x="0" y="0"/>
          <a:ext cx="993611" cy="43328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1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Qalimbet</a:t>
          </a:r>
          <a:endParaRPr lang="ru-RU" sz="1700" b="1" i="1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993611" cy="4332850"/>
      </dsp:txXfrm>
    </dsp:sp>
    <dsp:sp modelId="{E158FC17-3B10-4E2C-8A10-350114D89C16}">
      <dsp:nvSpPr>
        <dsp:cNvPr id="0" name=""/>
        <dsp:cNvSpPr/>
      </dsp:nvSpPr>
      <dsp:spPr>
        <a:xfrm>
          <a:off x="1068132" y="67700"/>
          <a:ext cx="3899924" cy="1354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Nabiralarini</a:t>
          </a:r>
          <a:r>
            <a:rPr lang="en-US" sz="3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bobosiga</a:t>
          </a:r>
          <a:r>
            <a:rPr lang="en-US" sz="3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ko‘rsatmaydi</a:t>
          </a:r>
          <a:r>
            <a:rPr lang="en-US" sz="3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...</a:t>
          </a:r>
          <a:endParaRPr lang="ru-RU" sz="3200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68132" y="67700"/>
        <a:ext cx="3899924" cy="1354015"/>
      </dsp:txXfrm>
    </dsp:sp>
    <dsp:sp modelId="{6E189EB7-9D61-4D95-B097-F3ABBDA400D3}">
      <dsp:nvSpPr>
        <dsp:cNvPr id="0" name=""/>
        <dsp:cNvSpPr/>
      </dsp:nvSpPr>
      <dsp:spPr>
        <a:xfrm>
          <a:off x="993611" y="1421716"/>
          <a:ext cx="397444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BB2093-DA60-4789-BD68-7B9FEE4B4C0A}">
      <dsp:nvSpPr>
        <dsp:cNvPr id="0" name=""/>
        <dsp:cNvSpPr/>
      </dsp:nvSpPr>
      <dsp:spPr>
        <a:xfrm>
          <a:off x="1068132" y="1489417"/>
          <a:ext cx="3899924" cy="1354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Markazdan</a:t>
          </a:r>
          <a:r>
            <a:rPr lang="en-US" sz="3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chiroyli</a:t>
          </a:r>
          <a:r>
            <a:rPr lang="en-US" sz="3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uy</a:t>
          </a:r>
          <a:r>
            <a:rPr lang="en-US" sz="3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olib</a:t>
          </a:r>
          <a:r>
            <a:rPr lang="en-US" sz="3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beradi</a:t>
          </a:r>
          <a:r>
            <a:rPr lang="en-US" sz="3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...</a:t>
          </a:r>
          <a:endParaRPr lang="ru-RU" sz="3200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68132" y="1489417"/>
        <a:ext cx="3899924" cy="1354015"/>
      </dsp:txXfrm>
    </dsp:sp>
    <dsp:sp modelId="{28DF8292-F121-426B-80B6-E5BEFC88132C}">
      <dsp:nvSpPr>
        <dsp:cNvPr id="0" name=""/>
        <dsp:cNvSpPr/>
      </dsp:nvSpPr>
      <dsp:spPr>
        <a:xfrm>
          <a:off x="993611" y="2843432"/>
          <a:ext cx="397444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1BE3BB-D841-47D4-B54D-917248258139}">
      <dsp:nvSpPr>
        <dsp:cNvPr id="0" name=""/>
        <dsp:cNvSpPr/>
      </dsp:nvSpPr>
      <dsp:spPr>
        <a:xfrm>
          <a:off x="1068132" y="2911133"/>
          <a:ext cx="3899924" cy="1354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Hajga</a:t>
          </a:r>
          <a:r>
            <a:rPr lang="en-US" sz="3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yubormoqchi</a:t>
          </a:r>
          <a:r>
            <a:rPr lang="en-US" sz="3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bo‘ladi</a:t>
          </a:r>
          <a:r>
            <a:rPr lang="en-US" sz="32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...</a:t>
          </a:r>
          <a:endParaRPr lang="ru-RU" sz="3200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68132" y="2911133"/>
        <a:ext cx="3899924" cy="1354015"/>
      </dsp:txXfrm>
    </dsp:sp>
    <dsp:sp modelId="{ED6B961A-5F69-425B-8166-B8D42D451314}">
      <dsp:nvSpPr>
        <dsp:cNvPr id="0" name=""/>
        <dsp:cNvSpPr/>
      </dsp:nvSpPr>
      <dsp:spPr>
        <a:xfrm>
          <a:off x="993611" y="4265149"/>
          <a:ext cx="397444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2D2745-3F4A-40A1-BA6D-41D4894BCD74}">
      <dsp:nvSpPr>
        <dsp:cNvPr id="0" name=""/>
        <dsp:cNvSpPr/>
      </dsp:nvSpPr>
      <dsp:spPr>
        <a:xfrm>
          <a:off x="0" y="0"/>
          <a:ext cx="5486400" cy="0"/>
        </a:xfrm>
        <a:prstGeom prst="line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1D30C4-979D-4000-8A14-3643A45C4FB4}">
      <dsp:nvSpPr>
        <dsp:cNvPr id="0" name=""/>
        <dsp:cNvSpPr/>
      </dsp:nvSpPr>
      <dsp:spPr>
        <a:xfrm>
          <a:off x="0" y="0"/>
          <a:ext cx="1318061" cy="4290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1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Gulxadicha</a:t>
          </a:r>
          <a:endParaRPr lang="ru-RU" sz="1600" b="1" i="1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318061" cy="4290648"/>
      </dsp:txXfrm>
    </dsp:sp>
    <dsp:sp modelId="{42EFFA0F-71FA-438E-86FA-3A19937AD4BA}">
      <dsp:nvSpPr>
        <dsp:cNvPr id="0" name=""/>
        <dsp:cNvSpPr/>
      </dsp:nvSpPr>
      <dsp:spPr>
        <a:xfrm>
          <a:off x="1396178" y="67041"/>
          <a:ext cx="4088118" cy="1340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Otasiga</a:t>
          </a:r>
          <a:r>
            <a:rPr lang="en-US" sz="2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g‘amxo‘rlik</a:t>
          </a:r>
          <a:r>
            <a:rPr lang="en-US" sz="2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qiladi</a:t>
          </a:r>
          <a:r>
            <a:rPr lang="en-US" sz="2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...</a:t>
          </a:r>
          <a:endParaRPr lang="ru-RU" sz="2800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96178" y="67041"/>
        <a:ext cx="4088118" cy="1340827"/>
      </dsp:txXfrm>
    </dsp:sp>
    <dsp:sp modelId="{6AAE9118-D407-4529-A3AF-21ECDEE0CC81}">
      <dsp:nvSpPr>
        <dsp:cNvPr id="0" name=""/>
        <dsp:cNvSpPr/>
      </dsp:nvSpPr>
      <dsp:spPr>
        <a:xfrm>
          <a:off x="1318061" y="1407868"/>
          <a:ext cx="416623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BAF9A9-90F6-4D0C-8D98-B97F4BA3C38D}">
      <dsp:nvSpPr>
        <dsp:cNvPr id="0" name=""/>
        <dsp:cNvSpPr/>
      </dsp:nvSpPr>
      <dsp:spPr>
        <a:xfrm>
          <a:off x="1396178" y="1474910"/>
          <a:ext cx="4088118" cy="1340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Ukol</a:t>
          </a:r>
          <a:r>
            <a:rPr lang="en-US" sz="2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olishga</a:t>
          </a:r>
          <a:r>
            <a:rPr lang="en-US" sz="2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ko‘ndiradi</a:t>
          </a:r>
          <a:r>
            <a:rPr lang="en-US" sz="2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</a:t>
          </a:r>
          <a:endParaRPr lang="ru-RU" sz="2800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96178" y="1474910"/>
        <a:ext cx="4088118" cy="1340827"/>
      </dsp:txXfrm>
    </dsp:sp>
    <dsp:sp modelId="{C1350C90-E1D7-4A73-92B0-F5CD0F2DF729}">
      <dsp:nvSpPr>
        <dsp:cNvPr id="0" name=""/>
        <dsp:cNvSpPr/>
      </dsp:nvSpPr>
      <dsp:spPr>
        <a:xfrm>
          <a:off x="1318061" y="2815737"/>
          <a:ext cx="416623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866DC2-0E1A-4016-A07E-BE80A60FEA81}">
      <dsp:nvSpPr>
        <dsp:cNvPr id="0" name=""/>
        <dsp:cNvSpPr/>
      </dsp:nvSpPr>
      <dsp:spPr>
        <a:xfrm>
          <a:off x="1396178" y="2882779"/>
          <a:ext cx="4088118" cy="13408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Uyiga</a:t>
          </a:r>
          <a:r>
            <a:rPr lang="en-US" sz="2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olib</a:t>
          </a:r>
          <a:r>
            <a:rPr lang="en-US" sz="2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800" kern="1200" dirty="0" err="1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ketadi</a:t>
          </a:r>
          <a:r>
            <a:rPr lang="en-US" sz="2800" kern="1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...</a:t>
          </a:r>
          <a:endParaRPr lang="ru-RU" sz="2800" kern="1200" dirty="0"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96178" y="2882779"/>
        <a:ext cx="4088118" cy="1340827"/>
      </dsp:txXfrm>
    </dsp:sp>
    <dsp:sp modelId="{F53AF34B-32C1-4E50-AD7B-D1780210A879}">
      <dsp:nvSpPr>
        <dsp:cNvPr id="0" name=""/>
        <dsp:cNvSpPr/>
      </dsp:nvSpPr>
      <dsp:spPr>
        <a:xfrm>
          <a:off x="1318061" y="4223606"/>
          <a:ext cx="416623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05EF16-B214-433F-83BB-01F165FC369E}">
      <dsp:nvSpPr>
        <dsp:cNvPr id="0" name=""/>
        <dsp:cNvSpPr/>
      </dsp:nvSpPr>
      <dsp:spPr>
        <a:xfrm>
          <a:off x="4165051" y="2152"/>
          <a:ext cx="909304" cy="9093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700" kern="1200" dirty="0"/>
        </a:p>
      </dsp:txBody>
      <dsp:txXfrm>
        <a:off x="4165051" y="2152"/>
        <a:ext cx="909304" cy="909304"/>
      </dsp:txXfrm>
    </dsp:sp>
    <dsp:sp modelId="{76CB328C-D0FB-4EFB-9AB9-55402097198C}">
      <dsp:nvSpPr>
        <dsp:cNvPr id="0" name=""/>
        <dsp:cNvSpPr/>
      </dsp:nvSpPr>
      <dsp:spPr>
        <a:xfrm>
          <a:off x="1323259" y="50312"/>
          <a:ext cx="4714173" cy="4714173"/>
        </a:xfrm>
        <a:prstGeom prst="circularArrow">
          <a:avLst>
            <a:gd name="adj1" fmla="val 3761"/>
            <a:gd name="adj2" fmla="val 234673"/>
            <a:gd name="adj3" fmla="val 19827662"/>
            <a:gd name="adj4" fmla="val 18604928"/>
            <a:gd name="adj5" fmla="val 4388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13B8914-516D-4CE0-BF7F-5CDFCF16FAFA}">
      <dsp:nvSpPr>
        <dsp:cNvPr id="0" name=""/>
        <dsp:cNvSpPr/>
      </dsp:nvSpPr>
      <dsp:spPr>
        <a:xfrm>
          <a:off x="5336409" y="1470989"/>
          <a:ext cx="909304" cy="9093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700" kern="1200" dirty="0"/>
        </a:p>
      </dsp:txBody>
      <dsp:txXfrm>
        <a:off x="5336409" y="1470989"/>
        <a:ext cx="909304" cy="909304"/>
      </dsp:txXfrm>
    </dsp:sp>
    <dsp:sp modelId="{4E9682D0-C583-43AE-B98C-E27798CEC740}">
      <dsp:nvSpPr>
        <dsp:cNvPr id="0" name=""/>
        <dsp:cNvSpPr/>
      </dsp:nvSpPr>
      <dsp:spPr>
        <a:xfrm>
          <a:off x="1323259" y="50312"/>
          <a:ext cx="4714173" cy="4714173"/>
        </a:xfrm>
        <a:prstGeom prst="circularArrow">
          <a:avLst>
            <a:gd name="adj1" fmla="val 3761"/>
            <a:gd name="adj2" fmla="val 234673"/>
            <a:gd name="adj3" fmla="val 1230776"/>
            <a:gd name="adj4" fmla="val 21556960"/>
            <a:gd name="adj5" fmla="val 4388"/>
          </a:avLst>
        </a:prstGeom>
        <a:gradFill rotWithShape="0">
          <a:gsLst>
            <a:gs pos="0">
              <a:schemeClr val="accent3">
                <a:shade val="80000"/>
                <a:hueOff val="35381"/>
                <a:satOff val="1862"/>
                <a:lumOff val="33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35381"/>
                <a:satOff val="1862"/>
                <a:lumOff val="33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35381"/>
                <a:satOff val="1862"/>
                <a:lumOff val="33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FF46458-0474-4760-B627-C614CE0FEC0C}">
      <dsp:nvSpPr>
        <dsp:cNvPr id="0" name=""/>
        <dsp:cNvSpPr/>
      </dsp:nvSpPr>
      <dsp:spPr>
        <a:xfrm>
          <a:off x="4918356" y="3302599"/>
          <a:ext cx="909304" cy="9093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700" kern="1200" dirty="0"/>
        </a:p>
      </dsp:txBody>
      <dsp:txXfrm>
        <a:off x="4918356" y="3302599"/>
        <a:ext cx="909304" cy="909304"/>
      </dsp:txXfrm>
    </dsp:sp>
    <dsp:sp modelId="{5401ACD8-AFEE-4DEA-A193-5EE5B8A6B255}">
      <dsp:nvSpPr>
        <dsp:cNvPr id="0" name=""/>
        <dsp:cNvSpPr/>
      </dsp:nvSpPr>
      <dsp:spPr>
        <a:xfrm>
          <a:off x="1323259" y="50312"/>
          <a:ext cx="4714173" cy="4714173"/>
        </a:xfrm>
        <a:prstGeom prst="circularArrow">
          <a:avLst>
            <a:gd name="adj1" fmla="val 3761"/>
            <a:gd name="adj2" fmla="val 234673"/>
            <a:gd name="adj3" fmla="val 4437981"/>
            <a:gd name="adj4" fmla="val 3307323"/>
            <a:gd name="adj5" fmla="val 4388"/>
          </a:avLst>
        </a:prstGeom>
        <a:gradFill rotWithShape="0">
          <a:gsLst>
            <a:gs pos="0">
              <a:schemeClr val="accent3">
                <a:shade val="80000"/>
                <a:hueOff val="70762"/>
                <a:satOff val="3724"/>
                <a:lumOff val="6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70762"/>
                <a:satOff val="3724"/>
                <a:lumOff val="6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70762"/>
                <a:satOff val="3724"/>
                <a:lumOff val="6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7A82AC4-D919-42B6-A09B-5627C9775046}">
      <dsp:nvSpPr>
        <dsp:cNvPr id="0" name=""/>
        <dsp:cNvSpPr/>
      </dsp:nvSpPr>
      <dsp:spPr>
        <a:xfrm>
          <a:off x="3225694" y="4117743"/>
          <a:ext cx="909304" cy="9093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700" kern="1200" dirty="0"/>
        </a:p>
      </dsp:txBody>
      <dsp:txXfrm>
        <a:off x="3225694" y="4117743"/>
        <a:ext cx="909304" cy="909304"/>
      </dsp:txXfrm>
    </dsp:sp>
    <dsp:sp modelId="{C85ADFAB-529D-4BF1-9A43-BCBCA9ACBCA8}">
      <dsp:nvSpPr>
        <dsp:cNvPr id="0" name=""/>
        <dsp:cNvSpPr/>
      </dsp:nvSpPr>
      <dsp:spPr>
        <a:xfrm>
          <a:off x="1323259" y="50312"/>
          <a:ext cx="4714173" cy="4714173"/>
        </a:xfrm>
        <a:prstGeom prst="circularArrow">
          <a:avLst>
            <a:gd name="adj1" fmla="val 3761"/>
            <a:gd name="adj2" fmla="val 234673"/>
            <a:gd name="adj3" fmla="val 7258003"/>
            <a:gd name="adj4" fmla="val 6127346"/>
            <a:gd name="adj5" fmla="val 4388"/>
          </a:avLst>
        </a:prstGeom>
        <a:gradFill rotWithShape="0">
          <a:gsLst>
            <a:gs pos="0">
              <a:schemeClr val="accent3">
                <a:shade val="80000"/>
                <a:hueOff val="106143"/>
                <a:satOff val="5586"/>
                <a:lumOff val="1008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106143"/>
                <a:satOff val="5586"/>
                <a:lumOff val="1008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106143"/>
                <a:satOff val="5586"/>
                <a:lumOff val="1008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55AFBF9-B659-4C0A-BCE3-F5C24827B1CB}">
      <dsp:nvSpPr>
        <dsp:cNvPr id="0" name=""/>
        <dsp:cNvSpPr/>
      </dsp:nvSpPr>
      <dsp:spPr>
        <a:xfrm>
          <a:off x="1533032" y="3302599"/>
          <a:ext cx="909304" cy="9093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700" kern="1200" dirty="0"/>
        </a:p>
      </dsp:txBody>
      <dsp:txXfrm>
        <a:off x="1533032" y="3302599"/>
        <a:ext cx="909304" cy="909304"/>
      </dsp:txXfrm>
    </dsp:sp>
    <dsp:sp modelId="{367C1893-87BE-4278-B1C1-E14BC725F057}">
      <dsp:nvSpPr>
        <dsp:cNvPr id="0" name=""/>
        <dsp:cNvSpPr/>
      </dsp:nvSpPr>
      <dsp:spPr>
        <a:xfrm>
          <a:off x="1323259" y="50312"/>
          <a:ext cx="4714173" cy="4714173"/>
        </a:xfrm>
        <a:prstGeom prst="circularArrow">
          <a:avLst>
            <a:gd name="adj1" fmla="val 3761"/>
            <a:gd name="adj2" fmla="val 234673"/>
            <a:gd name="adj3" fmla="val 10608367"/>
            <a:gd name="adj4" fmla="val 9334550"/>
            <a:gd name="adj5" fmla="val 4388"/>
          </a:avLst>
        </a:prstGeom>
        <a:gradFill rotWithShape="0">
          <a:gsLst>
            <a:gs pos="0">
              <a:schemeClr val="accent3">
                <a:shade val="80000"/>
                <a:hueOff val="141524"/>
                <a:satOff val="7449"/>
                <a:lumOff val="1345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141524"/>
                <a:satOff val="7449"/>
                <a:lumOff val="1345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141524"/>
                <a:satOff val="7449"/>
                <a:lumOff val="1345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06B8B89-84BA-43C9-ADE8-20559A52E70A}">
      <dsp:nvSpPr>
        <dsp:cNvPr id="0" name=""/>
        <dsp:cNvSpPr/>
      </dsp:nvSpPr>
      <dsp:spPr>
        <a:xfrm>
          <a:off x="1114978" y="1470989"/>
          <a:ext cx="909304" cy="9093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700" kern="1200"/>
        </a:p>
      </dsp:txBody>
      <dsp:txXfrm>
        <a:off x="1114978" y="1470989"/>
        <a:ext cx="909304" cy="909304"/>
      </dsp:txXfrm>
    </dsp:sp>
    <dsp:sp modelId="{D6162559-08D0-48B0-B995-5E8A7CE94946}">
      <dsp:nvSpPr>
        <dsp:cNvPr id="0" name=""/>
        <dsp:cNvSpPr/>
      </dsp:nvSpPr>
      <dsp:spPr>
        <a:xfrm>
          <a:off x="1323259" y="50312"/>
          <a:ext cx="4714173" cy="4714173"/>
        </a:xfrm>
        <a:prstGeom prst="circularArrow">
          <a:avLst>
            <a:gd name="adj1" fmla="val 3761"/>
            <a:gd name="adj2" fmla="val 234673"/>
            <a:gd name="adj3" fmla="val 13560399"/>
            <a:gd name="adj4" fmla="val 12337664"/>
            <a:gd name="adj5" fmla="val 4388"/>
          </a:avLst>
        </a:prstGeom>
        <a:gradFill rotWithShape="0">
          <a:gsLst>
            <a:gs pos="0">
              <a:schemeClr val="accent3">
                <a:shade val="80000"/>
                <a:hueOff val="176905"/>
                <a:satOff val="9311"/>
                <a:lumOff val="1681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176905"/>
                <a:satOff val="9311"/>
                <a:lumOff val="1681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176905"/>
                <a:satOff val="9311"/>
                <a:lumOff val="1681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CF9F68F-21C5-41F5-B8E2-259A4768C179}">
      <dsp:nvSpPr>
        <dsp:cNvPr id="0" name=""/>
        <dsp:cNvSpPr/>
      </dsp:nvSpPr>
      <dsp:spPr>
        <a:xfrm>
          <a:off x="2286337" y="2152"/>
          <a:ext cx="909304" cy="9093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700" kern="1200" dirty="0"/>
        </a:p>
      </dsp:txBody>
      <dsp:txXfrm>
        <a:off x="2286337" y="2152"/>
        <a:ext cx="909304" cy="909304"/>
      </dsp:txXfrm>
    </dsp:sp>
    <dsp:sp modelId="{F58B908F-1290-4697-8272-9F7CE27BA345}">
      <dsp:nvSpPr>
        <dsp:cNvPr id="0" name=""/>
        <dsp:cNvSpPr/>
      </dsp:nvSpPr>
      <dsp:spPr>
        <a:xfrm>
          <a:off x="1323259" y="50312"/>
          <a:ext cx="4714173" cy="4714173"/>
        </a:xfrm>
        <a:prstGeom prst="circularArrow">
          <a:avLst>
            <a:gd name="adj1" fmla="val 3761"/>
            <a:gd name="adj2" fmla="val 234673"/>
            <a:gd name="adj3" fmla="val 16741557"/>
            <a:gd name="adj4" fmla="val 15423770"/>
            <a:gd name="adj5" fmla="val 4388"/>
          </a:avLst>
        </a:prstGeom>
        <a:gradFill rotWithShape="0">
          <a:gsLst>
            <a:gs pos="0">
              <a:schemeClr val="accent3">
                <a:shade val="80000"/>
                <a:hueOff val="212286"/>
                <a:satOff val="11173"/>
                <a:lumOff val="2017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212286"/>
                <a:satOff val="11173"/>
                <a:lumOff val="2017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212286"/>
                <a:satOff val="11173"/>
                <a:lumOff val="2017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05EF16-B214-433F-83BB-01F165FC369E}">
      <dsp:nvSpPr>
        <dsp:cNvPr id="0" name=""/>
        <dsp:cNvSpPr/>
      </dsp:nvSpPr>
      <dsp:spPr>
        <a:xfrm>
          <a:off x="4314274" y="12454"/>
          <a:ext cx="1027909" cy="1027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qum</a:t>
          </a:r>
          <a:endParaRPr lang="ru-RU" sz="19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14274" y="12454"/>
        <a:ext cx="1027909" cy="1027909"/>
      </dsp:txXfrm>
    </dsp:sp>
    <dsp:sp modelId="{76CB328C-D0FB-4EFB-9AB9-55402097198C}">
      <dsp:nvSpPr>
        <dsp:cNvPr id="0" name=""/>
        <dsp:cNvSpPr/>
      </dsp:nvSpPr>
      <dsp:spPr>
        <a:xfrm>
          <a:off x="1167435" y="1689"/>
          <a:ext cx="5025821" cy="5025821"/>
        </a:xfrm>
        <a:prstGeom prst="circularArrow">
          <a:avLst>
            <a:gd name="adj1" fmla="val 3988"/>
            <a:gd name="adj2" fmla="val 250179"/>
            <a:gd name="adj3" fmla="val 20573632"/>
            <a:gd name="adj4" fmla="val 18982499"/>
            <a:gd name="adj5" fmla="val 4653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13B8914-516D-4CE0-BF7F-5CDFCF16FAFA}">
      <dsp:nvSpPr>
        <dsp:cNvPr id="0" name=""/>
        <dsp:cNvSpPr/>
      </dsp:nvSpPr>
      <dsp:spPr>
        <a:xfrm>
          <a:off x="5462156" y="2000645"/>
          <a:ext cx="1027909" cy="1027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baliq</a:t>
          </a:r>
          <a:endParaRPr lang="ru-RU" sz="1900" kern="120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62156" y="2000645"/>
        <a:ext cx="1027909" cy="1027909"/>
      </dsp:txXfrm>
    </dsp:sp>
    <dsp:sp modelId="{4E9682D0-C583-43AE-B98C-E27798CEC740}">
      <dsp:nvSpPr>
        <dsp:cNvPr id="0" name=""/>
        <dsp:cNvSpPr/>
      </dsp:nvSpPr>
      <dsp:spPr>
        <a:xfrm>
          <a:off x="1167435" y="1689"/>
          <a:ext cx="5025821" cy="5025821"/>
        </a:xfrm>
        <a:prstGeom prst="circularArrow">
          <a:avLst>
            <a:gd name="adj1" fmla="val 3988"/>
            <a:gd name="adj2" fmla="val 250179"/>
            <a:gd name="adj3" fmla="val 2367322"/>
            <a:gd name="adj4" fmla="val 776189"/>
            <a:gd name="adj5" fmla="val 4653"/>
          </a:avLst>
        </a:prstGeom>
        <a:gradFill rotWithShape="0">
          <a:gsLst>
            <a:gs pos="0">
              <a:schemeClr val="accent3">
                <a:shade val="80000"/>
                <a:hueOff val="42457"/>
                <a:satOff val="2235"/>
                <a:lumOff val="403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42457"/>
                <a:satOff val="2235"/>
                <a:lumOff val="403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42457"/>
                <a:satOff val="2235"/>
                <a:lumOff val="403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FF46458-0474-4760-B627-C614CE0FEC0C}">
      <dsp:nvSpPr>
        <dsp:cNvPr id="0" name=""/>
        <dsp:cNvSpPr/>
      </dsp:nvSpPr>
      <dsp:spPr>
        <a:xfrm>
          <a:off x="4314274" y="3988835"/>
          <a:ext cx="1027909" cy="1027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suv</a:t>
          </a:r>
          <a:endParaRPr lang="ru-RU" sz="19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14274" y="3988835"/>
        <a:ext cx="1027909" cy="1027909"/>
      </dsp:txXfrm>
    </dsp:sp>
    <dsp:sp modelId="{5401ACD8-AFEE-4DEA-A193-5EE5B8A6B255}">
      <dsp:nvSpPr>
        <dsp:cNvPr id="0" name=""/>
        <dsp:cNvSpPr/>
      </dsp:nvSpPr>
      <dsp:spPr>
        <a:xfrm>
          <a:off x="1167435" y="1689"/>
          <a:ext cx="5025821" cy="5025821"/>
        </a:xfrm>
        <a:prstGeom prst="circularArrow">
          <a:avLst>
            <a:gd name="adj1" fmla="val 3988"/>
            <a:gd name="adj2" fmla="val 250179"/>
            <a:gd name="adj3" fmla="val 6111580"/>
            <a:gd name="adj4" fmla="val 4438241"/>
            <a:gd name="adj5" fmla="val 4653"/>
          </a:avLst>
        </a:prstGeom>
        <a:gradFill rotWithShape="0">
          <a:gsLst>
            <a:gs pos="0">
              <a:schemeClr val="accent3">
                <a:shade val="80000"/>
                <a:hueOff val="84914"/>
                <a:satOff val="4469"/>
                <a:lumOff val="807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84914"/>
                <a:satOff val="4469"/>
                <a:lumOff val="807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84914"/>
                <a:satOff val="4469"/>
                <a:lumOff val="807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7A82AC4-D919-42B6-A09B-5627C9775046}">
      <dsp:nvSpPr>
        <dsp:cNvPr id="0" name=""/>
        <dsp:cNvSpPr/>
      </dsp:nvSpPr>
      <dsp:spPr>
        <a:xfrm>
          <a:off x="2018509" y="3988835"/>
          <a:ext cx="1027909" cy="1027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oqchorloq</a:t>
          </a:r>
          <a:endParaRPr lang="ru-RU" sz="19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18509" y="3988835"/>
        <a:ext cx="1027909" cy="1027909"/>
      </dsp:txXfrm>
    </dsp:sp>
    <dsp:sp modelId="{C85ADFAB-529D-4BF1-9A43-BCBCA9ACBCA8}">
      <dsp:nvSpPr>
        <dsp:cNvPr id="0" name=""/>
        <dsp:cNvSpPr/>
      </dsp:nvSpPr>
      <dsp:spPr>
        <a:xfrm>
          <a:off x="1167435" y="1689"/>
          <a:ext cx="5025821" cy="5025821"/>
        </a:xfrm>
        <a:prstGeom prst="circularArrow">
          <a:avLst>
            <a:gd name="adj1" fmla="val 3988"/>
            <a:gd name="adj2" fmla="val 250179"/>
            <a:gd name="adj3" fmla="val 9773632"/>
            <a:gd name="adj4" fmla="val 8182499"/>
            <a:gd name="adj5" fmla="val 4653"/>
          </a:avLst>
        </a:prstGeom>
        <a:gradFill rotWithShape="0">
          <a:gsLst>
            <a:gs pos="0">
              <a:schemeClr val="accent3">
                <a:shade val="80000"/>
                <a:hueOff val="127372"/>
                <a:satOff val="6704"/>
                <a:lumOff val="1210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127372"/>
                <a:satOff val="6704"/>
                <a:lumOff val="1210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127372"/>
                <a:satOff val="6704"/>
                <a:lumOff val="1210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55AFBF9-B659-4C0A-BCE3-F5C24827B1CB}">
      <dsp:nvSpPr>
        <dsp:cNvPr id="0" name=""/>
        <dsp:cNvSpPr/>
      </dsp:nvSpPr>
      <dsp:spPr>
        <a:xfrm>
          <a:off x="870627" y="2000645"/>
          <a:ext cx="1027909" cy="1027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eshkak</a:t>
          </a:r>
          <a:endParaRPr lang="ru-RU" sz="19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70627" y="2000645"/>
        <a:ext cx="1027909" cy="1027909"/>
      </dsp:txXfrm>
    </dsp:sp>
    <dsp:sp modelId="{367C1893-87BE-4278-B1C1-E14BC725F057}">
      <dsp:nvSpPr>
        <dsp:cNvPr id="0" name=""/>
        <dsp:cNvSpPr/>
      </dsp:nvSpPr>
      <dsp:spPr>
        <a:xfrm>
          <a:off x="1167435" y="1689"/>
          <a:ext cx="5025821" cy="5025821"/>
        </a:xfrm>
        <a:prstGeom prst="circularArrow">
          <a:avLst>
            <a:gd name="adj1" fmla="val 3988"/>
            <a:gd name="adj2" fmla="val 250179"/>
            <a:gd name="adj3" fmla="val 13167322"/>
            <a:gd name="adj4" fmla="val 11576189"/>
            <a:gd name="adj5" fmla="val 4653"/>
          </a:avLst>
        </a:prstGeom>
        <a:gradFill rotWithShape="0">
          <a:gsLst>
            <a:gs pos="0">
              <a:schemeClr val="accent3">
                <a:shade val="80000"/>
                <a:hueOff val="169829"/>
                <a:satOff val="8938"/>
                <a:lumOff val="1614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169829"/>
                <a:satOff val="8938"/>
                <a:lumOff val="1614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169829"/>
                <a:satOff val="8938"/>
                <a:lumOff val="1614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CF9F68F-21C5-41F5-B8E2-259A4768C179}">
      <dsp:nvSpPr>
        <dsp:cNvPr id="0" name=""/>
        <dsp:cNvSpPr/>
      </dsp:nvSpPr>
      <dsp:spPr>
        <a:xfrm>
          <a:off x="2018509" y="12454"/>
          <a:ext cx="1027909" cy="1027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qayiq</a:t>
          </a:r>
          <a:endParaRPr lang="ru-RU" sz="19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18509" y="12454"/>
        <a:ext cx="1027909" cy="1027909"/>
      </dsp:txXfrm>
    </dsp:sp>
    <dsp:sp modelId="{F58B908F-1290-4697-8272-9F7CE27BA345}">
      <dsp:nvSpPr>
        <dsp:cNvPr id="0" name=""/>
        <dsp:cNvSpPr/>
      </dsp:nvSpPr>
      <dsp:spPr>
        <a:xfrm>
          <a:off x="1167435" y="1689"/>
          <a:ext cx="5025821" cy="5025821"/>
        </a:xfrm>
        <a:prstGeom prst="circularArrow">
          <a:avLst>
            <a:gd name="adj1" fmla="val 3988"/>
            <a:gd name="adj2" fmla="val 250179"/>
            <a:gd name="adj3" fmla="val 16911580"/>
            <a:gd name="adj4" fmla="val 15238241"/>
            <a:gd name="adj5" fmla="val 4653"/>
          </a:avLst>
        </a:prstGeom>
        <a:gradFill rotWithShape="0">
          <a:gsLst>
            <a:gs pos="0">
              <a:schemeClr val="accent3">
                <a:shade val="80000"/>
                <a:hueOff val="212286"/>
                <a:satOff val="11173"/>
                <a:lumOff val="2017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shade val="80000"/>
                <a:hueOff val="212286"/>
                <a:satOff val="11173"/>
                <a:lumOff val="2017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shade val="80000"/>
                <a:hueOff val="212286"/>
                <a:satOff val="11173"/>
                <a:lumOff val="2017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z-Latn-U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257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3588908"/>
            <a:ext cx="5824596" cy="3269031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6502966" y="3668745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6638620" y="3748587"/>
            <a:ext cx="5553380" cy="31090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3828433"/>
            <a:ext cx="5417218" cy="3029573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3908170"/>
            <a:ext cx="5281607" cy="2949755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76FD7B57-9373-4825-942C-6D0B02A2440B}"/>
              </a:ext>
            </a:extLst>
          </p:cNvPr>
          <p:cNvSpPr/>
          <p:nvPr/>
        </p:nvSpPr>
        <p:spPr>
          <a:xfrm flipV="1">
            <a:off x="3319023" y="3510120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10242AE-35E9-4B7A-915F-4E26EEE77098}"/>
              </a:ext>
            </a:extLst>
          </p:cNvPr>
          <p:cNvSpPr txBox="1"/>
          <p:nvPr/>
        </p:nvSpPr>
        <p:spPr>
          <a:xfrm>
            <a:off x="4802935" y="3527448"/>
            <a:ext cx="32170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4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uz-Cyrl-UZ" sz="24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4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 </a:t>
            </a:r>
            <a:r>
              <a:rPr lang="en-US" sz="2400" kern="0" spc="2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endParaRPr lang="uz-Cyrl-UZ" sz="2400" kern="0" spc="2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A0109BB4-02B3-425F-819E-198066461315}"/>
              </a:ext>
            </a:extLst>
          </p:cNvPr>
          <p:cNvSpPr txBox="1"/>
          <p:nvPr/>
        </p:nvSpPr>
        <p:spPr>
          <a:xfrm>
            <a:off x="891547" y="2868222"/>
            <a:ext cx="109515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ERKIN A‘ZAMOVNING “TANHO QAYIQ” DRAMASI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430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54244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>
          <a:xfrm>
            <a:off x="323529" y="309029"/>
            <a:ext cx="11573197" cy="724247"/>
          </a:xfrm>
        </p:spPr>
        <p:txBody>
          <a:bodyPr/>
          <a:lstStyle/>
          <a:p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Asardagi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xayrixoh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timsollarni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ajrating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685028274"/>
              </p:ext>
            </p:extLst>
          </p:nvPr>
        </p:nvGraphicFramePr>
        <p:xfrm>
          <a:off x="222920" y="1179268"/>
          <a:ext cx="7612092" cy="48454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/>
          <a:srcRect l="16118" r="17092" b="2237"/>
          <a:stretch/>
        </p:blipFill>
        <p:spPr>
          <a:xfrm>
            <a:off x="7280673" y="2363693"/>
            <a:ext cx="4733912" cy="2863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41458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Текст 1"/>
          <p:cNvSpPr>
            <a:spLocks noGrp="1"/>
          </p:cNvSpPr>
          <p:nvPr>
            <p:ph type="body" sz="quarter" idx="10"/>
          </p:nvPr>
        </p:nvSpPr>
        <p:spPr>
          <a:xfrm>
            <a:off x="323529" y="309029"/>
            <a:ext cx="11573197" cy="724247"/>
          </a:xfrm>
        </p:spPr>
        <p:txBody>
          <a:bodyPr/>
          <a:lstStyle/>
          <a:p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boboning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oila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a‘zolarini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izohlang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789589175"/>
              </p:ext>
            </p:extLst>
          </p:nvPr>
        </p:nvGraphicFramePr>
        <p:xfrm>
          <a:off x="1173707" y="1610436"/>
          <a:ext cx="9608024" cy="3889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5477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441388" y="1652715"/>
            <a:ext cx="25310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________________________________________________________________________________________________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</a:t>
            </a:r>
            <a:endParaRPr lang="ru-RU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Текст 1"/>
          <p:cNvSpPr>
            <a:spLocks noGrp="1"/>
          </p:cNvSpPr>
          <p:nvPr>
            <p:ph type="body" sz="quarter" idx="10"/>
          </p:nvPr>
        </p:nvSpPr>
        <p:spPr>
          <a:xfrm>
            <a:off x="441388" y="339509"/>
            <a:ext cx="11573197" cy="724247"/>
          </a:xfrm>
        </p:spPr>
        <p:txBody>
          <a:bodyPr/>
          <a:lstStyle/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1-topshiriq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 1"/>
          <p:cNvSpPr txBox="1">
            <a:spLocks/>
          </p:cNvSpPr>
          <p:nvPr/>
        </p:nvSpPr>
        <p:spPr>
          <a:xfrm>
            <a:off x="0" y="1045674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Dramada</a:t>
            </a:r>
            <a:r>
              <a:rPr lang="en-US" sz="2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qayiq</a:t>
            </a:r>
            <a:r>
              <a:rPr lang="en-US" sz="2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nimaning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ramzi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o‘ylaysiz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470" y="1947144"/>
            <a:ext cx="5675790" cy="4258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8710846" y="1681193"/>
            <a:ext cx="25310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________________________________________________________________________________________________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</a:t>
            </a:r>
            <a:endParaRPr lang="ru-RU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519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2605012" y="1036583"/>
            <a:ext cx="75921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boboning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fazilatlarini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klaster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bo‘yicha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izohlang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888915148"/>
              </p:ext>
            </p:extLst>
          </p:nvPr>
        </p:nvGraphicFramePr>
        <p:xfrm>
          <a:off x="-1299571" y="1576317"/>
          <a:ext cx="9602413" cy="5431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/>
          <a:srcRect l="18885" b="-475"/>
          <a:stretch/>
        </p:blipFill>
        <p:spPr>
          <a:xfrm>
            <a:off x="6624289" y="2544596"/>
            <a:ext cx="5253819" cy="2737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4538318" y="316105"/>
            <a:ext cx="19848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338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00167" y="77294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526757098"/>
              </p:ext>
            </p:extLst>
          </p:nvPr>
        </p:nvGraphicFramePr>
        <p:xfrm>
          <a:off x="1778304" y="1181254"/>
          <a:ext cx="9602413" cy="5431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6169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2736636" y="1223699"/>
            <a:ext cx="71693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bobo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farzandlariga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xos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sifatlarga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baho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38318" y="316105"/>
            <a:ext cx="19848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3-topshiriq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705970" y="1928788"/>
            <a:ext cx="263770" cy="73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320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23549889"/>
              </p:ext>
            </p:extLst>
          </p:nvPr>
        </p:nvGraphicFramePr>
        <p:xfrm>
          <a:off x="1969740" y="1928788"/>
          <a:ext cx="7833815" cy="39987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705970" y="5357788"/>
            <a:ext cx="263770" cy="73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3200"/>
          </a:p>
        </p:txBody>
      </p:sp>
    </p:spTree>
    <p:extLst>
      <p:ext uri="{BB962C8B-B14F-4D97-AF65-F5344CB8AC3E}">
        <p14:creationId xmlns:p14="http://schemas.microsoft.com/office/powerpoint/2010/main" val="2593900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Заголовок 1"/>
          <p:cNvSpPr txBox="1">
            <a:spLocks/>
          </p:cNvSpPr>
          <p:nvPr/>
        </p:nvSpPr>
        <p:spPr>
          <a:xfrm>
            <a:off x="2060662" y="1156373"/>
            <a:ext cx="8911687" cy="12808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975046" y="276350"/>
            <a:ext cx="19848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4-topshiriq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4024" y="1156373"/>
            <a:ext cx="113549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Orol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boboning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haj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ziyorati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haqidagi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fikrlarini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matndan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topib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o‘qing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tahlil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qiling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8785" y="1872163"/>
            <a:ext cx="5371142" cy="4304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441388" y="1652715"/>
            <a:ext cx="25310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________________________________________________________________________________________________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</a:t>
            </a:r>
            <a:endParaRPr lang="ru-RU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864573" y="1652715"/>
            <a:ext cx="25310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________________________________________________________________________________________________</a:t>
            </a:r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</a:t>
            </a:r>
            <a:endParaRPr lang="ru-RU" b="1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607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1"/>
          <p:cNvSpPr txBox="1">
            <a:spLocks/>
          </p:cNvSpPr>
          <p:nvPr/>
        </p:nvSpPr>
        <p:spPr>
          <a:xfrm>
            <a:off x="2592925" y="624110"/>
            <a:ext cx="8911687" cy="12808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318453" y="1916742"/>
            <a:ext cx="11696131" cy="37776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89771" y="1307863"/>
            <a:ext cx="100124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hajga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boradigan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O‘tagan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maxsum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boboni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VENN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diagrammasi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tavsiflang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524079131"/>
              </p:ext>
            </p:extLst>
          </p:nvPr>
        </p:nvGraphicFramePr>
        <p:xfrm>
          <a:off x="1170710" y="1966260"/>
          <a:ext cx="9078758" cy="4244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4538318" y="316105"/>
            <a:ext cx="19848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5-topshiriq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474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/>
          <p:cNvSpPr txBox="1">
            <a:spLocks/>
          </p:cNvSpPr>
          <p:nvPr/>
        </p:nvSpPr>
        <p:spPr>
          <a:xfrm>
            <a:off x="700470" y="1133662"/>
            <a:ext cx="11313829" cy="130806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9828" y="1133662"/>
            <a:ext cx="112633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Orol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bobo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farzandlariga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qanday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baho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berasiz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2400" i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Nima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deb </a:t>
            </a:r>
            <a:r>
              <a:rPr lang="en-US" sz="2400" i="1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o‘ylaysiz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texnologiyasidan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foydalaning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38318" y="316105"/>
            <a:ext cx="21210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6-topshiriq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144655715"/>
              </p:ext>
            </p:extLst>
          </p:nvPr>
        </p:nvGraphicFramePr>
        <p:xfrm>
          <a:off x="379828" y="2110153"/>
          <a:ext cx="4968057" cy="4332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1463635207"/>
              </p:ext>
            </p:extLst>
          </p:nvPr>
        </p:nvGraphicFramePr>
        <p:xfrm>
          <a:off x="5758375" y="2110152"/>
          <a:ext cx="5486400" cy="4290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903902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1"/>
          <p:cNvSpPr txBox="1">
            <a:spLocks/>
          </p:cNvSpPr>
          <p:nvPr/>
        </p:nvSpPr>
        <p:spPr>
          <a:xfrm>
            <a:off x="693992" y="1127611"/>
            <a:ext cx="10849519" cy="128089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873457" y="2133600"/>
            <a:ext cx="10631155" cy="37776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873457" y="1278916"/>
            <a:ext cx="108106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boboning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vasiyati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iborat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vasiyatni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amalga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oshirishga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bag‘ishlangan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bilasiz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____________________________________________________________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kimsasiz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tasvirlarni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____________________________________________________________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boboning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ozuqasi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____________________________________________________________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Shogirdlarining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o‘ylab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g‘oyasini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o‘ylaysizmi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____________________________________________________________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bobo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shogirdi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Ametning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otasi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____________________________________________________________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o‘g‘lini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qayerga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yuboradi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____________________________________________________________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38318" y="316105"/>
            <a:ext cx="19848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7-topshiriq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605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utoShape 2" descr="Чехов как лекар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Чехов как лекарств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176" y="1089869"/>
            <a:ext cx="10572160" cy="12800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3" name="AutoShape 2" descr="Архив: Karvon Yo'llari _: 470 000 сум - Живопись Карши на Olx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Архив: Karvon Yo'llari _: 470 000 сум - Живопись Карши на Olx"/>
          <p:cNvSpPr>
            <a:spLocks noChangeAspect="1" noChangeArrowheads="1"/>
          </p:cNvSpPr>
          <p:nvPr/>
        </p:nvSpPr>
        <p:spPr bwMode="auto">
          <a:xfrm>
            <a:off x="703031" y="3127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93030" y="1027395"/>
            <a:ext cx="11621555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Siz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Ametning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o‘rnida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bo‘lsangiz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qaysi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ishni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tanlardingiz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_____________________________________________________________________________Kasb-hunar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egallab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uning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ustasi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bo‘lish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muhimmi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ko‘proq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pul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topib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yurishnimi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_____________________________________________________________________________Asarda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ekologiyaga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doir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qanday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fojiani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payqadingiz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_____________________________________________________________________________Odamlar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o‘z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uylarini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tashlab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ketishiga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sabab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bo‘lgan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omillarni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izohlang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_____________________________________________________________________________Orol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boboning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sadoqatini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qanday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baholaysiz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_____________________________________________________________________________O‘z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hunarini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shogirdlariga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o‘rgatayotgan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ustaning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ma‘naviy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qiyofasini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tasvirlang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_____________________________________________________________________________Dramada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sizga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ma‘qul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bo‘lgan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qahramonlarni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ko‘rsating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</a:p>
          <a:p>
            <a:pPr algn="just"/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________________________________________________________________________________Yoqmagan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timsollarni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ham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izohlab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bering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Aft>
                <a:spcPts val="0"/>
              </a:spcAft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_____________________________________________________________________________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538318" y="316105"/>
            <a:ext cx="19848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7-topshiriq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996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utoShape 2" descr="Чехов как лекар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Чехов как лекарств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176" y="1089869"/>
            <a:ext cx="10572160" cy="12800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351129" y="200306"/>
            <a:ext cx="85707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“Kim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topqir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texnologiyasi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Архив: Karvon Yo'llari _: 470 000 сум - Живопись Карши на Olx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Архив: Karvon Yo'llari _: 470 000 сум - Живопись Карши на Olx"/>
          <p:cNvSpPr>
            <a:spLocks noChangeAspect="1" noChangeArrowheads="1"/>
          </p:cNvSpPr>
          <p:nvPr/>
        </p:nvSpPr>
        <p:spPr bwMode="auto">
          <a:xfrm>
            <a:off x="703031" y="3127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60375" y="1169627"/>
            <a:ext cx="103577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Asardagi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barcha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timsollarni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quyidagi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shakllarga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joylashtiring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2100715290"/>
              </p:ext>
            </p:extLst>
          </p:nvPr>
        </p:nvGraphicFramePr>
        <p:xfrm>
          <a:off x="2301921" y="1590729"/>
          <a:ext cx="7360693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04745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utoShape 2" descr="Чехов как лекар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Чехов как лекарств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075176" y="1089869"/>
            <a:ext cx="10572160" cy="128008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351129" y="200306"/>
            <a:ext cx="85707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“Kim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topqir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texnologiyasi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Архив: Karvon Yo'llari _: 470 000 сум - Живопись Карши на Olx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Архив: Karvon Yo'llari _: 470 000 сум - Живопись Карши на Olx"/>
          <p:cNvSpPr>
            <a:spLocks noChangeAspect="1" noChangeArrowheads="1"/>
          </p:cNvSpPr>
          <p:nvPr/>
        </p:nvSpPr>
        <p:spPr bwMode="auto">
          <a:xfrm>
            <a:off x="703031" y="3127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12775" y="1089868"/>
            <a:ext cx="103577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Javobingizni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tekshirib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oling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4170330727"/>
              </p:ext>
            </p:extLst>
          </p:nvPr>
        </p:nvGraphicFramePr>
        <p:xfrm>
          <a:off x="2301921" y="1590729"/>
          <a:ext cx="7360693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2063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44760" y="90502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369088" y="194513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 VAZIFA 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Чехов как лекар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Чехов как лекарств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75176" y="1155681"/>
            <a:ext cx="1051333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1.“Ekologiya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biz”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mavzusida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ilmiy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tayyorlang.Unda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geografiyaga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oid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bilimlarngizdan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foydalaning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fojiasiga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aylangan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Orol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dengizi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muammosi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mulohaza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bildiring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Tanho qayiq yoxud devonaning orzusi | saviya.u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661" y="3756344"/>
            <a:ext cx="4029108" cy="25110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-1" r="13" b="13734"/>
          <a:stretch/>
        </p:blipFill>
        <p:spPr>
          <a:xfrm>
            <a:off x="6692232" y="3360302"/>
            <a:ext cx="2657120" cy="33031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167103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066588" y="2890390"/>
            <a:ext cx="6058824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E‘TIBORINGIZ UCHUN</a:t>
            </a:r>
            <a:br>
              <a:rPr lang="en-US" altLang="ko-KR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5315</TotalTime>
  <Words>468</Words>
  <Application>Microsoft Office PowerPoint</Application>
  <PresentationFormat>Широкоэкранный</PresentationFormat>
  <Paragraphs>105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180</cp:revision>
  <dcterms:created xsi:type="dcterms:W3CDTF">2020-01-20T05:08:25Z</dcterms:created>
  <dcterms:modified xsi:type="dcterms:W3CDTF">2025-11-28T09:48:40Z</dcterms:modified>
</cp:coreProperties>
</file>