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5"/>
  </p:notesMasterIdLst>
  <p:sldIdLst>
    <p:sldId id="425" r:id="rId3"/>
    <p:sldId id="426" r:id="rId4"/>
    <p:sldId id="427" r:id="rId5"/>
    <p:sldId id="428" r:id="rId6"/>
    <p:sldId id="429" r:id="rId7"/>
    <p:sldId id="430" r:id="rId8"/>
    <p:sldId id="431" r:id="rId9"/>
    <p:sldId id="432" r:id="rId10"/>
    <p:sldId id="433" r:id="rId11"/>
    <p:sldId id="434" r:id="rId12"/>
    <p:sldId id="435" r:id="rId13"/>
    <p:sldId id="29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BB5"/>
    <a:srgbClr val="2789D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A083D494-CA90-4326-B82D-A69EB1821B47}"/>
    <pc:docChg chg="custSel modSld">
      <pc:chgData name="Odina Norbo'tayeva" userId="dbcdeb9d9dad59af" providerId="LiveId" clId="{A083D494-CA90-4326-B82D-A69EB1821B47}" dt="2025-11-28T15:41:02.955" v="56" actId="2711"/>
      <pc:docMkLst>
        <pc:docMk/>
      </pc:docMkLst>
      <pc:sldChg chg="modSp mod">
        <pc:chgData name="Odina Norbo'tayeva" userId="dbcdeb9d9dad59af" providerId="LiveId" clId="{A083D494-CA90-4326-B82D-A69EB1821B47}" dt="2025-11-28T15:41:02.955" v="56" actId="2711"/>
        <pc:sldMkLst>
          <pc:docMk/>
          <pc:sldMk cId="2737942562" sldId="298"/>
        </pc:sldMkLst>
        <pc:spChg chg="mod">
          <ac:chgData name="Odina Norbo'tayeva" userId="dbcdeb9d9dad59af" providerId="LiveId" clId="{A083D494-CA90-4326-B82D-A69EB1821B47}" dt="2025-11-28T15:41:02.955" v="56" actId="2711"/>
          <ac:spMkLst>
            <pc:docMk/>
            <pc:sldMk cId="2737942562" sldId="298"/>
            <ac:spMk id="24" creationId="{FA28C764-F2EC-4E0D-8F28-2464F3B2943C}"/>
          </ac:spMkLst>
        </pc:spChg>
      </pc:sldChg>
      <pc:sldChg chg="modSp mod">
        <pc:chgData name="Odina Norbo'tayeva" userId="dbcdeb9d9dad59af" providerId="LiveId" clId="{A083D494-CA90-4326-B82D-A69EB1821B47}" dt="2025-11-28T15:34:39.323" v="5" actId="2711"/>
        <pc:sldMkLst>
          <pc:docMk/>
          <pc:sldMk cId="2254827404" sldId="425"/>
        </pc:sldMkLst>
        <pc:spChg chg="mod">
          <ac:chgData name="Odina Norbo'tayeva" userId="dbcdeb9d9dad59af" providerId="LiveId" clId="{A083D494-CA90-4326-B82D-A69EB1821B47}" dt="2025-11-28T15:34:39.323" v="5" actId="2711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A083D494-CA90-4326-B82D-A69EB1821B47}" dt="2025-11-28T15:34:30.685" v="4" actId="2711"/>
          <ac:spMkLst>
            <pc:docMk/>
            <pc:sldMk cId="2254827404" sldId="425"/>
            <ac:spMk id="88" creationId="{40569ACF-00D5-483A-9942-BF2BD01682B3}"/>
          </ac:spMkLst>
        </pc:spChg>
      </pc:sldChg>
      <pc:sldChg chg="modSp mod">
        <pc:chgData name="Odina Norbo'tayeva" userId="dbcdeb9d9dad59af" providerId="LiveId" clId="{A083D494-CA90-4326-B82D-A69EB1821B47}" dt="2025-11-28T15:34:58.695" v="8"/>
        <pc:sldMkLst>
          <pc:docMk/>
          <pc:sldMk cId="515709495" sldId="426"/>
        </pc:sldMkLst>
        <pc:spChg chg="mod">
          <ac:chgData name="Odina Norbo'tayeva" userId="dbcdeb9d9dad59af" providerId="LiveId" clId="{A083D494-CA90-4326-B82D-A69EB1821B47}" dt="2025-11-28T15:34:58.695" v="8"/>
          <ac:spMkLst>
            <pc:docMk/>
            <pc:sldMk cId="515709495" sldId="426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A083D494-CA90-4326-B82D-A69EB1821B47}" dt="2025-11-28T15:35:09.711" v="10"/>
        <pc:sldMkLst>
          <pc:docMk/>
          <pc:sldMk cId="1141458347" sldId="427"/>
        </pc:sldMkLst>
        <pc:spChg chg="mod">
          <ac:chgData name="Odina Norbo'tayeva" userId="dbcdeb9d9dad59af" providerId="LiveId" clId="{A083D494-CA90-4326-B82D-A69EB1821B47}" dt="2025-11-28T15:35:09.711" v="10"/>
          <ac:spMkLst>
            <pc:docMk/>
            <pc:sldMk cId="1141458347" sldId="427"/>
            <ac:spMk id="16" creationId="{00000000-0000-0000-0000-000000000000}"/>
          </ac:spMkLst>
        </pc:spChg>
      </pc:sldChg>
      <pc:sldChg chg="modSp mod">
        <pc:chgData name="Odina Norbo'tayeva" userId="dbcdeb9d9dad59af" providerId="LiveId" clId="{A083D494-CA90-4326-B82D-A69EB1821B47}" dt="2025-11-28T15:36:41.825" v="22" actId="207"/>
        <pc:sldMkLst>
          <pc:docMk/>
          <pc:sldMk cId="2657338685" sldId="428"/>
        </pc:sldMkLst>
        <pc:spChg chg="mod">
          <ac:chgData name="Odina Norbo'tayeva" userId="dbcdeb9d9dad59af" providerId="LiveId" clId="{A083D494-CA90-4326-B82D-A69EB1821B47}" dt="2025-11-28T15:36:35.887" v="21" actId="207"/>
          <ac:spMkLst>
            <pc:docMk/>
            <pc:sldMk cId="2657338685" sldId="428"/>
            <ac:spMk id="2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36:35.887" v="21" actId="207"/>
          <ac:spMkLst>
            <pc:docMk/>
            <pc:sldMk cId="2657338685" sldId="428"/>
            <ac:spMk id="3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36:35.887" v="21" actId="207"/>
          <ac:spMkLst>
            <pc:docMk/>
            <pc:sldMk cId="2657338685" sldId="428"/>
            <ac:spMk id="5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36:35.887" v="21" actId="207"/>
          <ac:spMkLst>
            <pc:docMk/>
            <pc:sldMk cId="2657338685" sldId="428"/>
            <ac:spMk id="6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36:41.825" v="22" actId="207"/>
          <ac:spMkLst>
            <pc:docMk/>
            <pc:sldMk cId="2657338685" sldId="428"/>
            <ac:spMk id="8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36:35.887" v="21" actId="207"/>
          <ac:spMkLst>
            <pc:docMk/>
            <pc:sldMk cId="2657338685" sldId="428"/>
            <ac:spMk id="9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36:35.887" v="21" actId="207"/>
          <ac:spMkLst>
            <pc:docMk/>
            <pc:sldMk cId="2657338685" sldId="428"/>
            <ac:spMk id="10" creationId="{00000000-0000-0000-0000-000000000000}"/>
          </ac:spMkLst>
        </pc:spChg>
      </pc:sldChg>
      <pc:sldChg chg="modSp mod">
        <pc:chgData name="Odina Norbo'tayeva" userId="dbcdeb9d9dad59af" providerId="LiveId" clId="{A083D494-CA90-4326-B82D-A69EB1821B47}" dt="2025-11-28T15:37:19.817" v="24" actId="207"/>
        <pc:sldMkLst>
          <pc:docMk/>
          <pc:sldMk cId="2593900826" sldId="429"/>
        </pc:sldMkLst>
        <pc:spChg chg="mod">
          <ac:chgData name="Odina Norbo'tayeva" userId="dbcdeb9d9dad59af" providerId="LiveId" clId="{A083D494-CA90-4326-B82D-A69EB1821B47}" dt="2025-11-28T15:35:39.284" v="19" actId="113"/>
          <ac:spMkLst>
            <pc:docMk/>
            <pc:sldMk cId="2593900826" sldId="429"/>
            <ac:spMk id="6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37:19.817" v="24" actId="207"/>
          <ac:spMkLst>
            <pc:docMk/>
            <pc:sldMk cId="2593900826" sldId="429"/>
            <ac:spMk id="9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37:19.817" v="24" actId="207"/>
          <ac:spMkLst>
            <pc:docMk/>
            <pc:sldMk cId="2593900826" sldId="429"/>
            <ac:spMk id="10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37:19.817" v="24" actId="207"/>
          <ac:spMkLst>
            <pc:docMk/>
            <pc:sldMk cId="2593900826" sldId="429"/>
            <ac:spMk id="12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37:19.817" v="24" actId="207"/>
          <ac:spMkLst>
            <pc:docMk/>
            <pc:sldMk cId="2593900826" sldId="429"/>
            <ac:spMk id="13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37:19.817" v="24" actId="207"/>
          <ac:spMkLst>
            <pc:docMk/>
            <pc:sldMk cId="2593900826" sldId="429"/>
            <ac:spMk id="14" creationId="{00000000-0000-0000-0000-000000000000}"/>
          </ac:spMkLst>
        </pc:spChg>
      </pc:sldChg>
      <pc:sldChg chg="modSp mod">
        <pc:chgData name="Odina Norbo'tayeva" userId="dbcdeb9d9dad59af" providerId="LiveId" clId="{A083D494-CA90-4326-B82D-A69EB1821B47}" dt="2025-11-28T15:38:02.011" v="29" actId="2711"/>
        <pc:sldMkLst>
          <pc:docMk/>
          <pc:sldMk cId="3453607609" sldId="430"/>
        </pc:sldMkLst>
        <pc:spChg chg="mod">
          <ac:chgData name="Odina Norbo'tayeva" userId="dbcdeb9d9dad59af" providerId="LiveId" clId="{A083D494-CA90-4326-B82D-A69EB1821B47}" dt="2025-11-28T15:37:49.735" v="28" actId="207"/>
          <ac:spMkLst>
            <pc:docMk/>
            <pc:sldMk cId="3453607609" sldId="430"/>
            <ac:spMk id="3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37:38.187" v="26" actId="113"/>
          <ac:spMkLst>
            <pc:docMk/>
            <pc:sldMk cId="3453607609" sldId="430"/>
            <ac:spMk id="8" creationId="{00000000-0000-0000-0000-000000000000}"/>
          </ac:spMkLst>
        </pc:spChg>
        <pc:graphicFrameChg chg="modGraphic">
          <ac:chgData name="Odina Norbo'tayeva" userId="dbcdeb9d9dad59af" providerId="LiveId" clId="{A083D494-CA90-4326-B82D-A69EB1821B47}" dt="2025-11-28T15:38:02.011" v="29" actId="2711"/>
          <ac:graphicFrameMkLst>
            <pc:docMk/>
            <pc:sldMk cId="3453607609" sldId="430"/>
            <ac:graphicFrameMk id="6" creationId="{00000000-0000-0000-0000-000000000000}"/>
          </ac:graphicFrameMkLst>
        </pc:graphicFrameChg>
      </pc:sldChg>
      <pc:sldChg chg="modSp mod">
        <pc:chgData name="Odina Norbo'tayeva" userId="dbcdeb9d9dad59af" providerId="LiveId" clId="{A083D494-CA90-4326-B82D-A69EB1821B47}" dt="2025-11-28T15:38:35.980" v="33" actId="207"/>
        <pc:sldMkLst>
          <pc:docMk/>
          <pc:sldMk cId="903902817" sldId="431"/>
        </pc:sldMkLst>
        <pc:spChg chg="mod">
          <ac:chgData name="Odina Norbo'tayeva" userId="dbcdeb9d9dad59af" providerId="LiveId" clId="{A083D494-CA90-4326-B82D-A69EB1821B47}" dt="2025-11-28T15:38:35.980" v="33" actId="207"/>
          <ac:spMkLst>
            <pc:docMk/>
            <pc:sldMk cId="903902817" sldId="431"/>
            <ac:spMk id="2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38:19.809" v="31" actId="113"/>
          <ac:spMkLst>
            <pc:docMk/>
            <pc:sldMk cId="903902817" sldId="431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A083D494-CA90-4326-B82D-A69EB1821B47}" dt="2025-11-28T15:39:30.860" v="41" actId="207"/>
        <pc:sldMkLst>
          <pc:docMk/>
          <pc:sldMk cId="2990474124" sldId="432"/>
        </pc:sldMkLst>
        <pc:spChg chg="mod">
          <ac:chgData name="Odina Norbo'tayeva" userId="dbcdeb9d9dad59af" providerId="LiveId" clId="{A083D494-CA90-4326-B82D-A69EB1821B47}" dt="2025-11-28T15:39:09.455" v="39" actId="2711"/>
          <ac:spMkLst>
            <pc:docMk/>
            <pc:sldMk cId="2990474124" sldId="432"/>
            <ac:spMk id="8" creationId="{00000000-0000-0000-0000-000000000000}"/>
          </ac:spMkLst>
        </pc:spChg>
        <pc:graphicFrameChg chg="modGraphic">
          <ac:chgData name="Odina Norbo'tayeva" userId="dbcdeb9d9dad59af" providerId="LiveId" clId="{A083D494-CA90-4326-B82D-A69EB1821B47}" dt="2025-11-28T15:39:30.860" v="41" actId="207"/>
          <ac:graphicFrameMkLst>
            <pc:docMk/>
            <pc:sldMk cId="2990474124" sldId="432"/>
            <ac:graphicFrameMk id="3" creationId="{00000000-0000-0000-0000-000000000000}"/>
          </ac:graphicFrameMkLst>
        </pc:graphicFrameChg>
      </pc:sldChg>
      <pc:sldChg chg="modSp mod">
        <pc:chgData name="Odina Norbo'tayeva" userId="dbcdeb9d9dad59af" providerId="LiveId" clId="{A083D494-CA90-4326-B82D-A69EB1821B47}" dt="2025-11-28T15:39:59.505" v="45" actId="207"/>
        <pc:sldMkLst>
          <pc:docMk/>
          <pc:sldMk cId="3308605022" sldId="433"/>
        </pc:sldMkLst>
        <pc:spChg chg="mod">
          <ac:chgData name="Odina Norbo'tayeva" userId="dbcdeb9d9dad59af" providerId="LiveId" clId="{A083D494-CA90-4326-B82D-A69EB1821B47}" dt="2025-11-28T15:39:59.505" v="45" actId="207"/>
          <ac:spMkLst>
            <pc:docMk/>
            <pc:sldMk cId="3308605022" sldId="433"/>
            <ac:spMk id="2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39:39.295" v="43" actId="2711"/>
          <ac:spMkLst>
            <pc:docMk/>
            <pc:sldMk cId="3308605022" sldId="433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A083D494-CA90-4326-B82D-A69EB1821B47}" dt="2025-11-28T15:40:30.302" v="51" actId="113"/>
        <pc:sldMkLst>
          <pc:docMk/>
          <pc:sldMk cId="4185629398" sldId="434"/>
        </pc:sldMkLst>
        <pc:spChg chg="mod">
          <ac:chgData name="Odina Norbo'tayeva" userId="dbcdeb9d9dad59af" providerId="LiveId" clId="{A083D494-CA90-4326-B82D-A69EB1821B47}" dt="2025-11-28T15:40:11.375" v="47" actId="207"/>
          <ac:spMkLst>
            <pc:docMk/>
            <pc:sldMk cId="4185629398" sldId="434"/>
            <ac:spMk id="5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40:30.302" v="51" actId="113"/>
          <ac:spMkLst>
            <pc:docMk/>
            <pc:sldMk cId="4185629398" sldId="434"/>
            <ac:spMk id="8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40:23.359" v="49" actId="2711"/>
          <ac:spMkLst>
            <pc:docMk/>
            <pc:sldMk cId="4185629398" sldId="434"/>
            <ac:spMk id="15" creationId="{00000000-0000-0000-0000-000000000000}"/>
          </ac:spMkLst>
        </pc:spChg>
      </pc:sldChg>
      <pc:sldChg chg="modSp mod">
        <pc:chgData name="Odina Norbo'tayeva" userId="dbcdeb9d9dad59af" providerId="LiveId" clId="{A083D494-CA90-4326-B82D-A69EB1821B47}" dt="2025-11-28T15:40:56.767" v="55" actId="207"/>
        <pc:sldMkLst>
          <pc:docMk/>
          <pc:sldMk cId="3701841824" sldId="435"/>
        </pc:sldMkLst>
        <pc:spChg chg="mod">
          <ac:chgData name="Odina Norbo'tayeva" userId="dbcdeb9d9dad59af" providerId="LiveId" clId="{A083D494-CA90-4326-B82D-A69EB1821B47}" dt="2025-11-28T15:40:56.767" v="55" actId="207"/>
          <ac:spMkLst>
            <pc:docMk/>
            <pc:sldMk cId="3701841824" sldId="435"/>
            <ac:spMk id="3" creationId="{00000000-0000-0000-0000-000000000000}"/>
          </ac:spMkLst>
        </pc:spChg>
        <pc:spChg chg="mod">
          <ac:chgData name="Odina Norbo'tayeva" userId="dbcdeb9d9dad59af" providerId="LiveId" clId="{A083D494-CA90-4326-B82D-A69EB1821B47}" dt="2025-11-28T15:40:42.990" v="53" actId="2711"/>
          <ac:spMkLst>
            <pc:docMk/>
            <pc:sldMk cId="3701841824" sldId="435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319023" y="351012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942864" y="3586705"/>
            <a:ext cx="3217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uz-Cyrl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1509336" y="2780120"/>
            <a:ext cx="102153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Abdulla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Qahhorning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Dahshat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hikoyasi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9" name="object 32">
            <a:extLst>
              <a:ext uri="{FF2B5EF4-FFF2-40B4-BE49-F238E27FC236}">
                <a16:creationId xmlns:a16="http://schemas.microsoft.com/office/drawing/2014/main" id="{57CD994D-AC43-40D2-8D48-F48AD444C5DB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20" name="object 33">
            <a:extLst>
              <a:ext uri="{FF2B5EF4-FFF2-40B4-BE49-F238E27FC236}">
                <a16:creationId xmlns:a16="http://schemas.microsoft.com/office/drawing/2014/main" id="{0EA79D1D-0DAC-4BE4-BBF4-FB6ECE38FAD1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21" name="object 34">
            <a:extLst>
              <a:ext uri="{FF2B5EF4-FFF2-40B4-BE49-F238E27FC236}">
                <a16:creationId xmlns:a16="http://schemas.microsoft.com/office/drawing/2014/main" id="{6A36B93A-FBEB-49F2-AD15-BF48FC9FEC7C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22" name="object 35">
            <a:extLst>
              <a:ext uri="{FF2B5EF4-FFF2-40B4-BE49-F238E27FC236}">
                <a16:creationId xmlns:a16="http://schemas.microsoft.com/office/drawing/2014/main" id="{BACFC03F-4AC4-416A-BD43-FD3C5F4D1525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23" name="object 36">
            <a:extLst>
              <a:ext uri="{FF2B5EF4-FFF2-40B4-BE49-F238E27FC236}">
                <a16:creationId xmlns:a16="http://schemas.microsoft.com/office/drawing/2014/main" id="{90ED0954-DF5B-4B0A-BCD4-DD79A947D6D7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24" name="object 37">
            <a:extLst>
              <a:ext uri="{FF2B5EF4-FFF2-40B4-BE49-F238E27FC236}">
                <a16:creationId xmlns:a16="http://schemas.microsoft.com/office/drawing/2014/main" id="{667B5615-1B9E-4029-A15E-21B2DBCA0327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25" name="object 38">
            <a:extLst>
              <a:ext uri="{FF2B5EF4-FFF2-40B4-BE49-F238E27FC236}">
                <a16:creationId xmlns:a16="http://schemas.microsoft.com/office/drawing/2014/main" id="{46F3B490-812E-48F4-A0E4-ADA17DF775D6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26" name="object 39">
            <a:extLst>
              <a:ext uri="{FF2B5EF4-FFF2-40B4-BE49-F238E27FC236}">
                <a16:creationId xmlns:a16="http://schemas.microsoft.com/office/drawing/2014/main" id="{72992E06-188F-481D-A323-B1E20AC322A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27" name="object 40">
            <a:extLst>
              <a:ext uri="{FF2B5EF4-FFF2-40B4-BE49-F238E27FC236}">
                <a16:creationId xmlns:a16="http://schemas.microsoft.com/office/drawing/2014/main" id="{E90C6765-0128-4D82-99D3-841D2DFC4283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28" name="object 41">
            <a:extLst>
              <a:ext uri="{FF2B5EF4-FFF2-40B4-BE49-F238E27FC236}">
                <a16:creationId xmlns:a16="http://schemas.microsoft.com/office/drawing/2014/main" id="{5B3022C1-0864-43B5-A952-AD0849077200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29" name="object 42">
            <a:extLst>
              <a:ext uri="{FF2B5EF4-FFF2-40B4-BE49-F238E27FC236}">
                <a16:creationId xmlns:a16="http://schemas.microsoft.com/office/drawing/2014/main" id="{FDC4956D-5104-4148-96A7-44D8E88FAC0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0" name="object 43">
            <a:extLst>
              <a:ext uri="{FF2B5EF4-FFF2-40B4-BE49-F238E27FC236}">
                <a16:creationId xmlns:a16="http://schemas.microsoft.com/office/drawing/2014/main" id="{758246DD-C042-486F-A43E-B29C9E0281C7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1" name="object 44">
            <a:extLst>
              <a:ext uri="{FF2B5EF4-FFF2-40B4-BE49-F238E27FC236}">
                <a16:creationId xmlns:a16="http://schemas.microsoft.com/office/drawing/2014/main" id="{99903B30-AE15-4F3A-B889-F9C1029CE1B6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2" name="object 45">
            <a:extLst>
              <a:ext uri="{FF2B5EF4-FFF2-40B4-BE49-F238E27FC236}">
                <a16:creationId xmlns:a16="http://schemas.microsoft.com/office/drawing/2014/main" id="{15E37295-E8C9-41B4-88B5-F8928F545E2F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3" name="object 46">
            <a:extLst>
              <a:ext uri="{FF2B5EF4-FFF2-40B4-BE49-F238E27FC236}">
                <a16:creationId xmlns:a16="http://schemas.microsoft.com/office/drawing/2014/main" id="{375517B6-DF90-4CDD-AA99-8D36B91F69B6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4" name="object 47">
            <a:extLst>
              <a:ext uri="{FF2B5EF4-FFF2-40B4-BE49-F238E27FC236}">
                <a16:creationId xmlns:a16="http://schemas.microsoft.com/office/drawing/2014/main" id="{22D3AC51-7D51-46F8-9E08-193D7CCEFC8C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5" name="object 48">
            <a:extLst>
              <a:ext uri="{FF2B5EF4-FFF2-40B4-BE49-F238E27FC236}">
                <a16:creationId xmlns:a16="http://schemas.microsoft.com/office/drawing/2014/main" id="{FC8C425F-1214-4FAE-AF55-EAA8DCEEE947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6" name="object 49">
            <a:extLst>
              <a:ext uri="{FF2B5EF4-FFF2-40B4-BE49-F238E27FC236}">
                <a16:creationId xmlns:a16="http://schemas.microsoft.com/office/drawing/2014/main" id="{6074FEE8-7511-4DEE-8FC6-9559BE7FB822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7" name="object 50">
            <a:extLst>
              <a:ext uri="{FF2B5EF4-FFF2-40B4-BE49-F238E27FC236}">
                <a16:creationId xmlns:a16="http://schemas.microsoft.com/office/drawing/2014/main" id="{DE03E072-15D4-47E6-BEB7-022BCE335B4E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8" name="object 51">
            <a:extLst>
              <a:ext uri="{FF2B5EF4-FFF2-40B4-BE49-F238E27FC236}">
                <a16:creationId xmlns:a16="http://schemas.microsoft.com/office/drawing/2014/main" id="{94ACE3B1-7A53-45D2-9D9A-77F54CAC8007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9" name="object 52">
            <a:extLst>
              <a:ext uri="{FF2B5EF4-FFF2-40B4-BE49-F238E27FC236}">
                <a16:creationId xmlns:a16="http://schemas.microsoft.com/office/drawing/2014/main" id="{741BE7A8-8F3D-47A3-88B5-27A4CF7E4F73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0" name="object 53">
            <a:extLst>
              <a:ext uri="{FF2B5EF4-FFF2-40B4-BE49-F238E27FC236}">
                <a16:creationId xmlns:a16="http://schemas.microsoft.com/office/drawing/2014/main" id="{79D5628D-F34E-4E28-8559-C965AFFF7A93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1" name="object 54">
            <a:extLst>
              <a:ext uri="{FF2B5EF4-FFF2-40B4-BE49-F238E27FC236}">
                <a16:creationId xmlns:a16="http://schemas.microsoft.com/office/drawing/2014/main" id="{9696E9C9-9634-45F8-9206-5C8D9FC3AF5B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2" name="object 55">
            <a:extLst>
              <a:ext uri="{FF2B5EF4-FFF2-40B4-BE49-F238E27FC236}">
                <a16:creationId xmlns:a16="http://schemas.microsoft.com/office/drawing/2014/main" id="{0D0D474B-403F-4B4C-940E-5DA2B6E5D6D3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3" name="object 56">
            <a:extLst>
              <a:ext uri="{FF2B5EF4-FFF2-40B4-BE49-F238E27FC236}">
                <a16:creationId xmlns:a16="http://schemas.microsoft.com/office/drawing/2014/main" id="{4E79DD44-1D4E-47B7-8055-34F0025A5EE4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4" name="object 57">
            <a:extLst>
              <a:ext uri="{FF2B5EF4-FFF2-40B4-BE49-F238E27FC236}">
                <a16:creationId xmlns:a16="http://schemas.microsoft.com/office/drawing/2014/main" id="{3AE249B9-9226-4ECB-9328-D0CEC8860BD9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5" name="object 58">
            <a:extLst>
              <a:ext uri="{FF2B5EF4-FFF2-40B4-BE49-F238E27FC236}">
                <a16:creationId xmlns:a16="http://schemas.microsoft.com/office/drawing/2014/main" id="{BC671461-73EA-47D6-9545-A7046AD88494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6" name="object 59">
            <a:extLst>
              <a:ext uri="{FF2B5EF4-FFF2-40B4-BE49-F238E27FC236}">
                <a16:creationId xmlns:a16="http://schemas.microsoft.com/office/drawing/2014/main" id="{781FEE43-40DD-41B3-ADC1-DFCAA96547A0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7" name="object 60">
            <a:extLst>
              <a:ext uri="{FF2B5EF4-FFF2-40B4-BE49-F238E27FC236}">
                <a16:creationId xmlns:a16="http://schemas.microsoft.com/office/drawing/2014/main" id="{034B9890-02F8-4F50-8986-084DB2BEF7C7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8" name="object 61">
            <a:extLst>
              <a:ext uri="{FF2B5EF4-FFF2-40B4-BE49-F238E27FC236}">
                <a16:creationId xmlns:a16="http://schemas.microsoft.com/office/drawing/2014/main" id="{98FD3FA1-3901-47AF-9DCC-3BCBEF1F189B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9" name="object 62">
            <a:extLst>
              <a:ext uri="{FF2B5EF4-FFF2-40B4-BE49-F238E27FC236}">
                <a16:creationId xmlns:a16="http://schemas.microsoft.com/office/drawing/2014/main" id="{D7384321-BFDD-4DB7-9968-F251B271BD51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0" name="object 63">
            <a:extLst>
              <a:ext uri="{FF2B5EF4-FFF2-40B4-BE49-F238E27FC236}">
                <a16:creationId xmlns:a16="http://schemas.microsoft.com/office/drawing/2014/main" id="{8B5C4DF5-0452-40DD-B052-534009529246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1" name="object 64">
            <a:extLst>
              <a:ext uri="{FF2B5EF4-FFF2-40B4-BE49-F238E27FC236}">
                <a16:creationId xmlns:a16="http://schemas.microsoft.com/office/drawing/2014/main" id="{9D09B8E4-0AA9-4CB4-9346-6570648FC140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2" name="object 65">
            <a:extLst>
              <a:ext uri="{FF2B5EF4-FFF2-40B4-BE49-F238E27FC236}">
                <a16:creationId xmlns:a16="http://schemas.microsoft.com/office/drawing/2014/main" id="{A83A85EB-4DDE-40D9-BEF2-CDAF6F4F39ED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3" name="object 66">
            <a:extLst>
              <a:ext uri="{FF2B5EF4-FFF2-40B4-BE49-F238E27FC236}">
                <a16:creationId xmlns:a16="http://schemas.microsoft.com/office/drawing/2014/main" id="{8A15C115-BE29-4306-A293-DD47B39500CF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4" name="object 67">
            <a:extLst>
              <a:ext uri="{FF2B5EF4-FFF2-40B4-BE49-F238E27FC236}">
                <a16:creationId xmlns:a16="http://schemas.microsoft.com/office/drawing/2014/main" id="{137F99F2-5EF2-4822-83BC-6E9FFFE9F8B8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5" name="object 68">
            <a:extLst>
              <a:ext uri="{FF2B5EF4-FFF2-40B4-BE49-F238E27FC236}">
                <a16:creationId xmlns:a16="http://schemas.microsoft.com/office/drawing/2014/main" id="{6B051709-FE87-4457-A8B8-ED03C3310240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6" name="object 69">
            <a:extLst>
              <a:ext uri="{FF2B5EF4-FFF2-40B4-BE49-F238E27FC236}">
                <a16:creationId xmlns:a16="http://schemas.microsoft.com/office/drawing/2014/main" id="{4FFDA027-62DA-41FD-A82F-F3FEB1243A81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7" name="object 70">
            <a:extLst>
              <a:ext uri="{FF2B5EF4-FFF2-40B4-BE49-F238E27FC236}">
                <a16:creationId xmlns:a16="http://schemas.microsoft.com/office/drawing/2014/main" id="{F0F92D1A-F709-49DA-84CE-F3D9B65EB2BD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8" name="object 71">
            <a:extLst>
              <a:ext uri="{FF2B5EF4-FFF2-40B4-BE49-F238E27FC236}">
                <a16:creationId xmlns:a16="http://schemas.microsoft.com/office/drawing/2014/main" id="{18A324A7-8284-4C95-92A5-2BC52532011D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9" name="object 72">
            <a:extLst>
              <a:ext uri="{FF2B5EF4-FFF2-40B4-BE49-F238E27FC236}">
                <a16:creationId xmlns:a16="http://schemas.microsoft.com/office/drawing/2014/main" id="{199B9834-D84A-4D62-A6E0-5BDE6F1FC342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0" name="object 73">
            <a:extLst>
              <a:ext uri="{FF2B5EF4-FFF2-40B4-BE49-F238E27FC236}">
                <a16:creationId xmlns:a16="http://schemas.microsoft.com/office/drawing/2014/main" id="{BB288A62-7D45-4663-98D2-23AE39B2132F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1" name="object 74">
            <a:extLst>
              <a:ext uri="{FF2B5EF4-FFF2-40B4-BE49-F238E27FC236}">
                <a16:creationId xmlns:a16="http://schemas.microsoft.com/office/drawing/2014/main" id="{C5E1F1E1-C95C-4AC6-93A8-385F100928A4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2" name="object 75">
            <a:extLst>
              <a:ext uri="{FF2B5EF4-FFF2-40B4-BE49-F238E27FC236}">
                <a16:creationId xmlns:a16="http://schemas.microsoft.com/office/drawing/2014/main" id="{E91EB42C-A71F-4F5A-A3E8-AEA1C33D68AB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3" name="object 76">
            <a:extLst>
              <a:ext uri="{FF2B5EF4-FFF2-40B4-BE49-F238E27FC236}">
                <a16:creationId xmlns:a16="http://schemas.microsoft.com/office/drawing/2014/main" id="{74E489B0-9411-4157-81D4-0705C16AD6C8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4" name="object 77">
            <a:extLst>
              <a:ext uri="{FF2B5EF4-FFF2-40B4-BE49-F238E27FC236}">
                <a16:creationId xmlns:a16="http://schemas.microsoft.com/office/drawing/2014/main" id="{14238015-FAA2-4F46-A81F-81CB7455F1AC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5" name="Прямоугольник 164">
            <a:extLst>
              <a:ext uri="{FF2B5EF4-FFF2-40B4-BE49-F238E27FC236}">
                <a16:creationId xmlns:a16="http://schemas.microsoft.com/office/drawing/2014/main" id="{533F04FE-E66E-4706-B755-BC96FF7B9999}"/>
              </a:ext>
            </a:extLst>
          </p:cNvPr>
          <p:cNvSpPr/>
          <p:nvPr/>
        </p:nvSpPr>
        <p:spPr>
          <a:xfrm flipV="1">
            <a:off x="3293957" y="3510120"/>
            <a:ext cx="6342382" cy="45719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756898" y="198185"/>
            <a:ext cx="67237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Dahshat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1075177" y="1670368"/>
            <a:ext cx="9923989" cy="3607802"/>
          </a:xfrm>
        </p:spPr>
        <p:txBody>
          <a:bodyPr/>
          <a:lstStyle/>
          <a:p>
            <a:pPr algn="just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Dahshat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yozuvchi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o‘tmishda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oddiy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ayolining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boshiga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tushgan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kulfatni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tasvirlaydi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Unsinning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tiriklar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go‘ristoni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Olimbek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dodxo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xonadonidan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qutulish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yo‘lidagi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mislsiz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jasorati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halokati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tugaydi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Lekin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Unsinning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o‘limi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dodxo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xonadonida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tub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burilish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qiladi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Xatto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dodxoning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shuncha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yillik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ayoli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Nodirmohbegim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dargohni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tark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etadi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2996815" y="293337"/>
            <a:ext cx="62438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Dahshat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866034" y="1788065"/>
            <a:ext cx="10505436" cy="3146074"/>
          </a:xfrm>
        </p:spPr>
        <p:txBody>
          <a:bodyPr/>
          <a:lstStyle/>
          <a:p>
            <a:pPr algn="just"/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Dahshat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hikoyasining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syujetini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yaratishda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Abdulla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Qahhor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og‘zaki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materiallaridan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foydalanadi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orasida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keng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yoyilgan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diniy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afsonalardan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qabriston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haqidagi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afsonalardir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boshida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Nodirmohbegim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tilidan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shunday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so‘zlab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beriladi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voqeani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aytilishiga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darchaga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urilgan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bo‘yra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sababchi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Shu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bo‘yra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hikoyada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bergan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voqealarga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turtki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6" y="207238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1-topshiriq.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Mantiq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maydoni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22919" y="2032518"/>
            <a:ext cx="5762245" cy="229920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222919" y="1066311"/>
            <a:ext cx="11791666" cy="5611580"/>
            <a:chOff x="222919" y="1066311"/>
            <a:chExt cx="11791666" cy="561158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222919" y="4378689"/>
              <a:ext cx="5762245" cy="229920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Dodxo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xayollarni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yengish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uchun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go‘riston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vahimalaridan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o‘zi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so‘z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ochdi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ikki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og‘iz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gapning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birida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o‘zining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dovyurakligini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xotinlariga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ulardan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ham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ko‘ra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o‘ziga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pisanda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qila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ketdi</a:t>
              </a:r>
              <a:r>
                <a:rPr lang="en-US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222919" y="1066311"/>
              <a:ext cx="11791666" cy="5611580"/>
              <a:chOff x="222919" y="1066311"/>
              <a:chExt cx="11791666" cy="5611580"/>
            </a:xfrm>
          </p:grpSpPr>
          <p:sp>
            <p:nvSpPr>
              <p:cNvPr id="9" name="Скругленный прямоугольник 8"/>
              <p:cNvSpPr/>
              <p:nvPr/>
            </p:nvSpPr>
            <p:spPr>
              <a:xfrm>
                <a:off x="6274051" y="4378690"/>
                <a:ext cx="5740534" cy="2299201"/>
              </a:xfrm>
              <a:prstGeom prst="round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Dodxo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darchani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zichlab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yopdi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joyiga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borib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tasbeh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o‘girishga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kirishdi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Uning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barmoqlari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tasbeh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donalarini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tez-tez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o‘girayotgan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bo‘lsa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ham,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qulog‘i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guvullayotgan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sha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molda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xayoli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go‘ristonda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edi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«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Hozir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go‘riston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qanaqa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vahimali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bo‘lsa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1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ekan</a:t>
                </a:r>
                <a:r>
                  <a:rPr lang="en-US" sz="21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...»</a:t>
                </a:r>
                <a:endParaRPr lang="ru-RU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Скругленный прямоугольник 9"/>
              <p:cNvSpPr/>
              <p:nvPr/>
            </p:nvSpPr>
            <p:spPr>
              <a:xfrm>
                <a:off x="6274051" y="2044262"/>
                <a:ext cx="5740534" cy="2287458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Hammaning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eti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jivillashib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ketdi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Uzoq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jimlikdan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yin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Unsin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yonida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o‘tirgan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kundoshiga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shivirlab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</a:p>
              <a:p>
                <a:pPr algn="just"/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O‘lsin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nokas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odam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ekan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bitta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qo‘yni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deb...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Koshki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arziydigan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narsa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bo‘lsa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!.. –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dedi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" name="Скругленный прямоугольник 2"/>
              <p:cNvSpPr/>
              <p:nvPr/>
            </p:nvSpPr>
            <p:spPr>
              <a:xfrm>
                <a:off x="324235" y="1066311"/>
                <a:ext cx="11432694" cy="883003"/>
              </a:xfrm>
              <a:prstGeom prst="roundRect">
                <a:avLst/>
              </a:prstGeom>
              <a:noFill/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Hikoya</a:t>
                </a:r>
                <a:r>
                  <a:rPr lang="en-US" sz="24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matniga</a:t>
                </a:r>
                <a:r>
                  <a:rPr lang="en-US" sz="24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tayanib</a:t>
                </a:r>
                <a:r>
                  <a:rPr lang="en-US" sz="24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quyidagi</a:t>
                </a:r>
                <a:r>
                  <a:rPr lang="en-US" sz="24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voqealarni</a:t>
                </a:r>
                <a:r>
                  <a:rPr lang="en-US" sz="24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mantqiy</a:t>
                </a:r>
                <a:r>
                  <a:rPr lang="en-US" sz="24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ketma-ketlikda</a:t>
                </a:r>
                <a:r>
                  <a:rPr lang="en-US" sz="24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joylang</a:t>
                </a:r>
                <a:endParaRPr lang="ru-RU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222919" y="2208061"/>
                <a:ext cx="5762245" cy="17851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Shamol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bir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xuruj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qilganida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nimanidir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keltirib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darchaga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urdi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U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narsa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darchani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tirmalaganicha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sidirilib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pastga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tushib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ketdi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Hamma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o‘tirgan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yerida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go‘yo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bir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qarich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cho‘kkanday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bo‘ldi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tin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olmay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bir-biriga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qaradi</a:t>
                </a:r>
                <a:r>
                  <a:rPr lang="en-US" sz="2200" dirty="0">
                    <a:solidFill>
                      <a:schemeClr val="tx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22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695523" y="198787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Mantiq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maydoni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22919" y="1078327"/>
            <a:ext cx="11814418" cy="5599564"/>
            <a:chOff x="222919" y="1078327"/>
            <a:chExt cx="11814418" cy="5599564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222919" y="2032519"/>
              <a:ext cx="5797635" cy="2158992"/>
            </a:xfrm>
            <a:prstGeom prst="roundRect">
              <a:avLst/>
            </a:prstGeom>
            <a:grp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–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Javob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bersangiz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...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Ganjiravonga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ketsam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...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Bitta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go‘rga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bitta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pichoq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emas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o‘nta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go‘rga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o‘nta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pichoq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sanchib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kela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 man... –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dedi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  <a:p>
              <a:pPr algn="just"/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Uning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maqsadini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kundoshlar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darrov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fahmlashdi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Lekin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dodxo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bunday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gapni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sira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kutmagani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uchun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yanglish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tushundi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1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234295" y="4373935"/>
              <a:ext cx="5786259" cy="2299201"/>
            </a:xfrm>
            <a:prstGeom prst="roundRect">
              <a:avLst/>
            </a:prstGeom>
            <a:grp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Gapni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aytgan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Unsin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-u,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boshqalar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o‘tirgan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joyida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yerga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qapishib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ketdi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Biroq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dodxo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hammaning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kutganiga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qarshi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qo‘liga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qamchi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olib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Unsinni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«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qayering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qichidi»ga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solmadi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aksincha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zaharxanda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bilan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bo‘lsa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ham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muloyim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gapirdi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endParaRPr lang="ru-RU" sz="21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6228784" y="4378690"/>
              <a:ext cx="5785801" cy="2299201"/>
            </a:xfrm>
            <a:prstGeom prst="roundRect">
              <a:avLst/>
            </a:prstGeom>
            <a:grp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Unsinoy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bozvantidagi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tangalarni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o‘ynab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–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Menga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davlat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kerak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emas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davlat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kerak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bo‘lsa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borar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edim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–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dedi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Bu gap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dodxoga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tegib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ketdi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–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Nima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kerak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?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Unsin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indamadi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Dodxoning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savoli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javobsiz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qolishi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mumkin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emas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edi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1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6228784" y="2032518"/>
              <a:ext cx="5808553" cy="2158994"/>
            </a:xfrm>
            <a:prstGeom prst="roundRect">
              <a:avLst/>
            </a:prstGeom>
            <a:grp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Nodirmohbegim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sandal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ichidan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oyog‘ini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uzatib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Unsinning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boldirini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chimchiladi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ko‘zi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bilan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«</a:t>
              </a:r>
              <a:r>
                <a:rPr lang="ru-RU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Х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ayriyat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tushunmadi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bas,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gapirma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», – deb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ishora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qildi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Biroq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Unsin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jonidan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kechgan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kishining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shijoati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bilan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dodxoga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tik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1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qaradi</a:t>
              </a:r>
              <a:r>
                <a:rPr lang="en-US" sz="21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1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379653" y="1078327"/>
              <a:ext cx="11432694" cy="883003"/>
            </a:xfrm>
            <a:prstGeom prst="round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Hikoya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matniga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tayanib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quyidagi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voqealarni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mantqiy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ketma-ketlikda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joylang</a:t>
              </a:r>
              <a:endPara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97715" y="1139960"/>
            <a:ext cx="11042073" cy="762000"/>
          </a:xfrm>
          <a:prstGeom prst="round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jadvaldan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Unsinning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erkinlikka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chiqish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sari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harakatiga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to‘sqinlik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omillarni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“+”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ishorasi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332848"/>
              </p:ext>
            </p:extLst>
          </p:nvPr>
        </p:nvGraphicFramePr>
        <p:xfrm>
          <a:off x="1844327" y="1994452"/>
          <a:ext cx="8603373" cy="46329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78016">
                  <a:extLst>
                    <a:ext uri="{9D8B030D-6E8A-4147-A177-3AD203B41FA5}">
                      <a16:colId xmlns:a16="http://schemas.microsoft.com/office/drawing/2014/main" val="3314279785"/>
                    </a:ext>
                  </a:extLst>
                </a:gridCol>
                <a:gridCol w="6349876">
                  <a:extLst>
                    <a:ext uri="{9D8B030D-6E8A-4147-A177-3AD203B41FA5}">
                      <a16:colId xmlns:a16="http://schemas.microsoft.com/office/drawing/2014/main" val="261870892"/>
                    </a:ext>
                  </a:extLst>
                </a:gridCol>
                <a:gridCol w="1275481">
                  <a:extLst>
                    <a:ext uri="{9D8B030D-6E8A-4147-A177-3AD203B41FA5}">
                      <a16:colId xmlns:a16="http://schemas.microsoft.com/office/drawing/2014/main" val="3896252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T/R</a:t>
                      </a:r>
                      <a:endParaRPr lang="ru-RU" sz="280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en-US" sz="280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sz="280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SQINLIK QILGAN OMILLAR</a:t>
                      </a:r>
                      <a:endParaRPr lang="ru-RU" sz="280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“+”</a:t>
                      </a:r>
                      <a:endParaRPr lang="ru-RU" sz="280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363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1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Kuzak</a:t>
                      </a:r>
                      <a:r>
                        <a:rPr lang="en-US" sz="240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shamoli</a:t>
                      </a:r>
                      <a:endParaRPr lang="en-US" sz="240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400" b="1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37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1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Tun</a:t>
                      </a:r>
                      <a:r>
                        <a:rPr lang="en-US" sz="240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tasviri</a:t>
                      </a:r>
                      <a:endParaRPr lang="en-US" sz="240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400" b="1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5600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1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Kundoshlarning</a:t>
                      </a:r>
                      <a:r>
                        <a:rPr lang="en-US" sz="240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qarshiligi</a:t>
                      </a:r>
                      <a:endParaRPr lang="en-US" sz="240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400" b="1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29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1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Qabriston</a:t>
                      </a:r>
                      <a:r>
                        <a:rPr lang="en-US" sz="2400" baseline="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manzarasi</a:t>
                      </a:r>
                      <a:endParaRPr lang="en-US" sz="240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400" b="1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14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 algn="ctr"/>
                      <a:endParaRPr lang="ru-RU" sz="2400" b="1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Maymun</a:t>
                      </a:r>
                      <a:endParaRPr lang="ru-RU" sz="2400" b="1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558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2921" y="1415580"/>
            <a:ext cx="117916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sababdan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dodxoning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xayoliga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go‘riston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haqidagi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o‘ylaysiz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qabrga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tunda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pichoq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sanchgan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kishiga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Unsinning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salbiy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dodxoga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yoqmadi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____________________________________________________________________________________________________________________________________________________________________________________________________________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Muallif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dodxoning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uyini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 bois «...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tiriklar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go‘ristoni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deb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ta’riflaganini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tushundingizmi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Mulohazangizni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bayon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5-topshiriq “INSERT”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858862"/>
              </p:ext>
            </p:extLst>
          </p:nvPr>
        </p:nvGraphicFramePr>
        <p:xfrm>
          <a:off x="657487" y="1499821"/>
          <a:ext cx="10813255" cy="4182915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636810">
                  <a:extLst>
                    <a:ext uri="{9D8B030D-6E8A-4147-A177-3AD203B41FA5}">
                      <a16:colId xmlns:a16="http://schemas.microsoft.com/office/drawing/2014/main" val="3543873348"/>
                    </a:ext>
                  </a:extLst>
                </a:gridCol>
                <a:gridCol w="2244961">
                  <a:extLst>
                    <a:ext uri="{9D8B030D-6E8A-4147-A177-3AD203B41FA5}">
                      <a16:colId xmlns:a16="http://schemas.microsoft.com/office/drawing/2014/main" val="1127896664"/>
                    </a:ext>
                  </a:extLst>
                </a:gridCol>
                <a:gridCol w="1173199">
                  <a:extLst>
                    <a:ext uri="{9D8B030D-6E8A-4147-A177-3AD203B41FA5}">
                      <a16:colId xmlns:a16="http://schemas.microsoft.com/office/drawing/2014/main" val="1422703711"/>
                    </a:ext>
                  </a:extLst>
                </a:gridCol>
                <a:gridCol w="1351657">
                  <a:extLst>
                    <a:ext uri="{9D8B030D-6E8A-4147-A177-3AD203B41FA5}">
                      <a16:colId xmlns:a16="http://schemas.microsoft.com/office/drawing/2014/main" val="2114675956"/>
                    </a:ext>
                  </a:extLst>
                </a:gridCol>
                <a:gridCol w="1351657">
                  <a:extLst>
                    <a:ext uri="{9D8B030D-6E8A-4147-A177-3AD203B41FA5}">
                      <a16:colId xmlns:a16="http://schemas.microsoft.com/office/drawing/2014/main" val="1166984153"/>
                    </a:ext>
                  </a:extLst>
                </a:gridCol>
                <a:gridCol w="1351657">
                  <a:extLst>
                    <a:ext uri="{9D8B030D-6E8A-4147-A177-3AD203B41FA5}">
                      <a16:colId xmlns:a16="http://schemas.microsoft.com/office/drawing/2014/main" val="2423918560"/>
                    </a:ext>
                  </a:extLst>
                </a:gridCol>
                <a:gridCol w="1351657">
                  <a:extLst>
                    <a:ext uri="{9D8B030D-6E8A-4147-A177-3AD203B41FA5}">
                      <a16:colId xmlns:a16="http://schemas.microsoft.com/office/drawing/2014/main" val="3850353869"/>
                    </a:ext>
                  </a:extLst>
                </a:gridCol>
                <a:gridCol w="1351657">
                  <a:extLst>
                    <a:ext uri="{9D8B030D-6E8A-4147-A177-3AD203B41FA5}">
                      <a16:colId xmlns:a16="http://schemas.microsoft.com/office/drawing/2014/main" val="2187396880"/>
                    </a:ext>
                  </a:extLst>
                </a:gridCol>
              </a:tblGrid>
              <a:tr h="114945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T/R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Hikoyadagi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obrazlar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Mute-lik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Jasurlik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Zo</a:t>
                      </a:r>
                      <a:r>
                        <a:rPr lang="en-US" sz="24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‘ra-vonlik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Mehri-bonlik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Kura-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shuv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chanlik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Insof-sizlik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239385827"/>
                  </a:ext>
                </a:extLst>
              </a:tr>
              <a:tr h="99806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Olimbek</a:t>
                      </a:r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dodxo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45148631"/>
                  </a:ext>
                </a:extLst>
              </a:tr>
              <a:tr h="99806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Nodirmohbegim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42421707"/>
                  </a:ext>
                </a:extLst>
              </a:tr>
              <a:tr h="99806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Unsin</a:t>
                      </a:r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endParaRPr lang="ru-RU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5613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6-topshiriq. “SWOT” UNIVERSAL TAHLIL METODI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1273" y="1316182"/>
            <a:ext cx="10681854" cy="4849091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(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strenth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kuch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Unsinning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qahramonlarga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nisbatan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	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xarakteridagi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ustunlik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jihatlari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kuchi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nimalardan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iborat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(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wekness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zaiflik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Unsinning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zaifligi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(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opportunites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imkoniyat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Unsinning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tashqi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	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imkoniyatlar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mavjud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(thereat)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xavf-xatar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Unsinning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istagan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darajada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yaxshilarga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tashqi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omillar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xavf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tug‘dirishi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7-topshiriq “Agar ….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maganda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…” 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9031" y="2015354"/>
            <a:ext cx="3935652" cy="396335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matniga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tayanib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Unsinni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halokatga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borgan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omillarni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aniqlang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bo‘lganida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Unsin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vafot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etmasligi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mumkinligini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“Agar …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maganda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tarzida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ifodalang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587901" y="2015355"/>
            <a:ext cx="4100123" cy="396335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Masalan: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Agar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Unsinning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ota-onasi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qizini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nomunosib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yeti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xotinli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dodxoga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maganda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,Unsin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tirik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qolardi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5033727" y="3505198"/>
            <a:ext cx="2232320" cy="983672"/>
          </a:xfrm>
          <a:prstGeom prst="rightArrow">
            <a:avLst/>
          </a:pr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629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61459" y="1865893"/>
            <a:ext cx="6220691" cy="2968303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AutoNum type="arabicPeriod"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O‘g‘ri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Qobil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bobo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Dahshat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Unsinni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bir-biriga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solishtiring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“Venn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diagrammasi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ifodalang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Erkinlik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oliy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ne’mat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og‘zaki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nutq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mashg‘uloti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tayyorlang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imag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5" b="5289"/>
          <a:stretch/>
        </p:blipFill>
        <p:spPr bwMode="auto">
          <a:xfrm>
            <a:off x="8017235" y="1711395"/>
            <a:ext cx="3158162" cy="351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841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370339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5225</TotalTime>
  <Words>874</Words>
  <Application>Microsoft Office PowerPoint</Application>
  <PresentationFormat>Широкоэкранный</PresentationFormat>
  <Paragraphs>70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163</cp:revision>
  <dcterms:created xsi:type="dcterms:W3CDTF">2020-01-20T05:08:25Z</dcterms:created>
  <dcterms:modified xsi:type="dcterms:W3CDTF">2025-11-28T15:41:06Z</dcterms:modified>
</cp:coreProperties>
</file>