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426" r:id="rId4"/>
    <p:sldId id="427" r:id="rId5"/>
    <p:sldId id="439" r:id="rId6"/>
    <p:sldId id="428" r:id="rId7"/>
    <p:sldId id="429" r:id="rId8"/>
    <p:sldId id="430" r:id="rId9"/>
    <p:sldId id="431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85806FF-6CA1-43D7-9D63-88064C151154}"/>
    <pc:docChg chg="modSld">
      <pc:chgData name="Odina Norbo'tayeva" userId="dbcdeb9d9dad59af" providerId="LiveId" clId="{A85806FF-6CA1-43D7-9D63-88064C151154}" dt="2025-11-28T15:43:05.281" v="17" actId="113"/>
      <pc:docMkLst>
        <pc:docMk/>
      </pc:docMkLst>
      <pc:sldChg chg="modSp mod">
        <pc:chgData name="Odina Norbo'tayeva" userId="dbcdeb9d9dad59af" providerId="LiveId" clId="{A85806FF-6CA1-43D7-9D63-88064C151154}" dt="2025-11-28T15:41:30.607" v="2" actId="2711"/>
        <pc:sldMkLst>
          <pc:docMk/>
          <pc:sldMk cId="2254827404" sldId="425"/>
        </pc:sldMkLst>
        <pc:spChg chg="mod">
          <ac:chgData name="Odina Norbo'tayeva" userId="dbcdeb9d9dad59af" providerId="LiveId" clId="{A85806FF-6CA1-43D7-9D63-88064C151154}" dt="2025-11-28T15:41:30.607" v="2" actId="2711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85806FF-6CA1-43D7-9D63-88064C151154}" dt="2025-11-28T15:41:21.258" v="0" actId="113"/>
          <ac:spMkLst>
            <pc:docMk/>
            <pc:sldMk cId="2254827404" sldId="425"/>
            <ac:spMk id="88" creationId="{40569ACF-00D5-483A-9942-BF2BD01682B3}"/>
          </ac:spMkLst>
        </pc:spChg>
      </pc:sldChg>
      <pc:sldChg chg="modSp mod">
        <pc:chgData name="Odina Norbo'tayeva" userId="dbcdeb9d9dad59af" providerId="LiveId" clId="{A85806FF-6CA1-43D7-9D63-88064C151154}" dt="2025-11-28T15:41:37.307" v="3" actId="113"/>
        <pc:sldMkLst>
          <pc:docMk/>
          <pc:sldMk cId="515709495" sldId="426"/>
        </pc:sldMkLst>
        <pc:spChg chg="mod">
          <ac:chgData name="Odina Norbo'tayeva" userId="dbcdeb9d9dad59af" providerId="LiveId" clId="{A85806FF-6CA1-43D7-9D63-88064C151154}" dt="2025-11-28T15:41:37.307" v="3" actId="113"/>
          <ac:spMkLst>
            <pc:docMk/>
            <pc:sldMk cId="515709495" sldId="426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1:42.865" v="4" actId="113"/>
        <pc:sldMkLst>
          <pc:docMk/>
          <pc:sldMk cId="1141458347" sldId="427"/>
        </pc:sldMkLst>
        <pc:spChg chg="mod">
          <ac:chgData name="Odina Norbo'tayeva" userId="dbcdeb9d9dad59af" providerId="LiveId" clId="{A85806FF-6CA1-43D7-9D63-88064C151154}" dt="2025-11-28T15:41:42.865" v="4" actId="113"/>
          <ac:spMkLst>
            <pc:docMk/>
            <pc:sldMk cId="1141458347" sldId="427"/>
            <ac:spMk id="16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1:55.380" v="6" actId="113"/>
        <pc:sldMkLst>
          <pc:docMk/>
          <pc:sldMk cId="2657338685" sldId="428"/>
        </pc:sldMkLst>
        <pc:spChg chg="mod">
          <ac:chgData name="Odina Norbo'tayeva" userId="dbcdeb9d9dad59af" providerId="LiveId" clId="{A85806FF-6CA1-43D7-9D63-88064C151154}" dt="2025-11-28T15:41:55.380" v="6" actId="113"/>
          <ac:spMkLst>
            <pc:docMk/>
            <pc:sldMk cId="2657338685" sldId="428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07.589" v="7" actId="113"/>
        <pc:sldMkLst>
          <pc:docMk/>
          <pc:sldMk cId="3453607609" sldId="430"/>
        </pc:sldMkLst>
        <pc:spChg chg="mod">
          <ac:chgData name="Odina Norbo'tayeva" userId="dbcdeb9d9dad59af" providerId="LiveId" clId="{A85806FF-6CA1-43D7-9D63-88064C151154}" dt="2025-11-28T15:42:07.589" v="7" actId="113"/>
          <ac:spMkLst>
            <pc:docMk/>
            <pc:sldMk cId="3453607609" sldId="430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17.927" v="9" actId="113"/>
        <pc:sldMkLst>
          <pc:docMk/>
          <pc:sldMk cId="903902817" sldId="431"/>
        </pc:sldMkLst>
        <pc:spChg chg="mod">
          <ac:chgData name="Odina Norbo'tayeva" userId="dbcdeb9d9dad59af" providerId="LiveId" clId="{A85806FF-6CA1-43D7-9D63-88064C151154}" dt="2025-11-28T15:42:17.927" v="9" actId="113"/>
          <ac:spMkLst>
            <pc:docMk/>
            <pc:sldMk cId="903902817" sldId="43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29.222" v="11" actId="113"/>
        <pc:sldMkLst>
          <pc:docMk/>
          <pc:sldMk cId="2990474124" sldId="432"/>
        </pc:sldMkLst>
        <pc:spChg chg="mod">
          <ac:chgData name="Odina Norbo'tayeva" userId="dbcdeb9d9dad59af" providerId="LiveId" clId="{A85806FF-6CA1-43D7-9D63-88064C151154}" dt="2025-11-28T15:42:29.222" v="11" actId="113"/>
          <ac:spMkLst>
            <pc:docMk/>
            <pc:sldMk cId="2990474124" sldId="432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34.599" v="12" actId="113"/>
        <pc:sldMkLst>
          <pc:docMk/>
          <pc:sldMk cId="3308605022" sldId="433"/>
        </pc:sldMkLst>
        <pc:spChg chg="mod">
          <ac:chgData name="Odina Norbo'tayeva" userId="dbcdeb9d9dad59af" providerId="LiveId" clId="{A85806FF-6CA1-43D7-9D63-88064C151154}" dt="2025-11-28T15:42:34.599" v="12" actId="113"/>
          <ac:spMkLst>
            <pc:docMk/>
            <pc:sldMk cId="3308605022" sldId="433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40.090" v="13" actId="113"/>
        <pc:sldMkLst>
          <pc:docMk/>
          <pc:sldMk cId="4185629398" sldId="434"/>
        </pc:sldMkLst>
        <pc:spChg chg="mod">
          <ac:chgData name="Odina Norbo'tayeva" userId="dbcdeb9d9dad59af" providerId="LiveId" clId="{A85806FF-6CA1-43D7-9D63-88064C151154}" dt="2025-11-28T15:42:40.090" v="13" actId="113"/>
          <ac:spMkLst>
            <pc:docMk/>
            <pc:sldMk cId="4185629398" sldId="434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47.549" v="14" actId="113"/>
        <pc:sldMkLst>
          <pc:docMk/>
          <pc:sldMk cId="3701841824" sldId="435"/>
        </pc:sldMkLst>
        <pc:spChg chg="mod">
          <ac:chgData name="Odina Norbo'tayeva" userId="dbcdeb9d9dad59af" providerId="LiveId" clId="{A85806FF-6CA1-43D7-9D63-88064C151154}" dt="2025-11-28T15:42:47.549" v="14" actId="113"/>
          <ac:spMkLst>
            <pc:docMk/>
            <pc:sldMk cId="3701841824" sldId="435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2:58.791" v="16" actId="113"/>
        <pc:sldMkLst>
          <pc:docMk/>
          <pc:sldMk cId="818498502" sldId="436"/>
        </pc:sldMkLst>
        <pc:spChg chg="mod">
          <ac:chgData name="Odina Norbo'tayeva" userId="dbcdeb9d9dad59af" providerId="LiveId" clId="{A85806FF-6CA1-43D7-9D63-88064C151154}" dt="2025-11-28T15:42:58.791" v="16" actId="113"/>
          <ac:spMkLst>
            <pc:docMk/>
            <pc:sldMk cId="818498502" sldId="436"/>
            <ac:spMk id="2" creationId="{00000000-0000-0000-0000-000000000000}"/>
          </ac:spMkLst>
        </pc:spChg>
        <pc:spChg chg="mod">
          <ac:chgData name="Odina Norbo'tayeva" userId="dbcdeb9d9dad59af" providerId="LiveId" clId="{A85806FF-6CA1-43D7-9D63-88064C151154}" dt="2025-11-28T15:42:58.791" v="16" actId="113"/>
          <ac:spMkLst>
            <pc:docMk/>
            <pc:sldMk cId="818498502" sldId="436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3:05.281" v="17" actId="113"/>
        <pc:sldMkLst>
          <pc:docMk/>
          <pc:sldMk cId="3526478013" sldId="437"/>
        </pc:sldMkLst>
        <pc:spChg chg="mod">
          <ac:chgData name="Odina Norbo'tayeva" userId="dbcdeb9d9dad59af" providerId="LiveId" clId="{A85806FF-6CA1-43D7-9D63-88064C151154}" dt="2025-11-28T15:43:05.281" v="17" actId="113"/>
          <ac:spMkLst>
            <pc:docMk/>
            <pc:sldMk cId="3526478013" sldId="437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85806FF-6CA1-43D7-9D63-88064C151154}" dt="2025-11-28T15:41:49.357" v="5" actId="113"/>
        <pc:sldMkLst>
          <pc:docMk/>
          <pc:sldMk cId="3804513765" sldId="439"/>
        </pc:sldMkLst>
        <pc:spChg chg="mod">
          <ac:chgData name="Odina Norbo'tayeva" userId="dbcdeb9d9dad59af" providerId="LiveId" clId="{A85806FF-6CA1-43D7-9D63-88064C151154}" dt="2025-11-28T15:41:49.357" v="5" actId="113"/>
          <ac:spMkLst>
            <pc:docMk/>
            <pc:sldMk cId="3804513765" sldId="439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AB92A5-3A9E-4B06-B05D-9C431143FFE2}" type="doc">
      <dgm:prSet loTypeId="urn:microsoft.com/office/officeart/2005/8/layout/cycle1" loCatId="cycle" qsTypeId="urn:microsoft.com/office/officeart/2005/8/quickstyle/3d9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D8A2E0B0-BF6A-4E36-856E-99260A6CDF56}">
      <dgm:prSet phldrT="[Текст]"/>
      <dgm:spPr/>
      <dgm:t>
        <a:bodyPr/>
        <a:lstStyle/>
        <a:p>
          <a:r>
            <a:rPr lang="en-US" dirty="0"/>
            <a:t>_______</a:t>
          </a:r>
          <a:endParaRPr lang="ru-RU" dirty="0"/>
        </a:p>
      </dgm:t>
    </dgm:pt>
    <dgm:pt modelId="{8FCA71BA-4C38-4F3B-9BBA-67CFA60E6FD1}" type="parTrans" cxnId="{2065748F-048C-4F4B-A9ED-EFBB98C9B35B}">
      <dgm:prSet/>
      <dgm:spPr/>
      <dgm:t>
        <a:bodyPr/>
        <a:lstStyle/>
        <a:p>
          <a:endParaRPr lang="ru-RU"/>
        </a:p>
      </dgm:t>
    </dgm:pt>
    <dgm:pt modelId="{AA0BB0C4-6DF7-462A-A965-7BF751EE8DFE}" type="sibTrans" cxnId="{2065748F-048C-4F4B-A9ED-EFBB98C9B35B}">
      <dgm:prSet/>
      <dgm:spPr/>
      <dgm:t>
        <a:bodyPr/>
        <a:lstStyle/>
        <a:p>
          <a:endParaRPr lang="ru-RU"/>
        </a:p>
      </dgm:t>
    </dgm:pt>
    <dgm:pt modelId="{3894655A-9DE5-4BE4-B16D-9BB41938F911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094D2043-2836-4E9C-B6E5-399E02E449F5}" type="parTrans" cxnId="{81429D30-F6B6-4490-85AD-A48105E315F1}">
      <dgm:prSet/>
      <dgm:spPr/>
      <dgm:t>
        <a:bodyPr/>
        <a:lstStyle/>
        <a:p>
          <a:endParaRPr lang="ru-RU"/>
        </a:p>
      </dgm:t>
    </dgm:pt>
    <dgm:pt modelId="{677A6D67-BE53-4BF1-A588-9D5D0335DE1C}" type="sibTrans" cxnId="{81429D30-F6B6-4490-85AD-A48105E315F1}">
      <dgm:prSet/>
      <dgm:spPr/>
      <dgm:t>
        <a:bodyPr/>
        <a:lstStyle/>
        <a:p>
          <a:endParaRPr lang="ru-RU"/>
        </a:p>
      </dgm:t>
    </dgm:pt>
    <dgm:pt modelId="{9456EE7F-7312-46A3-A5C1-2B4D858B658A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145A2392-3796-4519-A6C3-F0283EA0F331}" type="parTrans" cxnId="{61947B08-D0B9-46EC-9ACF-6B55476584F9}">
      <dgm:prSet/>
      <dgm:spPr/>
      <dgm:t>
        <a:bodyPr/>
        <a:lstStyle/>
        <a:p>
          <a:endParaRPr lang="ru-RU"/>
        </a:p>
      </dgm:t>
    </dgm:pt>
    <dgm:pt modelId="{F5473BFF-9C39-44DA-BC78-12C5408BB364}" type="sibTrans" cxnId="{61947B08-D0B9-46EC-9ACF-6B55476584F9}">
      <dgm:prSet/>
      <dgm:spPr/>
      <dgm:t>
        <a:bodyPr/>
        <a:lstStyle/>
        <a:p>
          <a:endParaRPr lang="ru-RU"/>
        </a:p>
      </dgm:t>
    </dgm:pt>
    <dgm:pt modelId="{3A89092C-FE7D-4986-8C65-49C9A09B4422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1C8C357B-FC41-46F1-B42D-99970E8CB956}" type="parTrans" cxnId="{1118FF0C-677A-4705-86CD-9DB7C40F3651}">
      <dgm:prSet/>
      <dgm:spPr/>
      <dgm:t>
        <a:bodyPr/>
        <a:lstStyle/>
        <a:p>
          <a:endParaRPr lang="ru-RU"/>
        </a:p>
      </dgm:t>
    </dgm:pt>
    <dgm:pt modelId="{FD0E4DE0-4B7B-47E1-BD59-A6C0B238D119}" type="sibTrans" cxnId="{1118FF0C-677A-4705-86CD-9DB7C40F3651}">
      <dgm:prSet/>
      <dgm:spPr/>
      <dgm:t>
        <a:bodyPr/>
        <a:lstStyle/>
        <a:p>
          <a:endParaRPr lang="ru-RU"/>
        </a:p>
      </dgm:t>
    </dgm:pt>
    <dgm:pt modelId="{4D305365-7F95-4E2C-9447-F2F00B2D4C50}">
      <dgm:prSet phldrT="[Текст]"/>
      <dgm:spPr/>
      <dgm:t>
        <a:bodyPr/>
        <a:lstStyle/>
        <a:p>
          <a:r>
            <a:rPr lang="en-US" dirty="0"/>
            <a:t>_______</a:t>
          </a:r>
          <a:endParaRPr lang="ru-RU" dirty="0"/>
        </a:p>
      </dgm:t>
    </dgm:pt>
    <dgm:pt modelId="{8C5B2E93-3C9A-409B-A197-A1BAC6EDD6F1}" type="parTrans" cxnId="{1583565D-2527-44E4-BDDF-886506FCE102}">
      <dgm:prSet/>
      <dgm:spPr/>
      <dgm:t>
        <a:bodyPr/>
        <a:lstStyle/>
        <a:p>
          <a:endParaRPr lang="ru-RU"/>
        </a:p>
      </dgm:t>
    </dgm:pt>
    <dgm:pt modelId="{5F6CFB40-9CA9-4039-9F51-E60128A2AEC5}" type="sibTrans" cxnId="{1583565D-2527-44E4-BDDF-886506FCE102}">
      <dgm:prSet/>
      <dgm:spPr/>
      <dgm:t>
        <a:bodyPr/>
        <a:lstStyle/>
        <a:p>
          <a:endParaRPr lang="ru-RU"/>
        </a:p>
      </dgm:t>
    </dgm:pt>
    <dgm:pt modelId="{D6F9F1F6-8012-439D-B928-CC1182C65D28}" type="pres">
      <dgm:prSet presAssocID="{AEAB92A5-3A9E-4B06-B05D-9C431143FFE2}" presName="cycle" presStyleCnt="0">
        <dgm:presLayoutVars>
          <dgm:dir/>
          <dgm:resizeHandles val="exact"/>
        </dgm:presLayoutVars>
      </dgm:prSet>
      <dgm:spPr/>
    </dgm:pt>
    <dgm:pt modelId="{ECEC1E14-F916-401A-BDA7-E04036C42EAD}" type="pres">
      <dgm:prSet presAssocID="{D8A2E0B0-BF6A-4E36-856E-99260A6CDF56}" presName="dummy" presStyleCnt="0"/>
      <dgm:spPr/>
    </dgm:pt>
    <dgm:pt modelId="{FC2BC863-1B0E-440E-9039-B03380EB6807}" type="pres">
      <dgm:prSet presAssocID="{D8A2E0B0-BF6A-4E36-856E-99260A6CDF56}" presName="node" presStyleLbl="revTx" presStyleIdx="0" presStyleCnt="5">
        <dgm:presLayoutVars>
          <dgm:bulletEnabled val="1"/>
        </dgm:presLayoutVars>
      </dgm:prSet>
      <dgm:spPr/>
    </dgm:pt>
    <dgm:pt modelId="{699FD2EB-D940-42BD-9219-36B82FF2D00F}" type="pres">
      <dgm:prSet presAssocID="{AA0BB0C4-6DF7-462A-A965-7BF751EE8DFE}" presName="sibTrans" presStyleLbl="node1" presStyleIdx="0" presStyleCnt="5"/>
      <dgm:spPr/>
    </dgm:pt>
    <dgm:pt modelId="{E548B099-3731-4269-8FFA-7D3EAE02E308}" type="pres">
      <dgm:prSet presAssocID="{3894655A-9DE5-4BE4-B16D-9BB41938F911}" presName="dummy" presStyleCnt="0"/>
      <dgm:spPr/>
    </dgm:pt>
    <dgm:pt modelId="{E903F453-28DC-423C-A48F-A420130D916A}" type="pres">
      <dgm:prSet presAssocID="{3894655A-9DE5-4BE4-B16D-9BB41938F911}" presName="node" presStyleLbl="revTx" presStyleIdx="1" presStyleCnt="5">
        <dgm:presLayoutVars>
          <dgm:bulletEnabled val="1"/>
        </dgm:presLayoutVars>
      </dgm:prSet>
      <dgm:spPr/>
    </dgm:pt>
    <dgm:pt modelId="{2D217AB1-D23F-4525-ABA5-4D985C327789}" type="pres">
      <dgm:prSet presAssocID="{677A6D67-BE53-4BF1-A588-9D5D0335DE1C}" presName="sibTrans" presStyleLbl="node1" presStyleIdx="1" presStyleCnt="5"/>
      <dgm:spPr/>
    </dgm:pt>
    <dgm:pt modelId="{9C6A098B-B528-41B5-B74D-B69FE940F616}" type="pres">
      <dgm:prSet presAssocID="{9456EE7F-7312-46A3-A5C1-2B4D858B658A}" presName="dummy" presStyleCnt="0"/>
      <dgm:spPr/>
    </dgm:pt>
    <dgm:pt modelId="{2CCF60CF-9E4A-43B1-8D77-BB39F8C53F32}" type="pres">
      <dgm:prSet presAssocID="{9456EE7F-7312-46A3-A5C1-2B4D858B658A}" presName="node" presStyleLbl="revTx" presStyleIdx="2" presStyleCnt="5">
        <dgm:presLayoutVars>
          <dgm:bulletEnabled val="1"/>
        </dgm:presLayoutVars>
      </dgm:prSet>
      <dgm:spPr/>
    </dgm:pt>
    <dgm:pt modelId="{4A8DBB5E-1284-4907-A341-994E50C57290}" type="pres">
      <dgm:prSet presAssocID="{F5473BFF-9C39-44DA-BC78-12C5408BB364}" presName="sibTrans" presStyleLbl="node1" presStyleIdx="2" presStyleCnt="5"/>
      <dgm:spPr/>
    </dgm:pt>
    <dgm:pt modelId="{4D613180-060D-4A20-B2F0-2D64A7286B86}" type="pres">
      <dgm:prSet presAssocID="{3A89092C-FE7D-4986-8C65-49C9A09B4422}" presName="dummy" presStyleCnt="0"/>
      <dgm:spPr/>
    </dgm:pt>
    <dgm:pt modelId="{668F9187-87FA-4BC8-B2AE-A159D6578619}" type="pres">
      <dgm:prSet presAssocID="{3A89092C-FE7D-4986-8C65-49C9A09B4422}" presName="node" presStyleLbl="revTx" presStyleIdx="3" presStyleCnt="5">
        <dgm:presLayoutVars>
          <dgm:bulletEnabled val="1"/>
        </dgm:presLayoutVars>
      </dgm:prSet>
      <dgm:spPr/>
    </dgm:pt>
    <dgm:pt modelId="{5F9C3878-2C9D-46A4-8014-4353AF262E0A}" type="pres">
      <dgm:prSet presAssocID="{FD0E4DE0-4B7B-47E1-BD59-A6C0B238D119}" presName="sibTrans" presStyleLbl="node1" presStyleIdx="3" presStyleCnt="5"/>
      <dgm:spPr/>
    </dgm:pt>
    <dgm:pt modelId="{6E2794AE-FC22-4C2B-8975-F92C8AB50591}" type="pres">
      <dgm:prSet presAssocID="{4D305365-7F95-4E2C-9447-F2F00B2D4C50}" presName="dummy" presStyleCnt="0"/>
      <dgm:spPr/>
    </dgm:pt>
    <dgm:pt modelId="{432F4BA1-F43F-488C-92F9-6D5D459BDD3B}" type="pres">
      <dgm:prSet presAssocID="{4D305365-7F95-4E2C-9447-F2F00B2D4C50}" presName="node" presStyleLbl="revTx" presStyleIdx="4" presStyleCnt="5">
        <dgm:presLayoutVars>
          <dgm:bulletEnabled val="1"/>
        </dgm:presLayoutVars>
      </dgm:prSet>
      <dgm:spPr/>
    </dgm:pt>
    <dgm:pt modelId="{2D4B253C-919C-49D2-9322-ED3D7971831A}" type="pres">
      <dgm:prSet presAssocID="{5F6CFB40-9CA9-4039-9F51-E60128A2AEC5}" presName="sibTrans" presStyleLbl="node1" presStyleIdx="4" presStyleCnt="5" custLinFactNeighborX="0" custLinFactNeighborY="-3135"/>
      <dgm:spPr/>
    </dgm:pt>
  </dgm:ptLst>
  <dgm:cxnLst>
    <dgm:cxn modelId="{61947B08-D0B9-46EC-9ACF-6B55476584F9}" srcId="{AEAB92A5-3A9E-4B06-B05D-9C431143FFE2}" destId="{9456EE7F-7312-46A3-A5C1-2B4D858B658A}" srcOrd="2" destOrd="0" parTransId="{145A2392-3796-4519-A6C3-F0283EA0F331}" sibTransId="{F5473BFF-9C39-44DA-BC78-12C5408BB364}"/>
    <dgm:cxn modelId="{1118FF0C-677A-4705-86CD-9DB7C40F3651}" srcId="{AEAB92A5-3A9E-4B06-B05D-9C431143FFE2}" destId="{3A89092C-FE7D-4986-8C65-49C9A09B4422}" srcOrd="3" destOrd="0" parTransId="{1C8C357B-FC41-46F1-B42D-99970E8CB956}" sibTransId="{FD0E4DE0-4B7B-47E1-BD59-A6C0B238D119}"/>
    <dgm:cxn modelId="{6277A415-8BDE-43D8-A272-452FD8DEDD28}" type="presOf" srcId="{D8A2E0B0-BF6A-4E36-856E-99260A6CDF56}" destId="{FC2BC863-1B0E-440E-9039-B03380EB6807}" srcOrd="0" destOrd="0" presId="urn:microsoft.com/office/officeart/2005/8/layout/cycle1"/>
    <dgm:cxn modelId="{CC078716-CB9A-420E-AE38-EFBD5E739EF2}" type="presOf" srcId="{4D305365-7F95-4E2C-9447-F2F00B2D4C50}" destId="{432F4BA1-F43F-488C-92F9-6D5D459BDD3B}" srcOrd="0" destOrd="0" presId="urn:microsoft.com/office/officeart/2005/8/layout/cycle1"/>
    <dgm:cxn modelId="{69C32D2C-76A7-4F22-976E-2E2C238932DA}" type="presOf" srcId="{9456EE7F-7312-46A3-A5C1-2B4D858B658A}" destId="{2CCF60CF-9E4A-43B1-8D77-BB39F8C53F32}" srcOrd="0" destOrd="0" presId="urn:microsoft.com/office/officeart/2005/8/layout/cycle1"/>
    <dgm:cxn modelId="{B57A0B30-56AA-4C47-B425-A8C16061258B}" type="presOf" srcId="{3A89092C-FE7D-4986-8C65-49C9A09B4422}" destId="{668F9187-87FA-4BC8-B2AE-A159D6578619}" srcOrd="0" destOrd="0" presId="urn:microsoft.com/office/officeart/2005/8/layout/cycle1"/>
    <dgm:cxn modelId="{81429D30-F6B6-4490-85AD-A48105E315F1}" srcId="{AEAB92A5-3A9E-4B06-B05D-9C431143FFE2}" destId="{3894655A-9DE5-4BE4-B16D-9BB41938F911}" srcOrd="1" destOrd="0" parTransId="{094D2043-2836-4E9C-B6E5-399E02E449F5}" sibTransId="{677A6D67-BE53-4BF1-A588-9D5D0335DE1C}"/>
    <dgm:cxn modelId="{1583565D-2527-44E4-BDDF-886506FCE102}" srcId="{AEAB92A5-3A9E-4B06-B05D-9C431143FFE2}" destId="{4D305365-7F95-4E2C-9447-F2F00B2D4C50}" srcOrd="4" destOrd="0" parTransId="{8C5B2E93-3C9A-409B-A197-A1BAC6EDD6F1}" sibTransId="{5F6CFB40-9CA9-4039-9F51-E60128A2AEC5}"/>
    <dgm:cxn modelId="{A1ECDA5D-813E-4FFA-9D32-7D12520397DC}" type="presOf" srcId="{3894655A-9DE5-4BE4-B16D-9BB41938F911}" destId="{E903F453-28DC-423C-A48F-A420130D916A}" srcOrd="0" destOrd="0" presId="urn:microsoft.com/office/officeart/2005/8/layout/cycle1"/>
    <dgm:cxn modelId="{49FA6E4B-623F-463A-8A56-E89FD858AE61}" type="presOf" srcId="{5F6CFB40-9CA9-4039-9F51-E60128A2AEC5}" destId="{2D4B253C-919C-49D2-9322-ED3D7971831A}" srcOrd="0" destOrd="0" presId="urn:microsoft.com/office/officeart/2005/8/layout/cycle1"/>
    <dgm:cxn modelId="{AF4C0272-0758-4F28-BB85-3D1E933EE7BD}" type="presOf" srcId="{AA0BB0C4-6DF7-462A-A965-7BF751EE8DFE}" destId="{699FD2EB-D940-42BD-9219-36B82FF2D00F}" srcOrd="0" destOrd="0" presId="urn:microsoft.com/office/officeart/2005/8/layout/cycle1"/>
    <dgm:cxn modelId="{5DFB7273-D2D6-4C47-9356-224F5E2E9C31}" type="presOf" srcId="{AEAB92A5-3A9E-4B06-B05D-9C431143FFE2}" destId="{D6F9F1F6-8012-439D-B928-CC1182C65D28}" srcOrd="0" destOrd="0" presId="urn:microsoft.com/office/officeart/2005/8/layout/cycle1"/>
    <dgm:cxn modelId="{31AE708E-E5EA-4213-9CED-75CDEC78415B}" type="presOf" srcId="{F5473BFF-9C39-44DA-BC78-12C5408BB364}" destId="{4A8DBB5E-1284-4907-A341-994E50C57290}" srcOrd="0" destOrd="0" presId="urn:microsoft.com/office/officeart/2005/8/layout/cycle1"/>
    <dgm:cxn modelId="{2065748F-048C-4F4B-A9ED-EFBB98C9B35B}" srcId="{AEAB92A5-3A9E-4B06-B05D-9C431143FFE2}" destId="{D8A2E0B0-BF6A-4E36-856E-99260A6CDF56}" srcOrd="0" destOrd="0" parTransId="{8FCA71BA-4C38-4F3B-9BBA-67CFA60E6FD1}" sibTransId="{AA0BB0C4-6DF7-462A-A965-7BF751EE8DFE}"/>
    <dgm:cxn modelId="{884005D8-C4E5-433E-9963-E9D54752DAAB}" type="presOf" srcId="{677A6D67-BE53-4BF1-A588-9D5D0335DE1C}" destId="{2D217AB1-D23F-4525-ABA5-4D985C327789}" srcOrd="0" destOrd="0" presId="urn:microsoft.com/office/officeart/2005/8/layout/cycle1"/>
    <dgm:cxn modelId="{11D0F6EB-3FF2-41F8-BAB0-E97D3C79530B}" type="presOf" srcId="{FD0E4DE0-4B7B-47E1-BD59-A6C0B238D119}" destId="{5F9C3878-2C9D-46A4-8014-4353AF262E0A}" srcOrd="0" destOrd="0" presId="urn:microsoft.com/office/officeart/2005/8/layout/cycle1"/>
    <dgm:cxn modelId="{9C9722A2-47F3-4005-919A-600BB0CAD76B}" type="presParOf" srcId="{D6F9F1F6-8012-439D-B928-CC1182C65D28}" destId="{ECEC1E14-F916-401A-BDA7-E04036C42EAD}" srcOrd="0" destOrd="0" presId="urn:microsoft.com/office/officeart/2005/8/layout/cycle1"/>
    <dgm:cxn modelId="{81ED11B0-7C55-4D60-A3F3-8F11532FBCA7}" type="presParOf" srcId="{D6F9F1F6-8012-439D-B928-CC1182C65D28}" destId="{FC2BC863-1B0E-440E-9039-B03380EB6807}" srcOrd="1" destOrd="0" presId="urn:microsoft.com/office/officeart/2005/8/layout/cycle1"/>
    <dgm:cxn modelId="{F2F8148B-7A1B-4A9E-915F-9F603329C3E4}" type="presParOf" srcId="{D6F9F1F6-8012-439D-B928-CC1182C65D28}" destId="{699FD2EB-D940-42BD-9219-36B82FF2D00F}" srcOrd="2" destOrd="0" presId="urn:microsoft.com/office/officeart/2005/8/layout/cycle1"/>
    <dgm:cxn modelId="{C62B6D6F-078E-4079-B34F-6EE0CDA730EC}" type="presParOf" srcId="{D6F9F1F6-8012-439D-B928-CC1182C65D28}" destId="{E548B099-3731-4269-8FFA-7D3EAE02E308}" srcOrd="3" destOrd="0" presId="urn:microsoft.com/office/officeart/2005/8/layout/cycle1"/>
    <dgm:cxn modelId="{128D57B0-4FA9-4435-B05F-D8C445B74FAC}" type="presParOf" srcId="{D6F9F1F6-8012-439D-B928-CC1182C65D28}" destId="{E903F453-28DC-423C-A48F-A420130D916A}" srcOrd="4" destOrd="0" presId="urn:microsoft.com/office/officeart/2005/8/layout/cycle1"/>
    <dgm:cxn modelId="{E3C54A94-7D64-454F-B930-638AF77BD48F}" type="presParOf" srcId="{D6F9F1F6-8012-439D-B928-CC1182C65D28}" destId="{2D217AB1-D23F-4525-ABA5-4D985C327789}" srcOrd="5" destOrd="0" presId="urn:microsoft.com/office/officeart/2005/8/layout/cycle1"/>
    <dgm:cxn modelId="{7EC936CC-CFEE-44AD-8E1A-220419F48AD0}" type="presParOf" srcId="{D6F9F1F6-8012-439D-B928-CC1182C65D28}" destId="{9C6A098B-B528-41B5-B74D-B69FE940F616}" srcOrd="6" destOrd="0" presId="urn:microsoft.com/office/officeart/2005/8/layout/cycle1"/>
    <dgm:cxn modelId="{336F7B8B-2A2E-46C0-A421-3C348139A211}" type="presParOf" srcId="{D6F9F1F6-8012-439D-B928-CC1182C65D28}" destId="{2CCF60CF-9E4A-43B1-8D77-BB39F8C53F32}" srcOrd="7" destOrd="0" presId="urn:microsoft.com/office/officeart/2005/8/layout/cycle1"/>
    <dgm:cxn modelId="{C15B86A3-271A-40EE-9A35-AA8A5B9AAB14}" type="presParOf" srcId="{D6F9F1F6-8012-439D-B928-CC1182C65D28}" destId="{4A8DBB5E-1284-4907-A341-994E50C57290}" srcOrd="8" destOrd="0" presId="urn:microsoft.com/office/officeart/2005/8/layout/cycle1"/>
    <dgm:cxn modelId="{EC585E53-AA62-49ED-9BC3-F1558B8A3F49}" type="presParOf" srcId="{D6F9F1F6-8012-439D-B928-CC1182C65D28}" destId="{4D613180-060D-4A20-B2F0-2D64A7286B86}" srcOrd="9" destOrd="0" presId="urn:microsoft.com/office/officeart/2005/8/layout/cycle1"/>
    <dgm:cxn modelId="{956B3603-91EC-4750-8D61-8108D8F42034}" type="presParOf" srcId="{D6F9F1F6-8012-439D-B928-CC1182C65D28}" destId="{668F9187-87FA-4BC8-B2AE-A159D6578619}" srcOrd="10" destOrd="0" presId="urn:microsoft.com/office/officeart/2005/8/layout/cycle1"/>
    <dgm:cxn modelId="{B257C76B-08C1-4773-A7CE-99DC89715058}" type="presParOf" srcId="{D6F9F1F6-8012-439D-B928-CC1182C65D28}" destId="{5F9C3878-2C9D-46A4-8014-4353AF262E0A}" srcOrd="11" destOrd="0" presId="urn:microsoft.com/office/officeart/2005/8/layout/cycle1"/>
    <dgm:cxn modelId="{9FC353F1-932F-4980-A7F1-117ECB690317}" type="presParOf" srcId="{D6F9F1F6-8012-439D-B928-CC1182C65D28}" destId="{6E2794AE-FC22-4C2B-8975-F92C8AB50591}" srcOrd="12" destOrd="0" presId="urn:microsoft.com/office/officeart/2005/8/layout/cycle1"/>
    <dgm:cxn modelId="{69F63E96-43A6-40B9-88BD-8CA68A7F24A4}" type="presParOf" srcId="{D6F9F1F6-8012-439D-B928-CC1182C65D28}" destId="{432F4BA1-F43F-488C-92F9-6D5D459BDD3B}" srcOrd="13" destOrd="0" presId="urn:microsoft.com/office/officeart/2005/8/layout/cycle1"/>
    <dgm:cxn modelId="{05032262-5F05-4890-B8FF-D77E2F320276}" type="presParOf" srcId="{D6F9F1F6-8012-439D-B928-CC1182C65D28}" destId="{2D4B253C-919C-49D2-9322-ED3D7971831A}" srcOrd="14" destOrd="0" presId="urn:microsoft.com/office/officeart/2005/8/layout/cycle1"/>
  </dgm:cxnLst>
  <dgm:bg>
    <a:solidFill>
      <a:schemeClr val="accent3">
        <a:lumMod val="40000"/>
        <a:lumOff val="60000"/>
      </a:schemeClr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BC863-1B0E-440E-9039-B03380EB6807}">
      <dsp:nvSpPr>
        <dsp:cNvPr id="0" name=""/>
        <dsp:cNvSpPr/>
      </dsp:nvSpPr>
      <dsp:spPr>
        <a:xfrm>
          <a:off x="4690064" y="37723"/>
          <a:ext cx="1277043" cy="127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_______</a:t>
          </a:r>
          <a:endParaRPr lang="ru-RU" sz="2400" kern="1200" dirty="0"/>
        </a:p>
      </dsp:txBody>
      <dsp:txXfrm>
        <a:off x="4690064" y="37723"/>
        <a:ext cx="1277043" cy="1277043"/>
      </dsp:txXfrm>
    </dsp:sp>
    <dsp:sp modelId="{699FD2EB-D940-42BD-9219-36B82FF2D00F}">
      <dsp:nvSpPr>
        <dsp:cNvPr id="0" name=""/>
        <dsp:cNvSpPr/>
      </dsp:nvSpPr>
      <dsp:spPr>
        <a:xfrm>
          <a:off x="1686445" y="832"/>
          <a:ext cx="4787437" cy="4787437"/>
        </a:xfrm>
        <a:prstGeom prst="circularArrow">
          <a:avLst>
            <a:gd name="adj1" fmla="val 5202"/>
            <a:gd name="adj2" fmla="val 336018"/>
            <a:gd name="adj3" fmla="val 21292813"/>
            <a:gd name="adj4" fmla="val 19766614"/>
            <a:gd name="adj5" fmla="val 6069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03F453-28DC-423C-A48F-A420130D916A}">
      <dsp:nvSpPr>
        <dsp:cNvPr id="0" name=""/>
        <dsp:cNvSpPr/>
      </dsp:nvSpPr>
      <dsp:spPr>
        <a:xfrm>
          <a:off x="5461632" y="2412364"/>
          <a:ext cx="1277043" cy="127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______</a:t>
          </a:r>
          <a:endParaRPr lang="ru-RU" sz="2400" kern="1200" dirty="0"/>
        </a:p>
      </dsp:txBody>
      <dsp:txXfrm>
        <a:off x="5461632" y="2412364"/>
        <a:ext cx="1277043" cy="1277043"/>
      </dsp:txXfrm>
    </dsp:sp>
    <dsp:sp modelId="{2D217AB1-D23F-4525-ABA5-4D985C327789}">
      <dsp:nvSpPr>
        <dsp:cNvPr id="0" name=""/>
        <dsp:cNvSpPr/>
      </dsp:nvSpPr>
      <dsp:spPr>
        <a:xfrm>
          <a:off x="1686445" y="832"/>
          <a:ext cx="4787437" cy="4787437"/>
        </a:xfrm>
        <a:prstGeom prst="circularArrow">
          <a:avLst>
            <a:gd name="adj1" fmla="val 5202"/>
            <a:gd name="adj2" fmla="val 336018"/>
            <a:gd name="adj3" fmla="val 4014254"/>
            <a:gd name="adj4" fmla="val 2253840"/>
            <a:gd name="adj5" fmla="val 6069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CF60CF-9E4A-43B1-8D77-BB39F8C53F32}">
      <dsp:nvSpPr>
        <dsp:cNvPr id="0" name=""/>
        <dsp:cNvSpPr/>
      </dsp:nvSpPr>
      <dsp:spPr>
        <a:xfrm>
          <a:off x="3441642" y="3879972"/>
          <a:ext cx="1277043" cy="127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______</a:t>
          </a:r>
          <a:endParaRPr lang="ru-RU" sz="2400" kern="1200" dirty="0"/>
        </a:p>
      </dsp:txBody>
      <dsp:txXfrm>
        <a:off x="3441642" y="3879972"/>
        <a:ext cx="1277043" cy="1277043"/>
      </dsp:txXfrm>
    </dsp:sp>
    <dsp:sp modelId="{4A8DBB5E-1284-4907-A341-994E50C57290}">
      <dsp:nvSpPr>
        <dsp:cNvPr id="0" name=""/>
        <dsp:cNvSpPr/>
      </dsp:nvSpPr>
      <dsp:spPr>
        <a:xfrm>
          <a:off x="1686445" y="832"/>
          <a:ext cx="4787437" cy="4787437"/>
        </a:xfrm>
        <a:prstGeom prst="circularArrow">
          <a:avLst>
            <a:gd name="adj1" fmla="val 5202"/>
            <a:gd name="adj2" fmla="val 336018"/>
            <a:gd name="adj3" fmla="val 8210141"/>
            <a:gd name="adj4" fmla="val 6449728"/>
            <a:gd name="adj5" fmla="val 6069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8F9187-87FA-4BC8-B2AE-A159D6578619}">
      <dsp:nvSpPr>
        <dsp:cNvPr id="0" name=""/>
        <dsp:cNvSpPr/>
      </dsp:nvSpPr>
      <dsp:spPr>
        <a:xfrm>
          <a:off x="1421652" y="2412364"/>
          <a:ext cx="1277043" cy="127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______</a:t>
          </a:r>
          <a:endParaRPr lang="ru-RU" sz="2400" kern="1200" dirty="0"/>
        </a:p>
      </dsp:txBody>
      <dsp:txXfrm>
        <a:off x="1421652" y="2412364"/>
        <a:ext cx="1277043" cy="1277043"/>
      </dsp:txXfrm>
    </dsp:sp>
    <dsp:sp modelId="{5F9C3878-2C9D-46A4-8014-4353AF262E0A}">
      <dsp:nvSpPr>
        <dsp:cNvPr id="0" name=""/>
        <dsp:cNvSpPr/>
      </dsp:nvSpPr>
      <dsp:spPr>
        <a:xfrm>
          <a:off x="1686445" y="832"/>
          <a:ext cx="4787437" cy="4787437"/>
        </a:xfrm>
        <a:prstGeom prst="circularArrow">
          <a:avLst>
            <a:gd name="adj1" fmla="val 5202"/>
            <a:gd name="adj2" fmla="val 336018"/>
            <a:gd name="adj3" fmla="val 12297367"/>
            <a:gd name="adj4" fmla="val 10771168"/>
            <a:gd name="adj5" fmla="val 6069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F4BA1-F43F-488C-92F9-6D5D459BDD3B}">
      <dsp:nvSpPr>
        <dsp:cNvPr id="0" name=""/>
        <dsp:cNvSpPr/>
      </dsp:nvSpPr>
      <dsp:spPr>
        <a:xfrm>
          <a:off x="2193219" y="37723"/>
          <a:ext cx="1277043" cy="1277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_______</a:t>
          </a:r>
          <a:endParaRPr lang="ru-RU" sz="2400" kern="1200" dirty="0"/>
        </a:p>
      </dsp:txBody>
      <dsp:txXfrm>
        <a:off x="2193219" y="37723"/>
        <a:ext cx="1277043" cy="1277043"/>
      </dsp:txXfrm>
    </dsp:sp>
    <dsp:sp modelId="{2D4B253C-919C-49D2-9322-ED3D7971831A}">
      <dsp:nvSpPr>
        <dsp:cNvPr id="0" name=""/>
        <dsp:cNvSpPr/>
      </dsp:nvSpPr>
      <dsp:spPr>
        <a:xfrm>
          <a:off x="1686445" y="-149253"/>
          <a:ext cx="4787437" cy="4787437"/>
        </a:xfrm>
        <a:prstGeom prst="circularArrow">
          <a:avLst>
            <a:gd name="adj1" fmla="val 5202"/>
            <a:gd name="adj2" fmla="val 336018"/>
            <a:gd name="adj3" fmla="val 16865244"/>
            <a:gd name="adj4" fmla="val 15198738"/>
            <a:gd name="adj5" fmla="val 6069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430980" y="4593584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636628" y="3699072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627033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</a:t>
            </a:r>
            <a:r>
              <a:rPr lang="uz-Cyrl-UZ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369996" y="2659318"/>
            <a:ext cx="102153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Qahhorning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QAHHOR      (“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25925" y="1421394"/>
            <a:ext cx="11360727" cy="5124261"/>
            <a:chOff x="498764" y="977729"/>
            <a:chExt cx="11360727" cy="5755580"/>
          </a:xfrm>
          <a:solidFill>
            <a:schemeClr val="bg1"/>
          </a:solidFill>
        </p:grpSpPr>
        <p:sp>
          <p:nvSpPr>
            <p:cNvPr id="6" name="Вертикальный свиток 5"/>
            <p:cNvSpPr/>
            <p:nvPr/>
          </p:nvSpPr>
          <p:spPr>
            <a:xfrm>
              <a:off x="498764" y="977729"/>
              <a:ext cx="11360727" cy="5755580"/>
            </a:xfrm>
            <a:prstGeom prst="round2DiagRect">
              <a:avLst/>
            </a:prstGeom>
            <a:grpFill/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 algn="just">
                <a:buAutoNum type="arabicPeriod"/>
              </a:pPr>
              <a:endParaRPr lang="en-US" sz="2400" dirty="0">
                <a:solidFill>
                  <a:schemeClr val="tx1"/>
                </a:solidFill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Abdulla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Qahhor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_____-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yil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_____________da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Qo‘qonda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dunyoga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marL="342900" indent="-342900" algn="just">
                <a:buAutoNum type="arabicPeriod"/>
              </a:pPr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Otasi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Abduqahhor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temirchi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tirikchilik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o‘tkazish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uchun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Qo‘qon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atrofidagi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________, _______, ________, _______,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kabi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qishloqlarining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biridan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ikkinchisiga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ko‘chib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yurardi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Bo‘lajak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yozuvchi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dastlabki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ma’lumotni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____________________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So‘ng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Oqqo‘rg‘on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qishlog‘idagi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______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maktabida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tahsil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ko‘rdi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Sal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keyinroq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Qo‘qondagi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maktabda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o‘qidi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Блок-схема: процесс 12"/>
            <p:cNvSpPr/>
            <p:nvPr/>
          </p:nvSpPr>
          <p:spPr>
            <a:xfrm>
              <a:off x="2073091" y="1201515"/>
              <a:ext cx="8783782" cy="461030"/>
            </a:xfrm>
            <a:prstGeom prst="round2Diag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Ma’lumotlarni</a:t>
              </a:r>
              <a:r>
                <a:rPr lang="en-US" sz="32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to‘ldiring</a:t>
              </a:r>
              <a:endPara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75177" y="207238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QAHHOR      (“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471603" y="1339913"/>
            <a:ext cx="11360727" cy="5186264"/>
            <a:chOff x="498764" y="1033147"/>
            <a:chExt cx="11360727" cy="5755580"/>
          </a:xfrm>
        </p:grpSpPr>
        <p:sp>
          <p:nvSpPr>
            <p:cNvPr id="15" name="Вертикальный свиток 14"/>
            <p:cNvSpPr/>
            <p:nvPr/>
          </p:nvSpPr>
          <p:spPr>
            <a:xfrm>
              <a:off x="498764" y="1033147"/>
              <a:ext cx="11360727" cy="5755580"/>
            </a:xfrm>
            <a:prstGeom prst="round2DiagRect">
              <a:avLst/>
            </a:prstGeom>
            <a:solidFill>
              <a:schemeClr val="bg1"/>
            </a:solidFill>
            <a:ln w="571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2400" dirty="0">
                <a:solidFill>
                  <a:schemeClr val="tx1"/>
                </a:solidFill>
              </a:endParaRPr>
            </a:p>
            <a:p>
              <a:pPr algn="just"/>
              <a:endParaRPr lang="en-US" sz="2400" dirty="0">
                <a:solidFill>
                  <a:schemeClr val="tx1"/>
                </a:solidFill>
              </a:endParaRPr>
            </a:p>
            <a:p>
              <a:pPr algn="just"/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U 1930-yilda ________________________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ning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pedagogika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fakultetini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tugatdi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 Abdulla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Qahhorga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katta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shuhrat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keltirgan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«_______»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romani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______-yilda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yozildi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pPr algn="just"/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6.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Uning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“__________”, “___________”, “ ___________”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nomli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komediyalari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bor.</a:t>
              </a:r>
            </a:p>
            <a:p>
              <a:pPr algn="just"/>
              <a:endPara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7.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Adibning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“________”, “_________”, “_________”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qissalari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o‘zbek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nasri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taraqqiyotida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muhim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o‘rin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tutadi</a:t>
              </a:r>
              <a:r>
                <a:rPr lang="en-US" sz="24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" name="Блок-схема: процесс 1"/>
            <p:cNvSpPr/>
            <p:nvPr/>
          </p:nvSpPr>
          <p:spPr>
            <a:xfrm>
              <a:off x="2136618" y="1180812"/>
              <a:ext cx="9247566" cy="516448"/>
            </a:xfrm>
            <a:prstGeom prst="round2Diag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Ma’lumotlarni</a:t>
              </a:r>
              <a:r>
                <a:rPr lang="en-US" sz="3200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to‘ldiring</a:t>
              </a:r>
              <a:endPara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700299" y="267081"/>
            <a:ext cx="6819656" cy="724247"/>
          </a:xfrm>
        </p:spPr>
        <p:txBody>
          <a:bodyPr/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“O‘G‘RI” HIKOYASI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9" y="1063756"/>
            <a:ext cx="11573197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8" y="2425011"/>
            <a:ext cx="1905000" cy="2381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192855" y="2425011"/>
            <a:ext cx="81149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Abdulla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Qahhor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janrining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tengsiz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hikoyalarida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jihatlari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sog‘lom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hajviylikka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yo‘g‘rilgan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donoligi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Abdulla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Qahhor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hikoyalarining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qisqa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naqllarga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boy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an’anaviy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dabdaba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jimjimadorlikdan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jumlasidandir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o‘zgalar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baxtsizligi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evaziga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ko‘ruvchi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manfaatparast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kimsalarga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nafrat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zulmga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isyon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shakllantirish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g‘oyasini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ilgari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1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346693" y="178088"/>
            <a:ext cx="58726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“O‘G‘RI” HIKOYASI. 1-topshiriq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2108" y="1898708"/>
            <a:ext cx="106818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qop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o‘n-o‘n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beshta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qamish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zamonlar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qozonni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tashlab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2107" y="4645684"/>
            <a:ext cx="10681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ovoziga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birovni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birovning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Ammo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kampirning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to‘plandi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kampirning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to‘plandi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66047" y="969055"/>
            <a:ext cx="3305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sz="28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sz="2800" b="1" dirty="0">
                <a:ln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b="1" dirty="0">
              <a:ln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25474" y="1436675"/>
            <a:ext cx="111865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qo‘shnisi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burunsiz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ellikboshi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og‘ilga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teshikni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ustunni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diqqat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kechirdi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negadir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ustunni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qimirlatib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</a:p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o`ylaysiz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ellikboshining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harakatlaridan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maqsadi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Ellikboshining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gapi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boboni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haddan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ziyoda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sevintirdi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boshiga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kata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tashvish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tushib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bobo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ellikboshining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birgina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gapidan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sevindi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75697" y="1139960"/>
            <a:ext cx="10086109" cy="938222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qo‘llangan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maqollari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iboralarini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176" y="2169951"/>
            <a:ext cx="10086630" cy="403167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AutoNum type="arabicPeriod"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____________________________________________________</a:t>
            </a:r>
          </a:p>
          <a:p>
            <a:pPr marL="457200" indent="-457200" algn="ctr">
              <a:buAutoNum type="arabicPeriod"/>
            </a:pP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2. _____________________________________________________</a:t>
            </a:r>
          </a:p>
          <a:p>
            <a:pPr algn="ctr"/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3. _____________________________________________________</a:t>
            </a:r>
          </a:p>
          <a:p>
            <a:pPr algn="ctr"/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4. _____________________________________________________</a:t>
            </a:r>
          </a:p>
          <a:p>
            <a:pPr algn="ctr"/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5. 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97863" y="207238"/>
            <a:ext cx="32417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24991205"/>
              </p:ext>
            </p:extLst>
          </p:nvPr>
        </p:nvGraphicFramePr>
        <p:xfrm>
          <a:off x="748146" y="1139960"/>
          <a:ext cx="8160328" cy="5159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199418" y="1149927"/>
            <a:ext cx="2549237" cy="5306291"/>
          </a:xfrm>
          <a:prstGeom prst="round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ta’magairlik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obrazlar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ro`yhatini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ketma-ketlikda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shakllantiring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88602" y="3458072"/>
            <a:ext cx="2079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n/>
                <a:solidFill>
                  <a:schemeClr val="bg1">
                    <a:lumMod val="50000"/>
                  </a:schemeClr>
                </a:solidFill>
              </a:rPr>
              <a:t>Qobil</a:t>
            </a:r>
            <a:r>
              <a:rPr lang="en-US" sz="2800" b="1" dirty="0">
                <a:ln/>
                <a:solidFill>
                  <a:schemeClr val="bg1">
                    <a:lumMod val="50000"/>
                  </a:schemeClr>
                </a:solidFill>
              </a:rPr>
              <a:t> bobo</a:t>
            </a:r>
            <a:endParaRPr lang="ru-RU" sz="2800" b="1" dirty="0">
              <a:ln/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931655" y="232476"/>
            <a:ext cx="23741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6576" y="1259266"/>
            <a:ext cx="6350272" cy="4524315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chinchalog‘ini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bo‘g‘inigacha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burniga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tiqib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Yo‘qolmasdan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bormidi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Qanaqa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Ola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ho‘kizmidi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yomon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ho‘kizmidi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mahali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ho‘kiz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yetaklasa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keta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Bisotimda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kelmasmikin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!..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Birov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ketsa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qo‘yilmagan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-da!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yig‘lanadi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A?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Yig‘lanmasin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27678" y="1607124"/>
            <a:ext cx="3020291" cy="4197929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bobo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o‘rtasidagi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suhbat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amaldorlariga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tavsif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7305848" y="3307735"/>
            <a:ext cx="968721" cy="796705"/>
          </a:xfrm>
          <a:prstGeom prst="rightArrow">
            <a:avLst/>
          </a:prstGeom>
          <a:solidFill>
            <a:schemeClr val="bg1"/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379394" y="213536"/>
            <a:ext cx="3478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4170" y="1568205"/>
            <a:ext cx="1153364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Cholning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ellikboshiga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berganligi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tushuntiring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so‘ramagandi-ku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hayotingizda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eshitganmisiz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 2.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qahramonning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bobo deb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atalishiga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qildingizmi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Bu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biror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yashirin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ma’no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bormi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180591" y="293909"/>
            <a:ext cx="3350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97164" y="1242969"/>
            <a:ext cx="8243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ellikboshi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одним вырезанным углом 11"/>
          <p:cNvSpPr/>
          <p:nvPr/>
        </p:nvSpPr>
        <p:spPr>
          <a:xfrm>
            <a:off x="1251453" y="2660151"/>
            <a:ext cx="2738067" cy="3233289"/>
          </a:xfrm>
          <a:prstGeom prst="snip1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____________________________________________________________________________________________________________________________________________________________________________________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>
            <a:off x="7726436" y="2660152"/>
            <a:ext cx="2640722" cy="3233288"/>
          </a:xfrm>
          <a:prstGeom prst="snip1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__________________________________________________________________________________________________________________________________________________________________________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21920" y="1981296"/>
            <a:ext cx="1797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Ellikboshi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78860" y="1981296"/>
            <a:ext cx="1535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155" y="2442961"/>
            <a:ext cx="2171957" cy="1710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9455" r="12046" b="12001"/>
          <a:stretch/>
        </p:blipFill>
        <p:spPr>
          <a:xfrm>
            <a:off x="4655645" y="4304603"/>
            <a:ext cx="2170467" cy="15888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46422" y="175285"/>
            <a:ext cx="25446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3137" y="1187534"/>
            <a:ext cx="1155144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Sarlavhadagi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?_____________________________________________________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bayrami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epigraf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</a:t>
            </a: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65416" y="270612"/>
            <a:ext cx="281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510" y="1484414"/>
            <a:ext cx="116820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jamiyatimiz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nomlagan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bo‘lardingiz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Uyingizga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tushganmi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narsalaringiz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yo‘qolganmi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Agar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tutardingiz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498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932430" y="175285"/>
            <a:ext cx="2372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9048" y="1139960"/>
            <a:ext cx="11103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kelmaydigan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nechtasini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233274"/>
              </p:ext>
            </p:extLst>
          </p:nvPr>
        </p:nvGraphicFramePr>
        <p:xfrm>
          <a:off x="415637" y="2099618"/>
          <a:ext cx="11186556" cy="450726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277847">
                  <a:extLst>
                    <a:ext uri="{9D8B030D-6E8A-4147-A177-3AD203B41FA5}">
                      <a16:colId xmlns:a16="http://schemas.microsoft.com/office/drawing/2014/main" val="1951456039"/>
                    </a:ext>
                  </a:extLst>
                </a:gridCol>
                <a:gridCol w="9303067">
                  <a:extLst>
                    <a:ext uri="{9D8B030D-6E8A-4147-A177-3AD203B41FA5}">
                      <a16:colId xmlns:a16="http://schemas.microsoft.com/office/drawing/2014/main" val="536019432"/>
                    </a:ext>
                  </a:extLst>
                </a:gridCol>
                <a:gridCol w="605642">
                  <a:extLst>
                    <a:ext uri="{9D8B030D-6E8A-4147-A177-3AD203B41FA5}">
                      <a16:colId xmlns:a16="http://schemas.microsoft.com/office/drawing/2014/main" val="3524589453"/>
                    </a:ext>
                  </a:extLst>
                </a:gridCol>
              </a:tblGrid>
              <a:tr h="66057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Tanlash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fikrlar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600" dirty="0">
                          <a:effectLst/>
                        </a:rPr>
                        <a:t>+</a:t>
                      </a:r>
                      <a:endParaRPr lang="ru-RU" sz="1300" dirty="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482225"/>
                  </a:ext>
                </a:extLst>
              </a:tr>
              <a:tr h="66057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Qobil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bobo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yashagan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davrda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uningdek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insonlar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ho‘kiz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juda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muhim</a:t>
                      </a:r>
                      <a:r>
                        <a:rPr lang="en-US" sz="20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hisoblangan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300" dirty="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850658"/>
                  </a:ext>
                </a:extLst>
              </a:tr>
              <a:tr h="55965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Oddiy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xalq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boshiga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tushgan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tashvishdan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ham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manfaatdor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bo`lgan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vijdonsiz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amaldorlar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tasvirlangan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30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522473"/>
                  </a:ext>
                </a:extLst>
              </a:tr>
              <a:tr h="55965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Qobil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bobo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amaldorlardan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qo`rqqanidan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ularga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topgan-tutganini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beradi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30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682598"/>
                  </a:ext>
                </a:extLst>
              </a:tr>
              <a:tr h="848318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Ellikboshining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Qobil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boboga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rahmi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kelgani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qaynotasidan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ikkita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ho‘kiz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olib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berdi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30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499489"/>
                  </a:ext>
                </a:extLst>
              </a:tr>
              <a:tr h="55965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Hikoyada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manfaatlari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nedan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muhimligi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ko‘rsatib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berilgan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ru-RU" sz="130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267799"/>
                  </a:ext>
                </a:extLst>
              </a:tr>
              <a:tr h="559651"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20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orqali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adib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o‘zgalar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baxtsizligi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evaziga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kun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ko‘ruvchi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manfaatparast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kimsalarga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nafrat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zulmga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isyon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hissini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shakllantirish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g‘oyasini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ilgari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surgan</a:t>
                      </a:r>
                      <a:r>
                        <a:rPr lang="en-US" sz="20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0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4385" marR="41275" indent="-3175" algn="just">
                        <a:lnSpc>
                          <a:spcPct val="103000"/>
                        </a:lnSpc>
                        <a:spcAft>
                          <a:spcPts val="308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300" dirty="0">
                        <a:solidFill>
                          <a:srgbClr val="231F2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236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478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2028" y="1771635"/>
            <a:ext cx="515918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taassurot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amaldorlardan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qolsangiz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edingiz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Shu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o`ylab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669" y="1597661"/>
            <a:ext cx="3186545" cy="4322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5290</TotalTime>
  <Words>968</Words>
  <Application>Microsoft Office PowerPoint</Application>
  <PresentationFormat>Широкоэкранный</PresentationFormat>
  <Paragraphs>115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173</cp:revision>
  <dcterms:created xsi:type="dcterms:W3CDTF">2020-01-20T05:08:25Z</dcterms:created>
  <dcterms:modified xsi:type="dcterms:W3CDTF">2025-11-28T15:43:11Z</dcterms:modified>
</cp:coreProperties>
</file>