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2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9" r:id="rId12"/>
    <p:sldId id="440" r:id="rId13"/>
    <p:sldId id="434" r:id="rId14"/>
    <p:sldId id="438" r:id="rId15"/>
    <p:sldId id="298" r:id="rId16"/>
    <p:sldId id="441" r:id="rId17"/>
    <p:sldId id="442" r:id="rId18"/>
    <p:sldId id="444" r:id="rId19"/>
    <p:sldId id="445" r:id="rId20"/>
    <p:sldId id="44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6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1F0BB5"/>
    <a:srgbClr val="E6E6E6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6196" autoAdjust="0"/>
  </p:normalViewPr>
  <p:slideViewPr>
    <p:cSldViewPr snapToGrid="0" showGuides="1">
      <p:cViewPr varScale="1">
        <p:scale>
          <a:sx n="79" d="100"/>
          <a:sy n="79" d="100"/>
        </p:scale>
        <p:origin x="6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E3DB628-F3D5-4A8E-98B1-4A1E5F9E06B4}"/>
    <pc:docChg chg="undo custSel delSld modSld">
      <pc:chgData name="Odina Norbo'tayeva" userId="dbcdeb9d9dad59af" providerId="LiveId" clId="{AE3DB628-F3D5-4A8E-98B1-4A1E5F9E06B4}" dt="2025-11-28T15:57:09.301" v="192" actId="207"/>
      <pc:docMkLst>
        <pc:docMk/>
      </pc:docMkLst>
      <pc:sldChg chg="delSp modSp mod">
        <pc:chgData name="Odina Norbo'tayeva" userId="dbcdeb9d9dad59af" providerId="LiveId" clId="{AE3DB628-F3D5-4A8E-98B1-4A1E5F9E06B4}" dt="2025-11-28T15:54:26.776" v="135" actId="404"/>
        <pc:sldMkLst>
          <pc:docMk/>
          <pc:sldMk cId="2737942562" sldId="298"/>
        </pc:sldMkLst>
        <pc:spChg chg="mod">
          <ac:chgData name="Odina Norbo'tayeva" userId="dbcdeb9d9dad59af" providerId="LiveId" clId="{AE3DB628-F3D5-4A8E-98B1-4A1E5F9E06B4}" dt="2025-11-28T15:50:46.624" v="84" actId="20577"/>
          <ac:spMkLst>
            <pc:docMk/>
            <pc:sldMk cId="2737942562" sldId="298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0:26.175" v="76"/>
          <ac:spMkLst>
            <pc:docMk/>
            <pc:sldMk cId="2737942562" sldId="298"/>
            <ac:spMk id="3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26.776" v="135" actId="404"/>
          <ac:spMkLst>
            <pc:docMk/>
            <pc:sldMk cId="2737942562" sldId="298"/>
            <ac:spMk id="6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26.776" v="135" actId="404"/>
          <ac:spMkLst>
            <pc:docMk/>
            <pc:sldMk cId="2737942562" sldId="298"/>
            <ac:spMk id="7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26.776" v="135" actId="404"/>
          <ac:spMkLst>
            <pc:docMk/>
            <pc:sldMk cId="2737942562" sldId="298"/>
            <ac:spMk id="9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26.776" v="135" actId="404"/>
          <ac:spMkLst>
            <pc:docMk/>
            <pc:sldMk cId="2737942562" sldId="298"/>
            <ac:spMk id="10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50:12.075" v="73" actId="478"/>
          <ac:picMkLst>
            <pc:docMk/>
            <pc:sldMk cId="2737942562" sldId="298"/>
            <ac:picMk id="18" creationId="{546FCDB5-0BA9-4C28-948A-8106B620269A}"/>
          </ac:picMkLst>
        </pc:picChg>
        <pc:cxnChg chg="mod">
          <ac:chgData name="Odina Norbo'tayeva" userId="dbcdeb9d9dad59af" providerId="LiveId" clId="{AE3DB628-F3D5-4A8E-98B1-4A1E5F9E06B4}" dt="2025-11-28T15:50:29.295" v="77" actId="208"/>
          <ac:cxnSpMkLst>
            <pc:docMk/>
            <pc:sldMk cId="2737942562" sldId="298"/>
            <ac:cxnSpMk id="4" creationId="{00000000-0000-0000-0000-000000000000}"/>
          </ac:cxnSpMkLst>
        </pc:cxnChg>
      </pc:sldChg>
      <pc:sldChg chg="modSp mod">
        <pc:chgData name="Odina Norbo'tayeva" userId="dbcdeb9d9dad59af" providerId="LiveId" clId="{AE3DB628-F3D5-4A8E-98B1-4A1E5F9E06B4}" dt="2025-11-28T15:43:35.172" v="1" actId="2711"/>
        <pc:sldMkLst>
          <pc:docMk/>
          <pc:sldMk cId="2254827404" sldId="425"/>
        </pc:sldMkLst>
        <pc:spChg chg="mod">
          <ac:chgData name="Odina Norbo'tayeva" userId="dbcdeb9d9dad59af" providerId="LiveId" clId="{AE3DB628-F3D5-4A8E-98B1-4A1E5F9E06B4}" dt="2025-11-28T15:43:35.172" v="1" actId="2711"/>
          <ac:spMkLst>
            <pc:docMk/>
            <pc:sldMk cId="2254827404" sldId="425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3:22.022" v="0" actId="113"/>
          <ac:spMkLst>
            <pc:docMk/>
            <pc:sldMk cId="2254827404" sldId="425"/>
            <ac:spMk id="88" creationId="{40569ACF-00D5-483A-9942-BF2BD01682B3}"/>
          </ac:spMkLst>
        </pc:spChg>
      </pc:sldChg>
      <pc:sldChg chg="modSp mod">
        <pc:chgData name="Odina Norbo'tayeva" userId="dbcdeb9d9dad59af" providerId="LiveId" clId="{AE3DB628-F3D5-4A8E-98B1-4A1E5F9E06B4}" dt="2025-11-28T15:43:54.477" v="3" actId="113"/>
        <pc:sldMkLst>
          <pc:docMk/>
          <pc:sldMk cId="515709495" sldId="426"/>
        </pc:sldMkLst>
        <pc:spChg chg="mod">
          <ac:chgData name="Odina Norbo'tayeva" userId="dbcdeb9d9dad59af" providerId="LiveId" clId="{AE3DB628-F3D5-4A8E-98B1-4A1E5F9E06B4}" dt="2025-11-28T15:43:54.477" v="3" actId="113"/>
          <ac:spMkLst>
            <pc:docMk/>
            <pc:sldMk cId="515709495" sldId="426"/>
            <ac:spMk id="6" creationId="{00000000-0000-0000-0000-000000000000}"/>
          </ac:spMkLst>
        </pc:spChg>
      </pc:sldChg>
      <pc:sldChg chg="modSp mod">
        <pc:chgData name="Odina Norbo'tayeva" userId="dbcdeb9d9dad59af" providerId="LiveId" clId="{AE3DB628-F3D5-4A8E-98B1-4A1E5F9E06B4}" dt="2025-11-28T15:44:14.297" v="6" actId="2711"/>
        <pc:sldMkLst>
          <pc:docMk/>
          <pc:sldMk cId="1141458347" sldId="427"/>
        </pc:sldMkLst>
        <pc:spChg chg="mod">
          <ac:chgData name="Odina Norbo'tayeva" userId="dbcdeb9d9dad59af" providerId="LiveId" clId="{AE3DB628-F3D5-4A8E-98B1-4A1E5F9E06B4}" dt="2025-11-28T15:44:14.297" v="6" actId="2711"/>
          <ac:spMkLst>
            <pc:docMk/>
            <pc:sldMk cId="1141458347" sldId="427"/>
            <ac:spMk id="2" creationId="{00000000-0000-0000-0000-000000000000}"/>
          </ac:spMkLst>
        </pc:spChg>
      </pc:sldChg>
      <pc:sldChg chg="modSp mod">
        <pc:chgData name="Odina Norbo'tayeva" userId="dbcdeb9d9dad59af" providerId="LiveId" clId="{AE3DB628-F3D5-4A8E-98B1-4A1E5F9E06B4}" dt="2025-11-28T15:44:04.067" v="5" actId="113"/>
        <pc:sldMkLst>
          <pc:docMk/>
          <pc:sldMk cId="2657338685" sldId="428"/>
        </pc:sldMkLst>
        <pc:spChg chg="mod">
          <ac:chgData name="Odina Norbo'tayeva" userId="dbcdeb9d9dad59af" providerId="LiveId" clId="{AE3DB628-F3D5-4A8E-98B1-4A1E5F9E06B4}" dt="2025-11-28T15:44:04.067" v="5" actId="113"/>
          <ac:spMkLst>
            <pc:docMk/>
            <pc:sldMk cId="2657338685" sldId="428"/>
            <ac:spMk id="3" creationId="{00000000-0000-0000-0000-000000000000}"/>
          </ac:spMkLst>
        </pc:spChg>
      </pc:sldChg>
      <pc:sldChg chg="delSp modSp mod">
        <pc:chgData name="Odina Norbo'tayeva" userId="dbcdeb9d9dad59af" providerId="LiveId" clId="{AE3DB628-F3D5-4A8E-98B1-4A1E5F9E06B4}" dt="2025-11-28T15:44:55.097" v="11" actId="207"/>
        <pc:sldMkLst>
          <pc:docMk/>
          <pc:sldMk cId="2593900826" sldId="429"/>
        </pc:sldMkLst>
        <pc:spChg chg="mod">
          <ac:chgData name="Odina Norbo'tayeva" userId="dbcdeb9d9dad59af" providerId="LiveId" clId="{AE3DB628-F3D5-4A8E-98B1-4A1E5F9E06B4}" dt="2025-11-28T15:44:31.438" v="8" actId="113"/>
          <ac:spMkLst>
            <pc:docMk/>
            <pc:sldMk cId="2593900826" sldId="429"/>
            <ac:spMk id="3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4:31.438" v="8" actId="113"/>
          <ac:spMkLst>
            <pc:docMk/>
            <pc:sldMk cId="2593900826" sldId="429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AE3DB628-F3D5-4A8E-98B1-4A1E5F9E06B4}" dt="2025-11-28T15:44:55.097" v="11" actId="207"/>
          <ac:graphicFrameMkLst>
            <pc:docMk/>
            <pc:sldMk cId="2593900826" sldId="429"/>
            <ac:graphicFrameMk id="11" creationId="{00000000-0000-0000-0000-000000000000}"/>
          </ac:graphicFrameMkLst>
        </pc:graphicFrameChg>
        <pc:picChg chg="del mod">
          <ac:chgData name="Odina Norbo'tayeva" userId="dbcdeb9d9dad59af" providerId="LiveId" clId="{AE3DB628-F3D5-4A8E-98B1-4A1E5F9E06B4}" dt="2025-11-28T15:44:34.080" v="9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AE3DB628-F3D5-4A8E-98B1-4A1E5F9E06B4}" dt="2025-11-28T15:44:31.438" v="8" actId="113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3DB628-F3D5-4A8E-98B1-4A1E5F9E06B4}" dt="2025-11-28T15:45:40.309" v="21" actId="478"/>
        <pc:sldMkLst>
          <pc:docMk/>
          <pc:sldMk cId="3453607609" sldId="430"/>
        </pc:sldMkLst>
        <pc:spChg chg="mod">
          <ac:chgData name="Odina Norbo'tayeva" userId="dbcdeb9d9dad59af" providerId="LiveId" clId="{AE3DB628-F3D5-4A8E-98B1-4A1E5F9E06B4}" dt="2025-11-28T15:45:11.687" v="13" actId="2711"/>
          <ac:spMkLst>
            <pc:docMk/>
            <pc:sldMk cId="3453607609" sldId="430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5:18.107" v="14" actId="2711"/>
          <ac:spMkLst>
            <pc:docMk/>
            <pc:sldMk cId="3453607609" sldId="430"/>
            <ac:spMk id="36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5:40.309" v="21" actId="478"/>
          <ac:picMkLst>
            <pc:docMk/>
            <pc:sldMk cId="3453607609" sldId="430"/>
            <ac:picMk id="4" creationId="{86F7EE52-3ED7-4099-9B2F-D7AB9ACE328B}"/>
          </ac:picMkLst>
        </pc:picChg>
        <pc:picChg chg="mod">
          <ac:chgData name="Odina Norbo'tayeva" userId="dbcdeb9d9dad59af" providerId="LiveId" clId="{AE3DB628-F3D5-4A8E-98B1-4A1E5F9E06B4}" dt="2025-11-28T15:45:31.805" v="18" actId="1076"/>
          <ac:picMkLst>
            <pc:docMk/>
            <pc:sldMk cId="3453607609" sldId="430"/>
            <ac:picMk id="5" creationId="{00000000-0000-0000-0000-000000000000}"/>
          </ac:picMkLst>
        </pc:picChg>
        <pc:picChg chg="mod">
          <ac:chgData name="Odina Norbo'tayeva" userId="dbcdeb9d9dad59af" providerId="LiveId" clId="{AE3DB628-F3D5-4A8E-98B1-4A1E5F9E06B4}" dt="2025-11-28T15:45:36.706" v="20" actId="14100"/>
          <ac:picMkLst>
            <pc:docMk/>
            <pc:sldMk cId="3453607609" sldId="430"/>
            <ac:picMk id="35" creationId="{00000000-0000-0000-0000-000000000000}"/>
          </ac:picMkLst>
        </pc:picChg>
      </pc:sldChg>
      <pc:sldChg chg="delSp modSp mod">
        <pc:chgData name="Odina Norbo'tayeva" userId="dbcdeb9d9dad59af" providerId="LiveId" clId="{AE3DB628-F3D5-4A8E-98B1-4A1E5F9E06B4}" dt="2025-11-28T15:46:10.955" v="26" actId="207"/>
        <pc:sldMkLst>
          <pc:docMk/>
          <pc:sldMk cId="903902817" sldId="431"/>
        </pc:sldMkLst>
        <pc:spChg chg="mod">
          <ac:chgData name="Odina Norbo'tayeva" userId="dbcdeb9d9dad59af" providerId="LiveId" clId="{AE3DB628-F3D5-4A8E-98B1-4A1E5F9E06B4}" dt="2025-11-28T15:45:56.405" v="24" actId="113"/>
          <ac:spMkLst>
            <pc:docMk/>
            <pc:sldMk cId="903902817" sldId="431"/>
            <ac:spMk id="12" creationId="{00000000-0000-0000-0000-000000000000}"/>
          </ac:spMkLst>
        </pc:spChg>
        <pc:graphicFrameChg chg="mod modGraphic">
          <ac:chgData name="Odina Norbo'tayeva" userId="dbcdeb9d9dad59af" providerId="LiveId" clId="{AE3DB628-F3D5-4A8E-98B1-4A1E5F9E06B4}" dt="2025-11-28T15:46:10.955" v="26" actId="207"/>
          <ac:graphicFrameMkLst>
            <pc:docMk/>
            <pc:sldMk cId="903902817" sldId="431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AE3DB628-F3D5-4A8E-98B1-4A1E5F9E06B4}" dt="2025-11-28T15:45:47.392" v="22" actId="478"/>
          <ac:picMkLst>
            <pc:docMk/>
            <pc:sldMk cId="903902817" sldId="431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E3DB628-F3D5-4A8E-98B1-4A1E5F9E06B4}" dt="2025-11-28T15:46:42.837" v="32" actId="478"/>
        <pc:sldMkLst>
          <pc:docMk/>
          <pc:sldMk cId="2990474124" sldId="432"/>
        </pc:sldMkLst>
        <pc:spChg chg="mod">
          <ac:chgData name="Odina Norbo'tayeva" userId="dbcdeb9d9dad59af" providerId="LiveId" clId="{AE3DB628-F3D5-4A8E-98B1-4A1E5F9E06B4}" dt="2025-11-28T15:46:33.399" v="31" actId="113"/>
          <ac:spMkLst>
            <pc:docMk/>
            <pc:sldMk cId="2990474124" sldId="432"/>
            <ac:spMk id="1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6:24.671" v="29" actId="113"/>
          <ac:spMkLst>
            <pc:docMk/>
            <pc:sldMk cId="2990474124" sldId="432"/>
            <ac:spMk id="15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6:42.837" v="32" actId="478"/>
          <ac:picMkLst>
            <pc:docMk/>
            <pc:sldMk cId="2990474124" sldId="432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E3DB628-F3D5-4A8E-98B1-4A1E5F9E06B4}" dt="2025-11-28T15:47:31.615" v="37" actId="207"/>
        <pc:sldMkLst>
          <pc:docMk/>
          <pc:sldMk cId="3308605022" sldId="433"/>
        </pc:sldMkLst>
        <pc:graphicFrameChg chg="mod modGraphic">
          <ac:chgData name="Odina Norbo'tayeva" userId="dbcdeb9d9dad59af" providerId="LiveId" clId="{AE3DB628-F3D5-4A8E-98B1-4A1E5F9E06B4}" dt="2025-11-28T15:47:31.615" v="37" actId="207"/>
          <ac:graphicFrameMkLst>
            <pc:docMk/>
            <pc:sldMk cId="3308605022" sldId="433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AE3DB628-F3D5-4A8E-98B1-4A1E5F9E06B4}" dt="2025-11-28T15:46:56.262" v="33" actId="478"/>
          <ac:picMkLst>
            <pc:docMk/>
            <pc:sldMk cId="3308605022" sldId="433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E3DB628-F3D5-4A8E-98B1-4A1E5F9E06B4}" dt="2025-11-28T15:49:18.360" v="62" actId="208"/>
        <pc:sldMkLst>
          <pc:docMk/>
          <pc:sldMk cId="4185629398" sldId="434"/>
        </pc:sldMkLst>
        <pc:spChg chg="mod">
          <ac:chgData name="Odina Norbo'tayeva" userId="dbcdeb9d9dad59af" providerId="LiveId" clId="{AE3DB628-F3D5-4A8E-98B1-4A1E5F9E06B4}" dt="2025-11-28T15:49:03.095" v="57" actId="20577"/>
          <ac:spMkLst>
            <pc:docMk/>
            <pc:sldMk cId="4185629398" sldId="434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9:13.327" v="60"/>
          <ac:spMkLst>
            <pc:docMk/>
            <pc:sldMk cId="4185629398" sldId="434"/>
            <ac:spMk id="8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9:15.035" v="61" actId="478"/>
          <ac:picMkLst>
            <pc:docMk/>
            <pc:sldMk cId="4185629398" sldId="434"/>
            <ac:picMk id="4" creationId="{86F7EE52-3ED7-4099-9B2F-D7AB9ACE328B}"/>
          </ac:picMkLst>
        </pc:picChg>
        <pc:cxnChg chg="mod">
          <ac:chgData name="Odina Norbo'tayeva" userId="dbcdeb9d9dad59af" providerId="LiveId" clId="{AE3DB628-F3D5-4A8E-98B1-4A1E5F9E06B4}" dt="2025-11-28T15:49:18.360" v="62" actId="20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3DB628-F3D5-4A8E-98B1-4A1E5F9E06B4}" dt="2025-11-28T15:50:02.655" v="72" actId="113"/>
        <pc:sldMkLst>
          <pc:docMk/>
          <pc:sldMk cId="1875996621" sldId="438"/>
        </pc:sldMkLst>
        <pc:spChg chg="mod">
          <ac:chgData name="Odina Norbo'tayeva" userId="dbcdeb9d9dad59af" providerId="LiveId" clId="{AE3DB628-F3D5-4A8E-98B1-4A1E5F9E06B4}" dt="2025-11-28T15:50:02.655" v="72" actId="113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9:46.995" v="69" actId="20577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9:22.062" v="63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AE3DB628-F3D5-4A8E-98B1-4A1E5F9E06B4}" dt="2025-11-28T15:49:24.939" v="64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3DB628-F3D5-4A8E-98B1-4A1E5F9E06B4}" dt="2025-11-28T15:47:53.405" v="40" actId="208"/>
        <pc:sldMkLst>
          <pc:docMk/>
          <pc:sldMk cId="1951111773" sldId="439"/>
        </pc:sldMkLst>
        <pc:spChg chg="mod">
          <ac:chgData name="Odina Norbo'tayeva" userId="dbcdeb9d9dad59af" providerId="LiveId" clId="{AE3DB628-F3D5-4A8E-98B1-4A1E5F9E06B4}" dt="2025-11-28T15:47:44.914" v="39" actId="2711"/>
          <ac:spMkLst>
            <pc:docMk/>
            <pc:sldMk cId="1951111773" sldId="439"/>
            <ac:spMk id="2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7:38.375" v="38" actId="478"/>
          <ac:picMkLst>
            <pc:docMk/>
            <pc:sldMk cId="1951111773" sldId="439"/>
            <ac:picMk id="3" creationId="{86F7EE52-3ED7-4099-9B2F-D7AB9ACE328B}"/>
          </ac:picMkLst>
        </pc:picChg>
        <pc:cxnChg chg="mod">
          <ac:chgData name="Odina Norbo'tayeva" userId="dbcdeb9d9dad59af" providerId="LiveId" clId="{AE3DB628-F3D5-4A8E-98B1-4A1E5F9E06B4}" dt="2025-11-28T15:47:53.405" v="40" actId="208"/>
          <ac:cxnSpMkLst>
            <pc:docMk/>
            <pc:sldMk cId="1951111773" sldId="439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E3DB628-F3D5-4A8E-98B1-4A1E5F9E06B4}" dt="2025-11-28T15:48:42.401" v="53" actId="113"/>
        <pc:sldMkLst>
          <pc:docMk/>
          <pc:sldMk cId="95933995" sldId="440"/>
        </pc:sldMkLst>
        <pc:spChg chg="mod">
          <ac:chgData name="Odina Norbo'tayeva" userId="dbcdeb9d9dad59af" providerId="LiveId" clId="{AE3DB628-F3D5-4A8E-98B1-4A1E5F9E06B4}" dt="2025-11-28T15:48:28.806" v="49" actId="1076"/>
          <ac:spMkLst>
            <pc:docMk/>
            <pc:sldMk cId="95933995" sldId="440"/>
            <ac:spMk id="2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48:42.401" v="53" actId="113"/>
          <ac:spMkLst>
            <pc:docMk/>
            <pc:sldMk cId="95933995" sldId="440"/>
            <ac:spMk id="14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48:30.855" v="50" actId="478"/>
          <ac:picMkLst>
            <pc:docMk/>
            <pc:sldMk cId="95933995" sldId="440"/>
            <ac:picMk id="3" creationId="{86F7EE52-3ED7-4099-9B2F-D7AB9ACE328B}"/>
          </ac:picMkLst>
        </pc:picChg>
        <pc:cxnChg chg="mod">
          <ac:chgData name="Odina Norbo'tayeva" userId="dbcdeb9d9dad59af" providerId="LiveId" clId="{AE3DB628-F3D5-4A8E-98B1-4A1E5F9E06B4}" dt="2025-11-28T15:48:33.757" v="51" actId="208"/>
          <ac:cxnSpMkLst>
            <pc:docMk/>
            <pc:sldMk cId="95933995" sldId="440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E3DB628-F3D5-4A8E-98B1-4A1E5F9E06B4}" dt="2025-11-28T15:54:13.140" v="132" actId="404"/>
        <pc:sldMkLst>
          <pc:docMk/>
          <pc:sldMk cId="150450167" sldId="441"/>
        </pc:sldMkLst>
        <pc:spChg chg="mod">
          <ac:chgData name="Odina Norbo'tayeva" userId="dbcdeb9d9dad59af" providerId="LiveId" clId="{AE3DB628-F3D5-4A8E-98B1-4A1E5F9E06B4}" dt="2025-11-28T15:52:38.945" v="112" actId="2711"/>
          <ac:spMkLst>
            <pc:docMk/>
            <pc:sldMk cId="150450167" sldId="441"/>
            <ac:spMk id="4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3:04.927" v="119" actId="1076"/>
          <ac:spMkLst>
            <pc:docMk/>
            <pc:sldMk cId="150450167" sldId="441"/>
            <ac:spMk id="5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13.140" v="132" actId="404"/>
          <ac:spMkLst>
            <pc:docMk/>
            <pc:sldMk cId="150450167" sldId="441"/>
            <ac:spMk id="6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13.140" v="132" actId="404"/>
          <ac:spMkLst>
            <pc:docMk/>
            <pc:sldMk cId="150450167" sldId="441"/>
            <ac:spMk id="7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13.140" v="132" actId="404"/>
          <ac:spMkLst>
            <pc:docMk/>
            <pc:sldMk cId="150450167" sldId="441"/>
            <ac:spMk id="8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13.140" v="132" actId="404"/>
          <ac:spMkLst>
            <pc:docMk/>
            <pc:sldMk cId="150450167" sldId="441"/>
            <ac:spMk id="9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52:41.382" v="113" actId="478"/>
          <ac:picMkLst>
            <pc:docMk/>
            <pc:sldMk cId="150450167" sldId="441"/>
            <ac:picMk id="2" creationId="{00000000-0000-0000-0000-000000000000}"/>
          </ac:picMkLst>
        </pc:picChg>
      </pc:sldChg>
      <pc:sldChg chg="delSp modSp mod">
        <pc:chgData name="Odina Norbo'tayeva" userId="dbcdeb9d9dad59af" providerId="LiveId" clId="{AE3DB628-F3D5-4A8E-98B1-4A1E5F9E06B4}" dt="2025-11-28T15:56:11.252" v="183" actId="20577"/>
        <pc:sldMkLst>
          <pc:docMk/>
          <pc:sldMk cId="1766457404" sldId="442"/>
        </pc:sldMkLst>
        <pc:spChg chg="mod">
          <ac:chgData name="Odina Norbo'tayeva" userId="dbcdeb9d9dad59af" providerId="LiveId" clId="{AE3DB628-F3D5-4A8E-98B1-4A1E5F9E06B4}" dt="2025-11-28T15:56:11.252" v="183" actId="20577"/>
          <ac:spMkLst>
            <pc:docMk/>
            <pc:sldMk cId="1766457404" sldId="442"/>
            <ac:spMk id="5" creationId="{00000000-0000-0000-0000-000000000000}"/>
          </ac:spMkLst>
        </pc:spChg>
        <pc:spChg chg="mod">
          <ac:chgData name="Odina Norbo'tayeva" userId="dbcdeb9d9dad59af" providerId="LiveId" clId="{AE3DB628-F3D5-4A8E-98B1-4A1E5F9E06B4}" dt="2025-11-28T15:54:42.927" v="138"/>
          <ac:spMkLst>
            <pc:docMk/>
            <pc:sldMk cId="1766457404" sldId="442"/>
            <ac:spMk id="6" creationId="{00000000-0000-0000-0000-000000000000}"/>
          </ac:spMkLst>
        </pc:spChg>
        <pc:picChg chg="del">
          <ac:chgData name="Odina Norbo'tayeva" userId="dbcdeb9d9dad59af" providerId="LiveId" clId="{AE3DB628-F3D5-4A8E-98B1-4A1E5F9E06B4}" dt="2025-11-28T15:54:44.358" v="139" actId="478"/>
          <ac:picMkLst>
            <pc:docMk/>
            <pc:sldMk cId="1766457404" sldId="442"/>
            <ac:picMk id="2" creationId="{00000000-0000-0000-0000-000000000000}"/>
          </ac:picMkLst>
        </pc:picChg>
      </pc:sldChg>
      <pc:sldChg chg="modSp del mod">
        <pc:chgData name="Odina Norbo'tayeva" userId="dbcdeb9d9dad59af" providerId="LiveId" clId="{AE3DB628-F3D5-4A8E-98B1-4A1E5F9E06B4}" dt="2025-11-28T15:56:32.560" v="185" actId="47"/>
        <pc:sldMkLst>
          <pc:docMk/>
          <pc:sldMk cId="1463932910" sldId="443"/>
        </pc:sldMkLst>
        <pc:spChg chg="mod">
          <ac:chgData name="Odina Norbo'tayeva" userId="dbcdeb9d9dad59af" providerId="LiveId" clId="{AE3DB628-F3D5-4A8E-98B1-4A1E5F9E06B4}" dt="2025-11-28T15:56:26.867" v="184" actId="2711"/>
          <ac:spMkLst>
            <pc:docMk/>
            <pc:sldMk cId="1463932910" sldId="443"/>
            <ac:spMk id="2" creationId="{00000000-0000-0000-0000-000000000000}"/>
          </ac:spMkLst>
        </pc:spChg>
      </pc:sldChg>
      <pc:sldChg chg="delSp mod">
        <pc:chgData name="Odina Norbo'tayeva" userId="dbcdeb9d9dad59af" providerId="LiveId" clId="{AE3DB628-F3D5-4A8E-98B1-4A1E5F9E06B4}" dt="2025-11-28T15:56:34.890" v="186" actId="478"/>
        <pc:sldMkLst>
          <pc:docMk/>
          <pc:sldMk cId="813027978" sldId="444"/>
        </pc:sldMkLst>
        <pc:picChg chg="del">
          <ac:chgData name="Odina Norbo'tayeva" userId="dbcdeb9d9dad59af" providerId="LiveId" clId="{AE3DB628-F3D5-4A8E-98B1-4A1E5F9E06B4}" dt="2025-11-28T15:56:34.890" v="186" actId="478"/>
          <ac:picMkLst>
            <pc:docMk/>
            <pc:sldMk cId="813027978" sldId="444"/>
            <ac:picMk id="2" creationId="{00000000-0000-0000-0000-000000000000}"/>
          </ac:picMkLst>
        </pc:picChg>
      </pc:sldChg>
      <pc:sldChg chg="modSp mod">
        <pc:chgData name="Odina Norbo'tayeva" userId="dbcdeb9d9dad59af" providerId="LiveId" clId="{AE3DB628-F3D5-4A8E-98B1-4A1E5F9E06B4}" dt="2025-11-28T15:56:50.214" v="189" actId="207"/>
        <pc:sldMkLst>
          <pc:docMk/>
          <pc:sldMk cId="1024099873" sldId="445"/>
        </pc:sldMkLst>
        <pc:spChg chg="mod">
          <ac:chgData name="Odina Norbo'tayeva" userId="dbcdeb9d9dad59af" providerId="LiveId" clId="{AE3DB628-F3D5-4A8E-98B1-4A1E5F9E06B4}" dt="2025-11-28T15:56:50.214" v="189" actId="207"/>
          <ac:spMkLst>
            <pc:docMk/>
            <pc:sldMk cId="1024099873" sldId="445"/>
            <ac:spMk id="6" creationId="{00000000-0000-0000-0000-000000000000}"/>
          </ac:spMkLst>
        </pc:spChg>
      </pc:sldChg>
      <pc:sldChg chg="delSp modSp mod">
        <pc:chgData name="Odina Norbo'tayeva" userId="dbcdeb9d9dad59af" providerId="LiveId" clId="{AE3DB628-F3D5-4A8E-98B1-4A1E5F9E06B4}" dt="2025-11-28T15:57:09.301" v="192" actId="207"/>
        <pc:sldMkLst>
          <pc:docMk/>
          <pc:sldMk cId="3608085259" sldId="446"/>
        </pc:sldMkLst>
        <pc:spChg chg="mod">
          <ac:chgData name="Odina Norbo'tayeva" userId="dbcdeb9d9dad59af" providerId="LiveId" clId="{AE3DB628-F3D5-4A8E-98B1-4A1E5F9E06B4}" dt="2025-11-28T15:57:09.301" v="192" actId="207"/>
          <ac:spMkLst>
            <pc:docMk/>
            <pc:sldMk cId="3608085259" sldId="446"/>
            <ac:spMk id="4" creationId="{00000000-0000-0000-0000-000000000000}"/>
          </ac:spMkLst>
        </pc:spChg>
        <pc:cxnChg chg="del">
          <ac:chgData name="Odina Norbo'tayeva" userId="dbcdeb9d9dad59af" providerId="LiveId" clId="{AE3DB628-F3D5-4A8E-98B1-4A1E5F9E06B4}" dt="2025-11-28T15:56:59.769" v="190" actId="478"/>
          <ac:cxnSpMkLst>
            <pc:docMk/>
            <pc:sldMk cId="3608085259" sldId="446"/>
            <ac:cxnSpMk id="6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2D72C-AEDC-428D-AB8D-1E4F016DDBB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169AB3-FCB4-4852-9110-48DA88A4595B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bedor</a:t>
          </a:r>
          <a:endParaRPr lang="ru-RU" sz="28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4084F6-7C6F-4964-894E-BC7BC1EBCEEC}" type="parTrans" cxnId="{1E4D0F0F-B92B-4C0D-8075-FC4F11E15A27}">
      <dgm:prSet/>
      <dgm:spPr/>
      <dgm:t>
        <a:bodyPr/>
        <a:lstStyle/>
        <a:p>
          <a:endParaRPr lang="ru-RU"/>
        </a:p>
      </dgm:t>
    </dgm:pt>
    <dgm:pt modelId="{38A4A99B-D03C-49F3-B613-9169104508A1}" type="sibTrans" cxnId="{1E4D0F0F-B92B-4C0D-8075-FC4F11E15A27}">
      <dgm:prSet/>
      <dgm:spPr/>
      <dgm:t>
        <a:bodyPr/>
        <a:lstStyle/>
        <a:p>
          <a:endParaRPr lang="ru-RU"/>
        </a:p>
      </dgm:t>
    </dgm:pt>
    <dgm:pt modelId="{960056BF-5C61-4BB8-8342-02DEA46F8736}">
      <dgm:prSet phldrT="[Текст]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ahvolini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D588F8-3428-43F8-B27F-F71551F694EF}" type="parTrans" cxnId="{8B0AE77D-67DA-4CA9-ADE5-FEEE016B2828}">
      <dgm:prSet/>
      <dgm:spPr/>
      <dgm:t>
        <a:bodyPr/>
        <a:lstStyle/>
        <a:p>
          <a:endParaRPr lang="ru-RU"/>
        </a:p>
      </dgm:t>
    </dgm:pt>
    <dgm:pt modelId="{D000B493-3933-4C2A-B6DF-BC370814F741}" type="sibTrans" cxnId="{8B0AE77D-67DA-4CA9-ADE5-FEEE016B2828}">
      <dgm:prSet/>
      <dgm:spPr/>
      <dgm:t>
        <a:bodyPr/>
        <a:lstStyle/>
        <a:p>
          <a:endParaRPr lang="ru-RU"/>
        </a:p>
      </dgm:t>
    </dgm:pt>
    <dgm:pt modelId="{962E5F02-9E09-4CA2-9D8B-FF715710B2D0}">
      <dgm:prSet phldrT="[Текст]" custT="1"/>
      <dgm:spPr>
        <a:noFill/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24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hushyor</a:t>
          </a:r>
          <a:endParaRPr lang="ru-RU" sz="24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ED0A5F-873C-4F8E-9B44-C16D4C4E0830}" type="parTrans" cxnId="{B8432A87-94D8-4DB9-93AE-0B4DBEA5146D}">
      <dgm:prSet/>
      <dgm:spPr/>
      <dgm:t>
        <a:bodyPr/>
        <a:lstStyle/>
        <a:p>
          <a:endParaRPr lang="ru-RU"/>
        </a:p>
      </dgm:t>
    </dgm:pt>
    <dgm:pt modelId="{3E9FCEF6-1937-4C71-88F3-2C41B45D7562}" type="sibTrans" cxnId="{B8432A87-94D8-4DB9-93AE-0B4DBEA5146D}">
      <dgm:prSet/>
      <dgm:spPr/>
      <dgm:t>
        <a:bodyPr/>
        <a:lstStyle/>
        <a:p>
          <a:endParaRPr lang="ru-RU"/>
        </a:p>
      </dgm:t>
    </dgm:pt>
    <dgm:pt modelId="{9BA7EB1F-6BCF-4C22-8827-471D89395F13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yoshlaring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ahvolini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1EFAA1-4A44-4B0C-9542-017CB1C3C698}" type="parTrans" cxnId="{B75E4FBA-1A0F-449E-8847-ECD650862969}">
      <dgm:prSet/>
      <dgm:spPr/>
      <dgm:t>
        <a:bodyPr/>
        <a:lstStyle/>
        <a:p>
          <a:endParaRPr lang="ru-RU"/>
        </a:p>
      </dgm:t>
    </dgm:pt>
    <dgm:pt modelId="{AD764852-3874-477D-B51B-9EA619011057}" type="sibTrans" cxnId="{B75E4FBA-1A0F-449E-8847-ECD650862969}">
      <dgm:prSet/>
      <dgm:spPr/>
      <dgm:t>
        <a:bodyPr/>
        <a:lstStyle/>
        <a:p>
          <a:endParaRPr lang="ru-RU"/>
        </a:p>
      </dgm:t>
    </dgm:pt>
    <dgm:pt modelId="{24373852-0A39-4E4F-94E5-93AA859A40B5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Do`st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16B2A9-027C-43A3-A44E-3008B0660DD4}" type="parTrans" cxnId="{C337CFB1-7903-492F-936D-F7887211A3CB}">
      <dgm:prSet/>
      <dgm:spPr/>
      <dgm:t>
        <a:bodyPr/>
        <a:lstStyle/>
        <a:p>
          <a:endParaRPr lang="ru-RU"/>
        </a:p>
      </dgm:t>
    </dgm:pt>
    <dgm:pt modelId="{7294C325-C9F5-4A00-9680-4B84524527DD}" type="sibTrans" cxnId="{C337CFB1-7903-492F-936D-F7887211A3CB}">
      <dgm:prSet/>
      <dgm:spPr/>
      <dgm:t>
        <a:bodyPr/>
        <a:lstStyle/>
        <a:p>
          <a:endParaRPr lang="ru-RU"/>
        </a:p>
      </dgm:t>
    </dgm:pt>
    <dgm:pt modelId="{1B152B39-AFD0-420E-A692-71CF6DA88BD0}">
      <dgm:prSet phldrT="[Текст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yonishimni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9A2130-8064-4E9A-9E8A-F72B1C82AF52}" type="parTrans" cxnId="{89B608C9-3883-4C66-9B68-1FC51260963C}">
      <dgm:prSet/>
      <dgm:spPr/>
      <dgm:t>
        <a:bodyPr/>
        <a:lstStyle/>
        <a:p>
          <a:endParaRPr lang="ru-RU"/>
        </a:p>
      </dgm:t>
    </dgm:pt>
    <dgm:pt modelId="{3EDA2397-E6B5-449D-8E92-08D4C518C9B0}" type="sibTrans" cxnId="{89B608C9-3883-4C66-9B68-1FC51260963C}">
      <dgm:prSet/>
      <dgm:spPr/>
      <dgm:t>
        <a:bodyPr/>
        <a:lstStyle/>
        <a:p>
          <a:endParaRPr lang="ru-RU"/>
        </a:p>
      </dgm:t>
    </dgm:pt>
    <dgm:pt modelId="{F82B652E-29A4-41A4-82FF-989F0DB40D60}" type="pres">
      <dgm:prSet presAssocID="{6C42D72C-AEDC-428D-AB8D-1E4F016DDBB6}" presName="linearFlow" presStyleCnt="0">
        <dgm:presLayoutVars>
          <dgm:dir/>
          <dgm:animLvl val="lvl"/>
          <dgm:resizeHandles val="exact"/>
        </dgm:presLayoutVars>
      </dgm:prSet>
      <dgm:spPr/>
    </dgm:pt>
    <dgm:pt modelId="{ABE0ED4B-E6AE-4FE1-83C2-D137AA12A1A7}" type="pres">
      <dgm:prSet presAssocID="{CD169AB3-FCB4-4852-9110-48DA88A4595B}" presName="composite" presStyleCnt="0"/>
      <dgm:spPr/>
    </dgm:pt>
    <dgm:pt modelId="{379246D7-C62F-41C7-8F59-04A7DB192526}" type="pres">
      <dgm:prSet presAssocID="{CD169AB3-FCB4-4852-9110-48DA88A4595B}" presName="parentText" presStyleLbl="alignNode1" presStyleIdx="0" presStyleCnt="3" custLinFactNeighborY="1608">
        <dgm:presLayoutVars>
          <dgm:chMax val="1"/>
          <dgm:bulletEnabled val="1"/>
        </dgm:presLayoutVars>
      </dgm:prSet>
      <dgm:spPr/>
    </dgm:pt>
    <dgm:pt modelId="{C3636AAA-08E6-4943-A74F-5A69FAB482DD}" type="pres">
      <dgm:prSet presAssocID="{CD169AB3-FCB4-4852-9110-48DA88A4595B}" presName="descendantText" presStyleLbl="alignAcc1" presStyleIdx="0" presStyleCnt="3" custScaleX="94072" custLinFactNeighborX="-1805" custLinFactNeighborY="9410">
        <dgm:presLayoutVars>
          <dgm:bulletEnabled val="1"/>
        </dgm:presLayoutVars>
      </dgm:prSet>
      <dgm:spPr/>
    </dgm:pt>
    <dgm:pt modelId="{655B4987-74D7-4704-99EC-AE9EDFC92A52}" type="pres">
      <dgm:prSet presAssocID="{38A4A99B-D03C-49F3-B613-9169104508A1}" presName="sp" presStyleCnt="0"/>
      <dgm:spPr/>
    </dgm:pt>
    <dgm:pt modelId="{D0DB9712-BA4C-400F-A427-6820394C996D}" type="pres">
      <dgm:prSet presAssocID="{962E5F02-9E09-4CA2-9D8B-FF715710B2D0}" presName="composite" presStyleCnt="0"/>
      <dgm:spPr/>
    </dgm:pt>
    <dgm:pt modelId="{E00C4EFE-E1F4-4111-84EF-F77D9AB0DC78}" type="pres">
      <dgm:prSet presAssocID="{962E5F02-9E09-4CA2-9D8B-FF715710B2D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60FBA05B-0392-4EF9-A68A-94E89F436DCC}" type="pres">
      <dgm:prSet presAssocID="{962E5F02-9E09-4CA2-9D8B-FF715710B2D0}" presName="descendantText" presStyleLbl="alignAcc1" presStyleIdx="1" presStyleCnt="3" custLinFactNeighborX="0" custLinFactNeighborY="0">
        <dgm:presLayoutVars>
          <dgm:bulletEnabled val="1"/>
        </dgm:presLayoutVars>
      </dgm:prSet>
      <dgm:spPr/>
    </dgm:pt>
    <dgm:pt modelId="{3B61AFB2-1CA8-4F55-8F1A-80DED6F22C6B}" type="pres">
      <dgm:prSet presAssocID="{3E9FCEF6-1937-4C71-88F3-2C41B45D7562}" presName="sp" presStyleCnt="0"/>
      <dgm:spPr/>
    </dgm:pt>
    <dgm:pt modelId="{1E92BF6E-7905-4DE0-AA0D-FAD46472E527}" type="pres">
      <dgm:prSet presAssocID="{24373852-0A39-4E4F-94E5-93AA859A40B5}" presName="composite" presStyleCnt="0"/>
      <dgm:spPr/>
    </dgm:pt>
    <dgm:pt modelId="{3E7D812A-2FF8-4551-A16A-48B109803384}" type="pres">
      <dgm:prSet presAssocID="{24373852-0A39-4E4F-94E5-93AA859A40B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509BE48-DA50-435A-B909-A8708A86F85C}" type="pres">
      <dgm:prSet presAssocID="{24373852-0A39-4E4F-94E5-93AA859A40B5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1E4D0F0F-B92B-4C0D-8075-FC4F11E15A27}" srcId="{6C42D72C-AEDC-428D-AB8D-1E4F016DDBB6}" destId="{CD169AB3-FCB4-4852-9110-48DA88A4595B}" srcOrd="0" destOrd="0" parTransId="{AC4084F6-7C6F-4964-894E-BC7BC1EBCEEC}" sibTransId="{38A4A99B-D03C-49F3-B613-9169104508A1}"/>
    <dgm:cxn modelId="{16E98C24-3B43-4AA0-BB85-30DFB538EC06}" type="presOf" srcId="{9BA7EB1F-6BCF-4C22-8827-471D89395F13}" destId="{60FBA05B-0392-4EF9-A68A-94E89F436DCC}" srcOrd="0" destOrd="0" presId="urn:microsoft.com/office/officeart/2005/8/layout/chevron2"/>
    <dgm:cxn modelId="{E540BE2B-7139-4D95-8B51-A8A840E82F8F}" type="presOf" srcId="{24373852-0A39-4E4F-94E5-93AA859A40B5}" destId="{3E7D812A-2FF8-4551-A16A-48B109803384}" srcOrd="0" destOrd="0" presId="urn:microsoft.com/office/officeart/2005/8/layout/chevron2"/>
    <dgm:cxn modelId="{383A464A-29C8-4186-BBFE-CDE01FC46587}" type="presOf" srcId="{6C42D72C-AEDC-428D-AB8D-1E4F016DDBB6}" destId="{F82B652E-29A4-41A4-82FF-989F0DB40D60}" srcOrd="0" destOrd="0" presId="urn:microsoft.com/office/officeart/2005/8/layout/chevron2"/>
    <dgm:cxn modelId="{8B0AE77D-67DA-4CA9-ADE5-FEEE016B2828}" srcId="{CD169AB3-FCB4-4852-9110-48DA88A4595B}" destId="{960056BF-5C61-4BB8-8342-02DEA46F8736}" srcOrd="0" destOrd="0" parTransId="{26D588F8-3428-43F8-B27F-F71551F694EF}" sibTransId="{D000B493-3933-4C2A-B6DF-BC370814F741}"/>
    <dgm:cxn modelId="{B8432A87-94D8-4DB9-93AE-0B4DBEA5146D}" srcId="{6C42D72C-AEDC-428D-AB8D-1E4F016DDBB6}" destId="{962E5F02-9E09-4CA2-9D8B-FF715710B2D0}" srcOrd="1" destOrd="0" parTransId="{F4ED0A5F-873C-4F8E-9B44-C16D4C4E0830}" sibTransId="{3E9FCEF6-1937-4C71-88F3-2C41B45D7562}"/>
    <dgm:cxn modelId="{F3F64488-540B-44E0-94A8-CFFBEFB994C0}" type="presOf" srcId="{CD169AB3-FCB4-4852-9110-48DA88A4595B}" destId="{379246D7-C62F-41C7-8F59-04A7DB192526}" srcOrd="0" destOrd="0" presId="urn:microsoft.com/office/officeart/2005/8/layout/chevron2"/>
    <dgm:cxn modelId="{C337CFB1-7903-492F-936D-F7887211A3CB}" srcId="{6C42D72C-AEDC-428D-AB8D-1E4F016DDBB6}" destId="{24373852-0A39-4E4F-94E5-93AA859A40B5}" srcOrd="2" destOrd="0" parTransId="{5716B2A9-027C-43A3-A44E-3008B0660DD4}" sibTransId="{7294C325-C9F5-4A00-9680-4B84524527DD}"/>
    <dgm:cxn modelId="{B75E4FBA-1A0F-449E-8847-ECD650862969}" srcId="{962E5F02-9E09-4CA2-9D8B-FF715710B2D0}" destId="{9BA7EB1F-6BCF-4C22-8827-471D89395F13}" srcOrd="0" destOrd="0" parTransId="{BC1EFAA1-4A44-4B0C-9542-017CB1C3C698}" sibTransId="{AD764852-3874-477D-B51B-9EA619011057}"/>
    <dgm:cxn modelId="{89B608C9-3883-4C66-9B68-1FC51260963C}" srcId="{24373852-0A39-4E4F-94E5-93AA859A40B5}" destId="{1B152B39-AFD0-420E-A692-71CF6DA88BD0}" srcOrd="0" destOrd="0" parTransId="{D59A2130-8064-4E9A-9E8A-F72B1C82AF52}" sibTransId="{3EDA2397-E6B5-449D-8E92-08D4C518C9B0}"/>
    <dgm:cxn modelId="{B9D4FFDA-F0BA-4036-8F09-8D8B77DE2033}" type="presOf" srcId="{960056BF-5C61-4BB8-8342-02DEA46F8736}" destId="{C3636AAA-08E6-4943-A74F-5A69FAB482DD}" srcOrd="0" destOrd="0" presId="urn:microsoft.com/office/officeart/2005/8/layout/chevron2"/>
    <dgm:cxn modelId="{866A55DC-2B83-4485-8995-241600908A48}" type="presOf" srcId="{1B152B39-AFD0-420E-A692-71CF6DA88BD0}" destId="{9509BE48-DA50-435A-B909-A8708A86F85C}" srcOrd="0" destOrd="0" presId="urn:microsoft.com/office/officeart/2005/8/layout/chevron2"/>
    <dgm:cxn modelId="{2BE790EA-ED9C-41CB-9935-ED40179A488D}" type="presOf" srcId="{962E5F02-9E09-4CA2-9D8B-FF715710B2D0}" destId="{E00C4EFE-E1F4-4111-84EF-F77D9AB0DC78}" srcOrd="0" destOrd="0" presId="urn:microsoft.com/office/officeart/2005/8/layout/chevron2"/>
    <dgm:cxn modelId="{2F545A3F-3596-465B-9F26-76F254C30948}" type="presParOf" srcId="{F82B652E-29A4-41A4-82FF-989F0DB40D60}" destId="{ABE0ED4B-E6AE-4FE1-83C2-D137AA12A1A7}" srcOrd="0" destOrd="0" presId="urn:microsoft.com/office/officeart/2005/8/layout/chevron2"/>
    <dgm:cxn modelId="{E378BD75-F4D9-42C6-9B2B-020788BE8EE5}" type="presParOf" srcId="{ABE0ED4B-E6AE-4FE1-83C2-D137AA12A1A7}" destId="{379246D7-C62F-41C7-8F59-04A7DB192526}" srcOrd="0" destOrd="0" presId="urn:microsoft.com/office/officeart/2005/8/layout/chevron2"/>
    <dgm:cxn modelId="{B7915C80-2C79-4976-B283-5F4D08611A43}" type="presParOf" srcId="{ABE0ED4B-E6AE-4FE1-83C2-D137AA12A1A7}" destId="{C3636AAA-08E6-4943-A74F-5A69FAB482DD}" srcOrd="1" destOrd="0" presId="urn:microsoft.com/office/officeart/2005/8/layout/chevron2"/>
    <dgm:cxn modelId="{5460D52F-9C87-445D-848D-1A5E4E00F8A5}" type="presParOf" srcId="{F82B652E-29A4-41A4-82FF-989F0DB40D60}" destId="{655B4987-74D7-4704-99EC-AE9EDFC92A52}" srcOrd="1" destOrd="0" presId="urn:microsoft.com/office/officeart/2005/8/layout/chevron2"/>
    <dgm:cxn modelId="{13FD3A4D-C200-4E77-A3E5-7158DC46DB58}" type="presParOf" srcId="{F82B652E-29A4-41A4-82FF-989F0DB40D60}" destId="{D0DB9712-BA4C-400F-A427-6820394C996D}" srcOrd="2" destOrd="0" presId="urn:microsoft.com/office/officeart/2005/8/layout/chevron2"/>
    <dgm:cxn modelId="{4F89A299-C24A-4C92-94AB-C1F28EAAA8DA}" type="presParOf" srcId="{D0DB9712-BA4C-400F-A427-6820394C996D}" destId="{E00C4EFE-E1F4-4111-84EF-F77D9AB0DC78}" srcOrd="0" destOrd="0" presId="urn:microsoft.com/office/officeart/2005/8/layout/chevron2"/>
    <dgm:cxn modelId="{A4DFF37D-DB16-4F2D-8549-ED08434DEE0A}" type="presParOf" srcId="{D0DB9712-BA4C-400F-A427-6820394C996D}" destId="{60FBA05B-0392-4EF9-A68A-94E89F436DCC}" srcOrd="1" destOrd="0" presId="urn:microsoft.com/office/officeart/2005/8/layout/chevron2"/>
    <dgm:cxn modelId="{2598C876-9442-4D3A-9EDC-BE5F1153825D}" type="presParOf" srcId="{F82B652E-29A4-41A4-82FF-989F0DB40D60}" destId="{3B61AFB2-1CA8-4F55-8F1A-80DED6F22C6B}" srcOrd="3" destOrd="0" presId="urn:microsoft.com/office/officeart/2005/8/layout/chevron2"/>
    <dgm:cxn modelId="{95FBE1F7-21D1-45FB-A42C-C87BCFC0D160}" type="presParOf" srcId="{F82B652E-29A4-41A4-82FF-989F0DB40D60}" destId="{1E92BF6E-7905-4DE0-AA0D-FAD46472E527}" srcOrd="4" destOrd="0" presId="urn:microsoft.com/office/officeart/2005/8/layout/chevron2"/>
    <dgm:cxn modelId="{F32A0342-2B72-46CE-8B4E-706F590381BE}" type="presParOf" srcId="{1E92BF6E-7905-4DE0-AA0D-FAD46472E527}" destId="{3E7D812A-2FF8-4551-A16A-48B109803384}" srcOrd="0" destOrd="0" presId="urn:microsoft.com/office/officeart/2005/8/layout/chevron2"/>
    <dgm:cxn modelId="{DAE44F38-B321-40E5-8727-1ABFCC16E74E}" type="presParOf" srcId="{1E92BF6E-7905-4DE0-AA0D-FAD46472E527}" destId="{9509BE48-DA50-435A-B909-A8708A86F85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EFDEF-D440-4811-9B82-14CDECDDFC3F}" type="doc">
      <dgm:prSet loTypeId="urn:microsoft.com/office/officeart/2005/8/layout/cycle3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25F25EA-0088-468D-AC62-F1F2016881AB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Bastakor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42C884-D8FD-4AC3-B236-D371D61DBD7B}" type="parTrans" cxnId="{16FC9C38-1B4A-4918-BE48-92115B61A10F}">
      <dgm:prSet/>
      <dgm:spPr/>
      <dgm:t>
        <a:bodyPr/>
        <a:lstStyle/>
        <a:p>
          <a:endParaRPr lang="ru-RU"/>
        </a:p>
      </dgm:t>
    </dgm:pt>
    <dgm:pt modelId="{EB170876-270F-4C76-BEA1-533728E207EE}" type="sibTrans" cxnId="{16FC9C38-1B4A-4918-BE48-92115B61A10F}">
      <dgm:prSet/>
      <dgm:spPr/>
      <dgm:t>
        <a:bodyPr/>
        <a:lstStyle/>
        <a:p>
          <a:endParaRPr lang="ru-RU"/>
        </a:p>
      </dgm:t>
    </dgm:pt>
    <dgm:pt modelId="{8966AFC0-D535-42D5-8392-A89C327C891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yozuvchi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B5C8C0-9CDC-43D1-9D72-B8999BC71F78}" type="parTrans" cxnId="{719ADDB7-DB25-4A79-9EEE-AF3EA21B516A}">
      <dgm:prSet/>
      <dgm:spPr/>
      <dgm:t>
        <a:bodyPr/>
        <a:lstStyle/>
        <a:p>
          <a:endParaRPr lang="ru-RU"/>
        </a:p>
      </dgm:t>
    </dgm:pt>
    <dgm:pt modelId="{93582E60-2900-46E7-8C30-80BA5148A370}" type="sibTrans" cxnId="{719ADDB7-DB25-4A79-9EEE-AF3EA21B516A}">
      <dgm:prSet/>
      <dgm:spPr/>
      <dgm:t>
        <a:bodyPr/>
        <a:lstStyle/>
        <a:p>
          <a:endParaRPr lang="ru-RU"/>
        </a:p>
      </dgm:t>
    </dgm:pt>
    <dgm:pt modelId="{CD3885A7-0D44-4CF2-872E-D0A6BB7F43A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tarbiyashunos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D31EF-3CAD-4AF0-BD6F-A81F0513B2F9}" type="parTrans" cxnId="{7D95ECF2-CF39-4A4B-ABD7-0DB72AA37A2C}">
      <dgm:prSet/>
      <dgm:spPr/>
      <dgm:t>
        <a:bodyPr/>
        <a:lstStyle/>
        <a:p>
          <a:endParaRPr lang="ru-RU"/>
        </a:p>
      </dgm:t>
    </dgm:pt>
    <dgm:pt modelId="{8666F669-B06F-4276-9F07-4B41D361846F}" type="sibTrans" cxnId="{7D95ECF2-CF39-4A4B-ABD7-0DB72AA37A2C}">
      <dgm:prSet/>
      <dgm:spPr/>
      <dgm:t>
        <a:bodyPr/>
        <a:lstStyle/>
        <a:p>
          <a:endParaRPr lang="ru-RU"/>
        </a:p>
      </dgm:t>
    </dgm:pt>
    <dgm:pt modelId="{10AF0C70-B6A6-4671-B6AB-A594CBD5F59F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Nobel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mukofoti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sovrindori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511EAC-FAF6-4BB0-888E-5891AF1EC469}" type="parTrans" cxnId="{48026A3B-AB45-4B12-91A0-3814B388BA96}">
      <dgm:prSet/>
      <dgm:spPr/>
      <dgm:t>
        <a:bodyPr/>
        <a:lstStyle/>
        <a:p>
          <a:endParaRPr lang="ru-RU"/>
        </a:p>
      </dgm:t>
    </dgm:pt>
    <dgm:pt modelId="{4635B119-E257-4667-857D-0AFC83E04AA9}" type="sibTrans" cxnId="{48026A3B-AB45-4B12-91A0-3814B388BA96}">
      <dgm:prSet/>
      <dgm:spPr/>
      <dgm:t>
        <a:bodyPr/>
        <a:lstStyle/>
        <a:p>
          <a:endParaRPr lang="ru-RU"/>
        </a:p>
      </dgm:t>
    </dgm:pt>
    <dgm:pt modelId="{97484C90-438C-4198-A6CC-038C66696EFD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52DD27-DC36-45AA-94C3-A3517F9B739A}" type="parTrans" cxnId="{8C29DC16-E583-4765-A504-1BE7EBC0CCA0}">
      <dgm:prSet/>
      <dgm:spPr/>
      <dgm:t>
        <a:bodyPr/>
        <a:lstStyle/>
        <a:p>
          <a:endParaRPr lang="ru-RU"/>
        </a:p>
      </dgm:t>
    </dgm:pt>
    <dgm:pt modelId="{8F258733-1873-4669-A0A5-0D4E18E02B29}" type="sibTrans" cxnId="{8C29DC16-E583-4765-A504-1BE7EBC0CCA0}">
      <dgm:prSet/>
      <dgm:spPr/>
      <dgm:t>
        <a:bodyPr/>
        <a:lstStyle/>
        <a:p>
          <a:endParaRPr lang="ru-RU"/>
        </a:p>
      </dgm:t>
    </dgm:pt>
    <dgm:pt modelId="{45C68B02-A51A-4D3D-9F72-D581FD6E837F}" type="pres">
      <dgm:prSet presAssocID="{50EEFDEF-D440-4811-9B82-14CDECDDFC3F}" presName="Name0" presStyleCnt="0">
        <dgm:presLayoutVars>
          <dgm:dir/>
          <dgm:resizeHandles val="exact"/>
        </dgm:presLayoutVars>
      </dgm:prSet>
      <dgm:spPr/>
    </dgm:pt>
    <dgm:pt modelId="{376A69C4-0CDC-47CC-90D5-E3368E28E466}" type="pres">
      <dgm:prSet presAssocID="{50EEFDEF-D440-4811-9B82-14CDECDDFC3F}" presName="cycle" presStyleCnt="0"/>
      <dgm:spPr/>
    </dgm:pt>
    <dgm:pt modelId="{F1A0DE6B-DAD4-430C-A9EE-E30B1B4DA7B9}" type="pres">
      <dgm:prSet presAssocID="{625F25EA-0088-468D-AC62-F1F2016881AB}" presName="nodeFirstNode" presStyleLbl="node1" presStyleIdx="0" presStyleCnt="5">
        <dgm:presLayoutVars>
          <dgm:bulletEnabled val="1"/>
        </dgm:presLayoutVars>
      </dgm:prSet>
      <dgm:spPr/>
    </dgm:pt>
    <dgm:pt modelId="{F15911E4-8509-462C-8CA2-F3FD773E86FC}" type="pres">
      <dgm:prSet presAssocID="{EB170876-270F-4C76-BEA1-533728E207EE}" presName="sibTransFirstNode" presStyleLbl="bgShp" presStyleIdx="0" presStyleCnt="1"/>
      <dgm:spPr/>
    </dgm:pt>
    <dgm:pt modelId="{8FB0A0AD-F534-4119-A80F-DBEA4EC553EC}" type="pres">
      <dgm:prSet presAssocID="{8966AFC0-D535-42D5-8392-A89C327C8911}" presName="nodeFollowingNodes" presStyleLbl="node1" presStyleIdx="1" presStyleCnt="5" custRadScaleRad="129377" custRadScaleInc="5145">
        <dgm:presLayoutVars>
          <dgm:bulletEnabled val="1"/>
        </dgm:presLayoutVars>
      </dgm:prSet>
      <dgm:spPr/>
    </dgm:pt>
    <dgm:pt modelId="{78192F1F-C21A-49A1-922B-F99D2EB49200}" type="pres">
      <dgm:prSet presAssocID="{CD3885A7-0D44-4CF2-872E-D0A6BB7F43A7}" presName="nodeFollowingNodes" presStyleLbl="node1" presStyleIdx="2" presStyleCnt="5" custRadScaleRad="127990" custRadScaleInc="-28625">
        <dgm:presLayoutVars>
          <dgm:bulletEnabled val="1"/>
        </dgm:presLayoutVars>
      </dgm:prSet>
      <dgm:spPr/>
    </dgm:pt>
    <dgm:pt modelId="{DCA5BC44-0A5D-4FCD-BA49-CDB8093DB8A2}" type="pres">
      <dgm:prSet presAssocID="{10AF0C70-B6A6-4671-B6AB-A594CBD5F59F}" presName="nodeFollowingNodes" presStyleLbl="node1" presStyleIdx="3" presStyleCnt="5" custRadScaleRad="122729" custRadScaleInc="27883">
        <dgm:presLayoutVars>
          <dgm:bulletEnabled val="1"/>
        </dgm:presLayoutVars>
      </dgm:prSet>
      <dgm:spPr/>
    </dgm:pt>
    <dgm:pt modelId="{B9E6FBCF-7C45-40E7-8B58-B7A8EADF043B}" type="pres">
      <dgm:prSet presAssocID="{97484C90-438C-4198-A6CC-038C66696EFD}" presName="nodeFollowingNodes" presStyleLbl="node1" presStyleIdx="4" presStyleCnt="5" custRadScaleRad="136045" custRadScaleInc="-5522">
        <dgm:presLayoutVars>
          <dgm:bulletEnabled val="1"/>
        </dgm:presLayoutVars>
      </dgm:prSet>
      <dgm:spPr/>
    </dgm:pt>
  </dgm:ptLst>
  <dgm:cxnLst>
    <dgm:cxn modelId="{8C29DC16-E583-4765-A504-1BE7EBC0CCA0}" srcId="{50EEFDEF-D440-4811-9B82-14CDECDDFC3F}" destId="{97484C90-438C-4198-A6CC-038C66696EFD}" srcOrd="4" destOrd="0" parTransId="{D652DD27-DC36-45AA-94C3-A3517F9B739A}" sibTransId="{8F258733-1873-4669-A0A5-0D4E18E02B29}"/>
    <dgm:cxn modelId="{16FC9C38-1B4A-4918-BE48-92115B61A10F}" srcId="{50EEFDEF-D440-4811-9B82-14CDECDDFC3F}" destId="{625F25EA-0088-468D-AC62-F1F2016881AB}" srcOrd="0" destOrd="0" parTransId="{3742C884-D8FD-4AC3-B236-D371D61DBD7B}" sibTransId="{EB170876-270F-4C76-BEA1-533728E207EE}"/>
    <dgm:cxn modelId="{48026A3B-AB45-4B12-91A0-3814B388BA96}" srcId="{50EEFDEF-D440-4811-9B82-14CDECDDFC3F}" destId="{10AF0C70-B6A6-4671-B6AB-A594CBD5F59F}" srcOrd="3" destOrd="0" parTransId="{26511EAC-FAF6-4BB0-888E-5891AF1EC469}" sibTransId="{4635B119-E257-4667-857D-0AFC83E04AA9}"/>
    <dgm:cxn modelId="{3C4CAB69-B16C-4FBD-A462-0BD040109A99}" type="presOf" srcId="{50EEFDEF-D440-4811-9B82-14CDECDDFC3F}" destId="{45C68B02-A51A-4D3D-9F72-D581FD6E837F}" srcOrd="0" destOrd="0" presId="urn:microsoft.com/office/officeart/2005/8/layout/cycle3"/>
    <dgm:cxn modelId="{16ADB34B-7914-409C-B402-166F551BA8C1}" type="presOf" srcId="{EB170876-270F-4C76-BEA1-533728E207EE}" destId="{F15911E4-8509-462C-8CA2-F3FD773E86FC}" srcOrd="0" destOrd="0" presId="urn:microsoft.com/office/officeart/2005/8/layout/cycle3"/>
    <dgm:cxn modelId="{9396A69B-C058-47E9-B858-D4E8C300B68D}" type="presOf" srcId="{625F25EA-0088-468D-AC62-F1F2016881AB}" destId="{F1A0DE6B-DAD4-430C-A9EE-E30B1B4DA7B9}" srcOrd="0" destOrd="0" presId="urn:microsoft.com/office/officeart/2005/8/layout/cycle3"/>
    <dgm:cxn modelId="{40326AB4-B822-4D14-8F17-DF0CA189A393}" type="presOf" srcId="{8966AFC0-D535-42D5-8392-A89C327C8911}" destId="{8FB0A0AD-F534-4119-A80F-DBEA4EC553EC}" srcOrd="0" destOrd="0" presId="urn:microsoft.com/office/officeart/2005/8/layout/cycle3"/>
    <dgm:cxn modelId="{719ADDB7-DB25-4A79-9EEE-AF3EA21B516A}" srcId="{50EEFDEF-D440-4811-9B82-14CDECDDFC3F}" destId="{8966AFC0-D535-42D5-8392-A89C327C8911}" srcOrd="1" destOrd="0" parTransId="{69B5C8C0-9CDC-43D1-9D72-B8999BC71F78}" sibTransId="{93582E60-2900-46E7-8C30-80BA5148A370}"/>
    <dgm:cxn modelId="{2B1E1FBE-9005-4876-8C6D-FDC5CDFA967E}" type="presOf" srcId="{10AF0C70-B6A6-4671-B6AB-A594CBD5F59F}" destId="{DCA5BC44-0A5D-4FCD-BA49-CDB8093DB8A2}" srcOrd="0" destOrd="0" presId="urn:microsoft.com/office/officeart/2005/8/layout/cycle3"/>
    <dgm:cxn modelId="{7EFCA7CF-04B4-41FF-85D4-56BEC61B44C3}" type="presOf" srcId="{97484C90-438C-4198-A6CC-038C66696EFD}" destId="{B9E6FBCF-7C45-40E7-8B58-B7A8EADF043B}" srcOrd="0" destOrd="0" presId="urn:microsoft.com/office/officeart/2005/8/layout/cycle3"/>
    <dgm:cxn modelId="{7D95ECF2-CF39-4A4B-ABD7-0DB72AA37A2C}" srcId="{50EEFDEF-D440-4811-9B82-14CDECDDFC3F}" destId="{CD3885A7-0D44-4CF2-872E-D0A6BB7F43A7}" srcOrd="2" destOrd="0" parTransId="{841D31EF-3CAD-4AF0-BD6F-A81F0513B2F9}" sibTransId="{8666F669-B06F-4276-9F07-4B41D361846F}"/>
    <dgm:cxn modelId="{E36F57FF-F19D-4D98-951E-881F3EFB86AC}" type="presOf" srcId="{CD3885A7-0D44-4CF2-872E-D0A6BB7F43A7}" destId="{78192F1F-C21A-49A1-922B-F99D2EB49200}" srcOrd="0" destOrd="0" presId="urn:microsoft.com/office/officeart/2005/8/layout/cycle3"/>
    <dgm:cxn modelId="{CD8C1956-9F78-4B1A-8422-EB84D2A96469}" type="presParOf" srcId="{45C68B02-A51A-4D3D-9F72-D581FD6E837F}" destId="{376A69C4-0CDC-47CC-90D5-E3368E28E466}" srcOrd="0" destOrd="0" presId="urn:microsoft.com/office/officeart/2005/8/layout/cycle3"/>
    <dgm:cxn modelId="{4B7527E1-8C4B-4005-BD53-3906C43F9C6C}" type="presParOf" srcId="{376A69C4-0CDC-47CC-90D5-E3368E28E466}" destId="{F1A0DE6B-DAD4-430C-A9EE-E30B1B4DA7B9}" srcOrd="0" destOrd="0" presId="urn:microsoft.com/office/officeart/2005/8/layout/cycle3"/>
    <dgm:cxn modelId="{EF64A34E-5BAD-49E9-9738-E9DBEE486FF8}" type="presParOf" srcId="{376A69C4-0CDC-47CC-90D5-E3368E28E466}" destId="{F15911E4-8509-462C-8CA2-F3FD773E86FC}" srcOrd="1" destOrd="0" presId="urn:microsoft.com/office/officeart/2005/8/layout/cycle3"/>
    <dgm:cxn modelId="{C2B04514-8F46-4CB6-A465-501C6827F13E}" type="presParOf" srcId="{376A69C4-0CDC-47CC-90D5-E3368E28E466}" destId="{8FB0A0AD-F534-4119-A80F-DBEA4EC553EC}" srcOrd="2" destOrd="0" presId="urn:microsoft.com/office/officeart/2005/8/layout/cycle3"/>
    <dgm:cxn modelId="{80476EB2-989A-4AEF-9CF5-984AF0F58495}" type="presParOf" srcId="{376A69C4-0CDC-47CC-90D5-E3368E28E466}" destId="{78192F1F-C21A-49A1-922B-F99D2EB49200}" srcOrd="3" destOrd="0" presId="urn:microsoft.com/office/officeart/2005/8/layout/cycle3"/>
    <dgm:cxn modelId="{96F1A02E-8FF7-44AA-BE8D-C6F38B638A31}" type="presParOf" srcId="{376A69C4-0CDC-47CC-90D5-E3368E28E466}" destId="{DCA5BC44-0A5D-4FCD-BA49-CDB8093DB8A2}" srcOrd="4" destOrd="0" presId="urn:microsoft.com/office/officeart/2005/8/layout/cycle3"/>
    <dgm:cxn modelId="{3225FB70-F5B3-4A35-8C51-D474D12F9DFC}" type="presParOf" srcId="{376A69C4-0CDC-47CC-90D5-E3368E28E466}" destId="{B9E6FBCF-7C45-40E7-8B58-B7A8EADF043B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12E30D-F9F6-470F-8C85-3BF076CB220C}" type="doc">
      <dgm:prSet loTypeId="urn:microsoft.com/office/officeart/2005/8/layout/cycle2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3095BDD-6BB5-4023-A8A1-1EED86E90AD1}">
      <dgm:prSet phldrT="[Текст]"/>
      <dgm:spPr/>
      <dgm:t>
        <a:bodyPr/>
        <a:lstStyle/>
        <a:p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1861-yil7-mayda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tig`ilgan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C6B412-62B4-4946-B4F7-398B9B72A5B4}" type="parTrans" cxnId="{8DC88945-F30B-4E53-8658-506CF81E9A1C}">
      <dgm:prSet/>
      <dgm:spPr/>
      <dgm:t>
        <a:bodyPr/>
        <a:lstStyle/>
        <a:p>
          <a:endParaRPr lang="ru-RU"/>
        </a:p>
      </dgm:t>
    </dgm:pt>
    <dgm:pt modelId="{51DD997D-77E1-4A82-AF2B-8AFDB1151071}" type="sibTrans" cxnId="{8DC88945-F30B-4E53-8658-506CF81E9A1C}">
      <dgm:prSet/>
      <dgm:spPr/>
      <dgm:t>
        <a:bodyPr/>
        <a:lstStyle/>
        <a:p>
          <a:endParaRPr lang="ru-RU"/>
        </a:p>
      </dgm:t>
    </dgm:pt>
    <dgm:pt modelId="{1E6757FD-2023-4173-8AFD-7E2FFB1AD5F9}">
      <dgm:prSet phldrT="[Текст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1884-1991-yil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Milliy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kongressida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qatnashdi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760806-C314-426A-8A9D-D2619598EF17}" type="parTrans" cxnId="{422DFC1D-FF35-48F5-9212-3C7512B0975D}">
      <dgm:prSet/>
      <dgm:spPr/>
      <dgm:t>
        <a:bodyPr/>
        <a:lstStyle/>
        <a:p>
          <a:endParaRPr lang="ru-RU"/>
        </a:p>
      </dgm:t>
    </dgm:pt>
    <dgm:pt modelId="{E1015838-B671-4EF4-9451-9BD08C7D43E9}" type="sibTrans" cxnId="{422DFC1D-FF35-48F5-9212-3C7512B0975D}">
      <dgm:prSet/>
      <dgm:spPr/>
      <dgm:t>
        <a:bodyPr/>
        <a:lstStyle/>
        <a:p>
          <a:endParaRPr lang="ru-RU"/>
        </a:p>
      </dgm:t>
    </dgm:pt>
    <dgm:pt modelId="{B7D79628-93CF-4B33-B303-5C3771D68767}">
      <dgm:prSet phldrT="[Текст]" custT="1"/>
      <dgm:spPr/>
      <dgm:t>
        <a:bodyPr/>
        <a:lstStyle/>
        <a:p>
          <a:r>
            <a:rPr lang="en-US" sz="18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1941-yil vafot etdi</a:t>
          </a:r>
          <a:endParaRPr lang="ru-RU" sz="18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F62D1F-6A35-4018-A4A4-03FADE0D5234}" type="parTrans" cxnId="{10FFF641-CEA2-4EA7-BDB3-CA39697050A0}">
      <dgm:prSet/>
      <dgm:spPr/>
      <dgm:t>
        <a:bodyPr/>
        <a:lstStyle/>
        <a:p>
          <a:endParaRPr lang="ru-RU"/>
        </a:p>
      </dgm:t>
    </dgm:pt>
    <dgm:pt modelId="{4734FF09-0AF8-4CDF-B2FE-F956B27CBC0A}" type="sibTrans" cxnId="{10FFF641-CEA2-4EA7-BDB3-CA39697050A0}">
      <dgm:prSet/>
      <dgm:spPr/>
      <dgm:t>
        <a:bodyPr/>
        <a:lstStyle/>
        <a:p>
          <a:endParaRPr lang="ru-RU"/>
        </a:p>
      </dgm:t>
    </dgm:pt>
    <dgm:pt modelId="{4CF4987E-7397-4FF9-90C9-879F3355896E}">
      <dgm:prSet phldrT="[Текст]"/>
      <dgm:spPr/>
      <dgm:t>
        <a:bodyPr/>
        <a:lstStyle/>
        <a:p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1882-yil ilk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she’riy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to`plamini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qildirdi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F845D-6630-408A-B268-D9F4F6CFE135}" type="parTrans" cxnId="{A71FA62A-A5B3-4E96-9488-0CCCE8F45D82}">
      <dgm:prSet/>
      <dgm:spPr/>
      <dgm:t>
        <a:bodyPr/>
        <a:lstStyle/>
        <a:p>
          <a:endParaRPr lang="ru-RU"/>
        </a:p>
      </dgm:t>
    </dgm:pt>
    <dgm:pt modelId="{06CD4274-E448-40D7-B72B-85CE6F45A022}" type="sibTrans" cxnId="{A71FA62A-A5B3-4E96-9488-0CCCE8F45D82}">
      <dgm:prSet/>
      <dgm:spPr/>
      <dgm:t>
        <a:bodyPr/>
        <a:lstStyle/>
        <a:p>
          <a:endParaRPr lang="ru-RU"/>
        </a:p>
      </dgm:t>
    </dgm:pt>
    <dgm:pt modelId="{4B60D31B-80BE-46BA-A6E2-7A08709F514E}">
      <dgm:prSet phldrT="[Текст]" custT="1"/>
      <dgm:spPr/>
      <dgm:t>
        <a:bodyPr/>
        <a:lstStyle/>
        <a:p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1878-1880-yillar London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universitetining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kollejida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ta’lim</a:t>
          </a:r>
          <a:r>
            <a:rPr lang="en-US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endParaRPr lang="ru-RU" sz="16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21B9E2-2A8B-4BA2-B7AC-84352E4ABE84}" type="parTrans" cxnId="{9BD509CC-E216-43D3-AC36-314ECA42247C}">
      <dgm:prSet/>
      <dgm:spPr/>
      <dgm:t>
        <a:bodyPr/>
        <a:lstStyle/>
        <a:p>
          <a:endParaRPr lang="ru-RU"/>
        </a:p>
      </dgm:t>
    </dgm:pt>
    <dgm:pt modelId="{8EEC3A26-338E-41ED-86C5-1AE1E47104F2}" type="sibTrans" cxnId="{9BD509CC-E216-43D3-AC36-314ECA42247C}">
      <dgm:prSet/>
      <dgm:spPr/>
      <dgm:t>
        <a:bodyPr/>
        <a:lstStyle/>
        <a:p>
          <a:endParaRPr lang="ru-RU"/>
        </a:p>
      </dgm:t>
    </dgm:pt>
    <dgm:pt modelId="{06C6D544-560E-46D4-8A98-E7D1F86E0C6F}" type="pres">
      <dgm:prSet presAssocID="{B412E30D-F9F6-470F-8C85-3BF076CB220C}" presName="cycle" presStyleCnt="0">
        <dgm:presLayoutVars>
          <dgm:dir/>
          <dgm:resizeHandles val="exact"/>
        </dgm:presLayoutVars>
      </dgm:prSet>
      <dgm:spPr/>
    </dgm:pt>
    <dgm:pt modelId="{75C5A3A2-E666-4CEA-ABA6-D68C27856AA4}" type="pres">
      <dgm:prSet presAssocID="{13095BDD-6BB5-4023-A8A1-1EED86E90AD1}" presName="node" presStyleLbl="node1" presStyleIdx="0" presStyleCnt="5" custScaleX="108912" custScaleY="80165" custRadScaleRad="115337" custRadScaleInc="10349">
        <dgm:presLayoutVars>
          <dgm:bulletEnabled val="1"/>
        </dgm:presLayoutVars>
      </dgm:prSet>
      <dgm:spPr/>
    </dgm:pt>
    <dgm:pt modelId="{4A46C5DB-A532-418B-A214-2DC427A1AE96}" type="pres">
      <dgm:prSet presAssocID="{51DD997D-77E1-4A82-AF2B-8AFDB1151071}" presName="sibTrans" presStyleLbl="sibTrans2D1" presStyleIdx="0" presStyleCnt="5"/>
      <dgm:spPr/>
    </dgm:pt>
    <dgm:pt modelId="{8535CD63-5FDD-4D37-9DBC-DC6602918879}" type="pres">
      <dgm:prSet presAssocID="{51DD997D-77E1-4A82-AF2B-8AFDB1151071}" presName="connectorText" presStyleLbl="sibTrans2D1" presStyleIdx="0" presStyleCnt="5"/>
      <dgm:spPr/>
    </dgm:pt>
    <dgm:pt modelId="{DD3BC719-B1D7-4953-9964-85D0989E8630}" type="pres">
      <dgm:prSet presAssocID="{1E6757FD-2023-4173-8AFD-7E2FFB1AD5F9}" presName="node" presStyleLbl="node1" presStyleIdx="1" presStyleCnt="5" custScaleX="115972" custRadScaleRad="118981" custRadScaleInc="-321">
        <dgm:presLayoutVars>
          <dgm:bulletEnabled val="1"/>
        </dgm:presLayoutVars>
      </dgm:prSet>
      <dgm:spPr/>
    </dgm:pt>
    <dgm:pt modelId="{3C9A191B-A47E-4C9A-971F-FC9CA243D343}" type="pres">
      <dgm:prSet presAssocID="{E1015838-B671-4EF4-9451-9BD08C7D43E9}" presName="sibTrans" presStyleLbl="sibTrans2D1" presStyleIdx="1" presStyleCnt="5" custScaleX="158831"/>
      <dgm:spPr/>
    </dgm:pt>
    <dgm:pt modelId="{4F6ECA02-2AD3-4D4E-8B05-7C581E94ACDD}" type="pres">
      <dgm:prSet presAssocID="{E1015838-B671-4EF4-9451-9BD08C7D43E9}" presName="connectorText" presStyleLbl="sibTrans2D1" presStyleIdx="1" presStyleCnt="5"/>
      <dgm:spPr/>
    </dgm:pt>
    <dgm:pt modelId="{53FA385D-64E7-4644-9C63-7877F8802E63}" type="pres">
      <dgm:prSet presAssocID="{B7D79628-93CF-4B33-B303-5C3771D68767}" presName="node" presStyleLbl="node1" presStyleIdx="2" presStyleCnt="5" custScaleX="114993" custRadScaleRad="112663" custRadScaleInc="-34413">
        <dgm:presLayoutVars>
          <dgm:bulletEnabled val="1"/>
        </dgm:presLayoutVars>
      </dgm:prSet>
      <dgm:spPr/>
    </dgm:pt>
    <dgm:pt modelId="{2B8473BA-C9EE-4EE8-914D-6963DC641FF0}" type="pres">
      <dgm:prSet presAssocID="{4734FF09-0AF8-4CDF-B2FE-F956B27CBC0A}" presName="sibTrans" presStyleLbl="sibTrans2D1" presStyleIdx="2" presStyleCnt="5" custScaleX="147194"/>
      <dgm:spPr/>
    </dgm:pt>
    <dgm:pt modelId="{F600167D-CB78-4A4A-A7B3-F39C3124CE9F}" type="pres">
      <dgm:prSet presAssocID="{4734FF09-0AF8-4CDF-B2FE-F956B27CBC0A}" presName="connectorText" presStyleLbl="sibTrans2D1" presStyleIdx="2" presStyleCnt="5"/>
      <dgm:spPr/>
    </dgm:pt>
    <dgm:pt modelId="{DF496716-6599-4895-90F8-A8328ED92CE1}" type="pres">
      <dgm:prSet presAssocID="{4CF4987E-7397-4FF9-90C9-879F3355896E}" presName="node" presStyleLbl="node1" presStyleIdx="3" presStyleCnt="5" custScaleX="108395" custRadScaleRad="98422" custRadScaleInc="-1832">
        <dgm:presLayoutVars>
          <dgm:bulletEnabled val="1"/>
        </dgm:presLayoutVars>
      </dgm:prSet>
      <dgm:spPr/>
    </dgm:pt>
    <dgm:pt modelId="{E39F74D2-6915-4F9F-93E9-AF45FC761623}" type="pres">
      <dgm:prSet presAssocID="{06CD4274-E448-40D7-B72B-85CE6F45A022}" presName="sibTrans" presStyleLbl="sibTrans2D1" presStyleIdx="3" presStyleCnt="5" custScaleX="168631"/>
      <dgm:spPr/>
    </dgm:pt>
    <dgm:pt modelId="{5C83B30E-3C88-40F5-8670-4B772F5E1E03}" type="pres">
      <dgm:prSet presAssocID="{06CD4274-E448-40D7-B72B-85CE6F45A022}" presName="connectorText" presStyleLbl="sibTrans2D1" presStyleIdx="3" presStyleCnt="5"/>
      <dgm:spPr/>
    </dgm:pt>
    <dgm:pt modelId="{88A8BF3C-EEE6-4AF4-A457-3E608F6B5133}" type="pres">
      <dgm:prSet presAssocID="{4B60D31B-80BE-46BA-A6E2-7A08709F514E}" presName="node" presStyleLbl="node1" presStyleIdx="4" presStyleCnt="5" custScaleX="112007" custRadScaleRad="100534" custRadScaleInc="-7398">
        <dgm:presLayoutVars>
          <dgm:bulletEnabled val="1"/>
        </dgm:presLayoutVars>
      </dgm:prSet>
      <dgm:spPr/>
    </dgm:pt>
    <dgm:pt modelId="{FC9AE004-C78A-4DAA-9255-408D89F73713}" type="pres">
      <dgm:prSet presAssocID="{8EEC3A26-338E-41ED-86C5-1AE1E47104F2}" presName="sibTrans" presStyleLbl="sibTrans2D1" presStyleIdx="4" presStyleCnt="5"/>
      <dgm:spPr/>
    </dgm:pt>
    <dgm:pt modelId="{C9D474DF-A1B5-4DCE-80FA-ECF6DF30630D}" type="pres">
      <dgm:prSet presAssocID="{8EEC3A26-338E-41ED-86C5-1AE1E47104F2}" presName="connectorText" presStyleLbl="sibTrans2D1" presStyleIdx="4" presStyleCnt="5"/>
      <dgm:spPr/>
    </dgm:pt>
  </dgm:ptLst>
  <dgm:cxnLst>
    <dgm:cxn modelId="{5B3A1904-A474-4AEA-A613-9303E5D366E5}" type="presOf" srcId="{4CF4987E-7397-4FF9-90C9-879F3355896E}" destId="{DF496716-6599-4895-90F8-A8328ED92CE1}" srcOrd="0" destOrd="0" presId="urn:microsoft.com/office/officeart/2005/8/layout/cycle2"/>
    <dgm:cxn modelId="{C5669106-B79A-47F8-AA28-2DF0026F2384}" type="presOf" srcId="{1E6757FD-2023-4173-8AFD-7E2FFB1AD5F9}" destId="{DD3BC719-B1D7-4953-9964-85D0989E8630}" srcOrd="0" destOrd="0" presId="urn:microsoft.com/office/officeart/2005/8/layout/cycle2"/>
    <dgm:cxn modelId="{7570ED0F-1FBF-41B1-84FA-ABB437704C49}" type="presOf" srcId="{06CD4274-E448-40D7-B72B-85CE6F45A022}" destId="{5C83B30E-3C88-40F5-8670-4B772F5E1E03}" srcOrd="1" destOrd="0" presId="urn:microsoft.com/office/officeart/2005/8/layout/cycle2"/>
    <dgm:cxn modelId="{4A1FD719-3BF6-4881-8D2C-DD5FFC70E29E}" type="presOf" srcId="{4734FF09-0AF8-4CDF-B2FE-F956B27CBC0A}" destId="{F600167D-CB78-4A4A-A7B3-F39C3124CE9F}" srcOrd="1" destOrd="0" presId="urn:microsoft.com/office/officeart/2005/8/layout/cycle2"/>
    <dgm:cxn modelId="{422DFC1D-FF35-48F5-9212-3C7512B0975D}" srcId="{B412E30D-F9F6-470F-8C85-3BF076CB220C}" destId="{1E6757FD-2023-4173-8AFD-7E2FFB1AD5F9}" srcOrd="1" destOrd="0" parTransId="{A1760806-C314-426A-8A9D-D2619598EF17}" sibTransId="{E1015838-B671-4EF4-9451-9BD08C7D43E9}"/>
    <dgm:cxn modelId="{A71FA62A-A5B3-4E96-9488-0CCCE8F45D82}" srcId="{B412E30D-F9F6-470F-8C85-3BF076CB220C}" destId="{4CF4987E-7397-4FF9-90C9-879F3355896E}" srcOrd="3" destOrd="0" parTransId="{008F845D-6630-408A-B268-D9F4F6CFE135}" sibTransId="{06CD4274-E448-40D7-B72B-85CE6F45A022}"/>
    <dgm:cxn modelId="{2D3F233E-A494-4D71-BF49-34724067E139}" type="presOf" srcId="{4B60D31B-80BE-46BA-A6E2-7A08709F514E}" destId="{88A8BF3C-EEE6-4AF4-A457-3E608F6B5133}" srcOrd="0" destOrd="0" presId="urn:microsoft.com/office/officeart/2005/8/layout/cycle2"/>
    <dgm:cxn modelId="{10FFF641-CEA2-4EA7-BDB3-CA39697050A0}" srcId="{B412E30D-F9F6-470F-8C85-3BF076CB220C}" destId="{B7D79628-93CF-4B33-B303-5C3771D68767}" srcOrd="2" destOrd="0" parTransId="{78F62D1F-6A35-4018-A4A4-03FADE0D5234}" sibTransId="{4734FF09-0AF8-4CDF-B2FE-F956B27CBC0A}"/>
    <dgm:cxn modelId="{8DC88945-F30B-4E53-8658-506CF81E9A1C}" srcId="{B412E30D-F9F6-470F-8C85-3BF076CB220C}" destId="{13095BDD-6BB5-4023-A8A1-1EED86E90AD1}" srcOrd="0" destOrd="0" parTransId="{CBC6B412-62B4-4946-B4F7-398B9B72A5B4}" sibTransId="{51DD997D-77E1-4A82-AF2B-8AFDB1151071}"/>
    <dgm:cxn modelId="{33C1EF65-38E3-47EC-9466-7E663BE31830}" type="presOf" srcId="{06CD4274-E448-40D7-B72B-85CE6F45A022}" destId="{E39F74D2-6915-4F9F-93E9-AF45FC761623}" srcOrd="0" destOrd="0" presId="urn:microsoft.com/office/officeart/2005/8/layout/cycle2"/>
    <dgm:cxn modelId="{10F4746D-E80D-4E75-8986-9B22C5F8861F}" type="presOf" srcId="{4734FF09-0AF8-4CDF-B2FE-F956B27CBC0A}" destId="{2B8473BA-C9EE-4EE8-914D-6963DC641FF0}" srcOrd="0" destOrd="0" presId="urn:microsoft.com/office/officeart/2005/8/layout/cycle2"/>
    <dgm:cxn modelId="{660C1485-5779-47E6-99D7-2672AC260E97}" type="presOf" srcId="{8EEC3A26-338E-41ED-86C5-1AE1E47104F2}" destId="{C9D474DF-A1B5-4DCE-80FA-ECF6DF30630D}" srcOrd="1" destOrd="0" presId="urn:microsoft.com/office/officeart/2005/8/layout/cycle2"/>
    <dgm:cxn modelId="{D864AE8C-6769-490C-BA2F-D8A782FBE385}" type="presOf" srcId="{E1015838-B671-4EF4-9451-9BD08C7D43E9}" destId="{3C9A191B-A47E-4C9A-971F-FC9CA243D343}" srcOrd="0" destOrd="0" presId="urn:microsoft.com/office/officeart/2005/8/layout/cycle2"/>
    <dgm:cxn modelId="{184445A0-044D-4EBB-868A-8DD3E4DD535D}" type="presOf" srcId="{8EEC3A26-338E-41ED-86C5-1AE1E47104F2}" destId="{FC9AE004-C78A-4DAA-9255-408D89F73713}" srcOrd="0" destOrd="0" presId="urn:microsoft.com/office/officeart/2005/8/layout/cycle2"/>
    <dgm:cxn modelId="{1B29C0A3-B823-418C-ADA4-500CB05E920D}" type="presOf" srcId="{E1015838-B671-4EF4-9451-9BD08C7D43E9}" destId="{4F6ECA02-2AD3-4D4E-8B05-7C581E94ACDD}" srcOrd="1" destOrd="0" presId="urn:microsoft.com/office/officeart/2005/8/layout/cycle2"/>
    <dgm:cxn modelId="{D025BAB1-C206-42FB-86D9-89A0A50D0BF5}" type="presOf" srcId="{B7D79628-93CF-4B33-B303-5C3771D68767}" destId="{53FA385D-64E7-4644-9C63-7877F8802E63}" srcOrd="0" destOrd="0" presId="urn:microsoft.com/office/officeart/2005/8/layout/cycle2"/>
    <dgm:cxn modelId="{9BD509CC-E216-43D3-AC36-314ECA42247C}" srcId="{B412E30D-F9F6-470F-8C85-3BF076CB220C}" destId="{4B60D31B-80BE-46BA-A6E2-7A08709F514E}" srcOrd="4" destOrd="0" parTransId="{4F21B9E2-2A8B-4BA2-B7AC-84352E4ABE84}" sibTransId="{8EEC3A26-338E-41ED-86C5-1AE1E47104F2}"/>
    <dgm:cxn modelId="{456CADCD-5079-4C4E-B81E-D8620B05D279}" type="presOf" srcId="{13095BDD-6BB5-4023-A8A1-1EED86E90AD1}" destId="{75C5A3A2-E666-4CEA-ABA6-D68C27856AA4}" srcOrd="0" destOrd="0" presId="urn:microsoft.com/office/officeart/2005/8/layout/cycle2"/>
    <dgm:cxn modelId="{87C8E1D6-92C8-49C3-A93A-B5B748DB8D85}" type="presOf" srcId="{B412E30D-F9F6-470F-8C85-3BF076CB220C}" destId="{06C6D544-560E-46D4-8A98-E7D1F86E0C6F}" srcOrd="0" destOrd="0" presId="urn:microsoft.com/office/officeart/2005/8/layout/cycle2"/>
    <dgm:cxn modelId="{12CD6DE4-4CA1-4D0F-B685-4769D90CF9EF}" type="presOf" srcId="{51DD997D-77E1-4A82-AF2B-8AFDB1151071}" destId="{4A46C5DB-A532-418B-A214-2DC427A1AE96}" srcOrd="0" destOrd="0" presId="urn:microsoft.com/office/officeart/2005/8/layout/cycle2"/>
    <dgm:cxn modelId="{51AFC5F7-F5FE-45EF-A319-89D45ECA14AD}" type="presOf" srcId="{51DD997D-77E1-4A82-AF2B-8AFDB1151071}" destId="{8535CD63-5FDD-4D37-9DBC-DC6602918879}" srcOrd="1" destOrd="0" presId="urn:microsoft.com/office/officeart/2005/8/layout/cycle2"/>
    <dgm:cxn modelId="{C24ED802-AE0F-443E-B80A-80CC9E6F341B}" type="presParOf" srcId="{06C6D544-560E-46D4-8A98-E7D1F86E0C6F}" destId="{75C5A3A2-E666-4CEA-ABA6-D68C27856AA4}" srcOrd="0" destOrd="0" presId="urn:microsoft.com/office/officeart/2005/8/layout/cycle2"/>
    <dgm:cxn modelId="{01AC18CB-CB4F-44A7-823F-FCFB380C9A1B}" type="presParOf" srcId="{06C6D544-560E-46D4-8A98-E7D1F86E0C6F}" destId="{4A46C5DB-A532-418B-A214-2DC427A1AE96}" srcOrd="1" destOrd="0" presId="urn:microsoft.com/office/officeart/2005/8/layout/cycle2"/>
    <dgm:cxn modelId="{C2552BE1-DACD-419E-8FB9-ED9D1238B59A}" type="presParOf" srcId="{4A46C5DB-A532-418B-A214-2DC427A1AE96}" destId="{8535CD63-5FDD-4D37-9DBC-DC6602918879}" srcOrd="0" destOrd="0" presId="urn:microsoft.com/office/officeart/2005/8/layout/cycle2"/>
    <dgm:cxn modelId="{0AD2B6D8-9E8A-4341-BD48-A5E477F8CB15}" type="presParOf" srcId="{06C6D544-560E-46D4-8A98-E7D1F86E0C6F}" destId="{DD3BC719-B1D7-4953-9964-85D0989E8630}" srcOrd="2" destOrd="0" presId="urn:microsoft.com/office/officeart/2005/8/layout/cycle2"/>
    <dgm:cxn modelId="{0F2912D2-D9C1-4529-B872-E1F800904F4C}" type="presParOf" srcId="{06C6D544-560E-46D4-8A98-E7D1F86E0C6F}" destId="{3C9A191B-A47E-4C9A-971F-FC9CA243D343}" srcOrd="3" destOrd="0" presId="urn:microsoft.com/office/officeart/2005/8/layout/cycle2"/>
    <dgm:cxn modelId="{00F4260F-FFC7-4A54-968E-FEBA8E328EE3}" type="presParOf" srcId="{3C9A191B-A47E-4C9A-971F-FC9CA243D343}" destId="{4F6ECA02-2AD3-4D4E-8B05-7C581E94ACDD}" srcOrd="0" destOrd="0" presId="urn:microsoft.com/office/officeart/2005/8/layout/cycle2"/>
    <dgm:cxn modelId="{A3B80635-ECE1-47F8-80DB-4922E967633B}" type="presParOf" srcId="{06C6D544-560E-46D4-8A98-E7D1F86E0C6F}" destId="{53FA385D-64E7-4644-9C63-7877F8802E63}" srcOrd="4" destOrd="0" presId="urn:microsoft.com/office/officeart/2005/8/layout/cycle2"/>
    <dgm:cxn modelId="{7EB80147-9014-485C-8595-0E96FB3A9371}" type="presParOf" srcId="{06C6D544-560E-46D4-8A98-E7D1F86E0C6F}" destId="{2B8473BA-C9EE-4EE8-914D-6963DC641FF0}" srcOrd="5" destOrd="0" presId="urn:microsoft.com/office/officeart/2005/8/layout/cycle2"/>
    <dgm:cxn modelId="{B8FD41C8-822C-4224-9054-E2D67ED7FD61}" type="presParOf" srcId="{2B8473BA-C9EE-4EE8-914D-6963DC641FF0}" destId="{F600167D-CB78-4A4A-A7B3-F39C3124CE9F}" srcOrd="0" destOrd="0" presId="urn:microsoft.com/office/officeart/2005/8/layout/cycle2"/>
    <dgm:cxn modelId="{63C8A649-35E6-4455-888F-313865621D8F}" type="presParOf" srcId="{06C6D544-560E-46D4-8A98-E7D1F86E0C6F}" destId="{DF496716-6599-4895-90F8-A8328ED92CE1}" srcOrd="6" destOrd="0" presId="urn:microsoft.com/office/officeart/2005/8/layout/cycle2"/>
    <dgm:cxn modelId="{E8FE5F4F-5EA8-41AF-9285-FE4EF8FF77E5}" type="presParOf" srcId="{06C6D544-560E-46D4-8A98-E7D1F86E0C6F}" destId="{E39F74D2-6915-4F9F-93E9-AF45FC761623}" srcOrd="7" destOrd="0" presId="urn:microsoft.com/office/officeart/2005/8/layout/cycle2"/>
    <dgm:cxn modelId="{45EE8011-1D74-4F68-A359-5FB97018C115}" type="presParOf" srcId="{E39F74D2-6915-4F9F-93E9-AF45FC761623}" destId="{5C83B30E-3C88-40F5-8670-4B772F5E1E03}" srcOrd="0" destOrd="0" presId="urn:microsoft.com/office/officeart/2005/8/layout/cycle2"/>
    <dgm:cxn modelId="{9D62127B-730E-446D-9C75-6D2D8FCE2CE0}" type="presParOf" srcId="{06C6D544-560E-46D4-8A98-E7D1F86E0C6F}" destId="{88A8BF3C-EEE6-4AF4-A457-3E608F6B5133}" srcOrd="8" destOrd="0" presId="urn:microsoft.com/office/officeart/2005/8/layout/cycle2"/>
    <dgm:cxn modelId="{D2F47249-A3E9-4DC1-80DF-535312DE27DE}" type="presParOf" srcId="{06C6D544-560E-46D4-8A98-E7D1F86E0C6F}" destId="{FC9AE004-C78A-4DAA-9255-408D89F73713}" srcOrd="9" destOrd="0" presId="urn:microsoft.com/office/officeart/2005/8/layout/cycle2"/>
    <dgm:cxn modelId="{69EFC3CC-F70B-461D-825A-25744BBA34D3}" type="presParOf" srcId="{FC9AE004-C78A-4DAA-9255-408D89F73713}" destId="{C9D474DF-A1B5-4DCE-80FA-ECF6DF30630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246D7-C62F-41C7-8F59-04A7DB192526}">
      <dsp:nvSpPr>
        <dsp:cNvPr id="0" name=""/>
        <dsp:cNvSpPr/>
      </dsp:nvSpPr>
      <dsp:spPr>
        <a:xfrm rot="5400000">
          <a:off x="-294301" y="329479"/>
          <a:ext cx="1962008" cy="1373405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bedor</a:t>
          </a:r>
          <a:endParaRPr lang="ru-RU" sz="28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721881"/>
        <a:ext cx="1373405" cy="588603"/>
      </dsp:txXfrm>
    </dsp:sp>
    <dsp:sp modelId="{C3636AAA-08E6-4943-A74F-5A69FAB482DD}">
      <dsp:nvSpPr>
        <dsp:cNvPr id="0" name=""/>
        <dsp:cNvSpPr/>
      </dsp:nvSpPr>
      <dsp:spPr>
        <a:xfrm rot="5400000">
          <a:off x="4614146" y="-3023837"/>
          <a:ext cx="1275305" cy="7570249"/>
        </a:xfrm>
        <a:prstGeom prst="round2SameRect">
          <a:avLst/>
        </a:prstGeom>
        <a:solidFill>
          <a:schemeClr val="tx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Xabarsiz</a:t>
          </a:r>
          <a:r>
            <a:rPr lang="en-US" sz="5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mastlar</a:t>
          </a:r>
          <a:r>
            <a:rPr lang="en-US" sz="5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ahvolini</a:t>
          </a:r>
          <a:endParaRPr lang="ru-RU" sz="5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66675" y="185889"/>
        <a:ext cx="7507994" cy="1150795"/>
      </dsp:txXfrm>
    </dsp:sp>
    <dsp:sp modelId="{E00C4EFE-E1F4-4111-84EF-F77D9AB0DC78}">
      <dsp:nvSpPr>
        <dsp:cNvPr id="0" name=""/>
        <dsp:cNvSpPr/>
      </dsp:nvSpPr>
      <dsp:spPr>
        <a:xfrm rot="5400000">
          <a:off x="-294301" y="2069259"/>
          <a:ext cx="1962008" cy="1373405"/>
        </a:xfrm>
        <a:prstGeom prst="chevron">
          <a:avLst/>
        </a:prstGeom>
        <a:noFill/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hushyor</a:t>
          </a:r>
          <a:endParaRPr lang="ru-RU" sz="24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461661"/>
        <a:ext cx="1373405" cy="588603"/>
      </dsp:txXfrm>
    </dsp:sp>
    <dsp:sp modelId="{60FBA05B-0392-4EF9-A68A-94E89F436DCC}">
      <dsp:nvSpPr>
        <dsp:cNvPr id="0" name=""/>
        <dsp:cNvSpPr/>
      </dsp:nvSpPr>
      <dsp:spPr>
        <a:xfrm rot="5400000">
          <a:off x="4759399" y="-1611036"/>
          <a:ext cx="1275305" cy="804729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</a:t>
          </a:r>
          <a:r>
            <a:rPr lang="en-US" sz="5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yoshlaring</a:t>
          </a:r>
          <a:r>
            <a:rPr lang="en-US" sz="5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ahvolini</a:t>
          </a:r>
          <a:endParaRPr lang="ru-RU" sz="5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73406" y="1837212"/>
        <a:ext cx="7985038" cy="1150795"/>
      </dsp:txXfrm>
    </dsp:sp>
    <dsp:sp modelId="{3E7D812A-2FF8-4551-A16A-48B109803384}">
      <dsp:nvSpPr>
        <dsp:cNvPr id="0" name=""/>
        <dsp:cNvSpPr/>
      </dsp:nvSpPr>
      <dsp:spPr>
        <a:xfrm rot="5400000">
          <a:off x="-294301" y="3840588"/>
          <a:ext cx="1962008" cy="1373405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Do`st</a:t>
          </a:r>
          <a:endParaRPr lang="ru-RU" sz="40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232990"/>
        <a:ext cx="1373405" cy="588603"/>
      </dsp:txXfrm>
    </dsp:sp>
    <dsp:sp modelId="{9509BE48-DA50-435A-B909-A8708A86F85C}">
      <dsp:nvSpPr>
        <dsp:cNvPr id="0" name=""/>
        <dsp:cNvSpPr/>
      </dsp:nvSpPr>
      <dsp:spPr>
        <a:xfrm rot="5400000">
          <a:off x="4759399" y="160292"/>
          <a:ext cx="1275305" cy="8047293"/>
        </a:xfrm>
        <a:prstGeom prst="round2Same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Shamdek</a:t>
          </a:r>
          <a:r>
            <a:rPr lang="en-US" sz="5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yonishimni</a:t>
          </a:r>
          <a:endParaRPr lang="ru-RU" sz="5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73406" y="3608541"/>
        <a:ext cx="7985038" cy="1150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911E4-8509-462C-8CA2-F3FD773E86FC}">
      <dsp:nvSpPr>
        <dsp:cNvPr id="0" name=""/>
        <dsp:cNvSpPr/>
      </dsp:nvSpPr>
      <dsp:spPr>
        <a:xfrm>
          <a:off x="1992346" y="-32677"/>
          <a:ext cx="5120118" cy="5120118"/>
        </a:xfrm>
        <a:prstGeom prst="circularArrow">
          <a:avLst>
            <a:gd name="adj1" fmla="val 5544"/>
            <a:gd name="adj2" fmla="val 330680"/>
            <a:gd name="adj3" fmla="val 13755681"/>
            <a:gd name="adj4" fmla="val 17398297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A0DE6B-DAD4-430C-A9EE-E30B1B4DA7B9}">
      <dsp:nvSpPr>
        <dsp:cNvPr id="0" name=""/>
        <dsp:cNvSpPr/>
      </dsp:nvSpPr>
      <dsp:spPr>
        <a:xfrm>
          <a:off x="3343173" y="764"/>
          <a:ext cx="2418465" cy="12092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Bastakor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2203" y="59794"/>
        <a:ext cx="2300405" cy="1091172"/>
      </dsp:txXfrm>
    </dsp:sp>
    <dsp:sp modelId="{8FB0A0AD-F534-4119-A80F-DBEA4EC553EC}">
      <dsp:nvSpPr>
        <dsp:cNvPr id="0" name=""/>
        <dsp:cNvSpPr/>
      </dsp:nvSpPr>
      <dsp:spPr>
        <a:xfrm>
          <a:off x="6072868" y="1457204"/>
          <a:ext cx="2418465" cy="1209232"/>
        </a:xfrm>
        <a:prstGeom prst="roundRect">
          <a:avLst/>
        </a:prstGeom>
        <a:solidFill>
          <a:schemeClr val="accent3">
            <a:hueOff val="-338929"/>
            <a:satOff val="-187"/>
            <a:lumOff val="-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yozuvchi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1898" y="1516234"/>
        <a:ext cx="2300405" cy="1091172"/>
      </dsp:txXfrm>
    </dsp:sp>
    <dsp:sp modelId="{78192F1F-C21A-49A1-922B-F99D2EB49200}">
      <dsp:nvSpPr>
        <dsp:cNvPr id="0" name=""/>
        <dsp:cNvSpPr/>
      </dsp:nvSpPr>
      <dsp:spPr>
        <a:xfrm>
          <a:off x="5580133" y="3859166"/>
          <a:ext cx="2418465" cy="1209232"/>
        </a:xfrm>
        <a:prstGeom prst="round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tarbiyashunos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9163" y="3918196"/>
        <a:ext cx="2300405" cy="1091172"/>
      </dsp:txXfrm>
    </dsp:sp>
    <dsp:sp modelId="{DCA5BC44-0A5D-4FCD-BA49-CDB8093DB8A2}">
      <dsp:nvSpPr>
        <dsp:cNvPr id="0" name=""/>
        <dsp:cNvSpPr/>
      </dsp:nvSpPr>
      <dsp:spPr>
        <a:xfrm>
          <a:off x="1210707" y="3806935"/>
          <a:ext cx="2418465" cy="1209232"/>
        </a:xfrm>
        <a:prstGeom prst="roundRect">
          <a:avLst/>
        </a:prstGeom>
        <a:solidFill>
          <a:schemeClr val="accent3">
            <a:hueOff val="-1016787"/>
            <a:satOff val="-562"/>
            <a:lumOff val="-6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Nobel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mukofoti</a:t>
          </a:r>
          <a:endParaRPr lang="en-US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sovrindori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9737" y="3865965"/>
        <a:ext cx="2300405" cy="1091172"/>
      </dsp:txXfrm>
    </dsp:sp>
    <dsp:sp modelId="{B9E6FBCF-7C45-40E7-8B58-B7A8EADF043B}">
      <dsp:nvSpPr>
        <dsp:cNvPr id="0" name=""/>
        <dsp:cNvSpPr/>
      </dsp:nvSpPr>
      <dsp:spPr>
        <a:xfrm>
          <a:off x="469795" y="1431074"/>
          <a:ext cx="2418465" cy="1209232"/>
        </a:xfrm>
        <a:prstGeom prst="round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825" y="1490104"/>
        <a:ext cx="2300405" cy="1091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5A3A2-E666-4CEA-ABA6-D68C27856AA4}">
      <dsp:nvSpPr>
        <dsp:cNvPr id="0" name=""/>
        <dsp:cNvSpPr/>
      </dsp:nvSpPr>
      <dsp:spPr>
        <a:xfrm>
          <a:off x="3804789" y="0"/>
          <a:ext cx="1806358" cy="13295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1861-yil7-mayda </a:t>
          </a:r>
          <a:r>
            <a:rPr lang="en-US" sz="17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tig`ilgan</a:t>
          </a:r>
          <a:endParaRPr lang="ru-RU" sz="17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9324" y="194712"/>
        <a:ext cx="1277288" cy="940151"/>
      </dsp:txXfrm>
    </dsp:sp>
    <dsp:sp modelId="{4A46C5DB-A532-418B-A214-2DC427A1AE96}">
      <dsp:nvSpPr>
        <dsp:cNvPr id="0" name=""/>
        <dsp:cNvSpPr/>
      </dsp:nvSpPr>
      <dsp:spPr>
        <a:xfrm rot="2031366">
          <a:off x="5510316" y="1097158"/>
          <a:ext cx="518700" cy="559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523509" y="1165764"/>
        <a:ext cx="363090" cy="335856"/>
      </dsp:txXfrm>
    </dsp:sp>
    <dsp:sp modelId="{DD3BC719-B1D7-4953-9964-85D0989E8630}">
      <dsp:nvSpPr>
        <dsp:cNvPr id="0" name=""/>
        <dsp:cNvSpPr/>
      </dsp:nvSpPr>
      <dsp:spPr>
        <a:xfrm>
          <a:off x="5985554" y="1337778"/>
          <a:ext cx="1923452" cy="165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1884-1991-yil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Milliy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kongressida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qatnashdi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67237" y="1580667"/>
        <a:ext cx="1360086" cy="1172770"/>
      </dsp:txXfrm>
    </dsp:sp>
    <dsp:sp modelId="{3C9A191B-A47E-4C9A-971F-FC9CA243D343}">
      <dsp:nvSpPr>
        <dsp:cNvPr id="0" name=""/>
        <dsp:cNvSpPr/>
      </dsp:nvSpPr>
      <dsp:spPr>
        <a:xfrm rot="6268050">
          <a:off x="6317073" y="3061690"/>
          <a:ext cx="654332" cy="559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6422014" y="3092341"/>
        <a:ext cx="486404" cy="335856"/>
      </dsp:txXfrm>
    </dsp:sp>
    <dsp:sp modelId="{53FA385D-64E7-4644-9C63-7877F8802E63}">
      <dsp:nvSpPr>
        <dsp:cNvPr id="0" name=""/>
        <dsp:cNvSpPr/>
      </dsp:nvSpPr>
      <dsp:spPr>
        <a:xfrm>
          <a:off x="5381850" y="3709067"/>
          <a:ext cx="1907215" cy="165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1941-yil vafot etdi</a:t>
          </a:r>
          <a:endParaRPr lang="ru-RU" sz="18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61155" y="3951956"/>
        <a:ext cx="1348605" cy="1172770"/>
      </dsp:txXfrm>
    </dsp:sp>
    <dsp:sp modelId="{2B8473BA-C9EE-4EE8-914D-6963DC641FF0}">
      <dsp:nvSpPr>
        <dsp:cNvPr id="0" name=""/>
        <dsp:cNvSpPr/>
      </dsp:nvSpPr>
      <dsp:spPr>
        <a:xfrm rot="10666879">
          <a:off x="4382224" y="4316848"/>
          <a:ext cx="892389" cy="559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4550089" y="4425549"/>
        <a:ext cx="724461" cy="335856"/>
      </dsp:txXfrm>
    </dsp:sp>
    <dsp:sp modelId="{DF496716-6599-4895-90F8-A8328ED92CE1}">
      <dsp:nvSpPr>
        <dsp:cNvPr id="0" name=""/>
        <dsp:cNvSpPr/>
      </dsp:nvSpPr>
      <dsp:spPr>
        <a:xfrm>
          <a:off x="2442759" y="3825056"/>
          <a:ext cx="1797784" cy="165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1882-yil ilk </a:t>
          </a:r>
          <a:r>
            <a:rPr lang="en-US" sz="17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she’riy</a:t>
          </a:r>
          <a:r>
            <a:rPr lang="en-US" sz="17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to`plamini</a:t>
          </a:r>
          <a:r>
            <a:rPr lang="en-US" sz="17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17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qildirdi</a:t>
          </a:r>
          <a:endParaRPr lang="ru-RU" sz="17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6038" y="4067945"/>
        <a:ext cx="1271226" cy="1172770"/>
      </dsp:txXfrm>
    </dsp:sp>
    <dsp:sp modelId="{E39F74D2-6915-4F9F-93E9-AF45FC761623}">
      <dsp:nvSpPr>
        <dsp:cNvPr id="0" name=""/>
        <dsp:cNvSpPr/>
      </dsp:nvSpPr>
      <dsp:spPr>
        <a:xfrm rot="14968199">
          <a:off x="2589393" y="3252922"/>
          <a:ext cx="664531" cy="559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2702803" y="3443505"/>
        <a:ext cx="496603" cy="335856"/>
      </dsp:txXfrm>
    </dsp:sp>
    <dsp:sp modelId="{88A8BF3C-EEE6-4AF4-A457-3E608F6B5133}">
      <dsp:nvSpPr>
        <dsp:cNvPr id="0" name=""/>
        <dsp:cNvSpPr/>
      </dsp:nvSpPr>
      <dsp:spPr>
        <a:xfrm>
          <a:off x="1564000" y="1558445"/>
          <a:ext cx="1857690" cy="165854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1878-1880-yillar London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universitetining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kollejida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ta’lim</a:t>
          </a:r>
          <a:r>
            <a:rPr lang="en-US" sz="16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</a:t>
          </a:r>
          <a:endParaRPr lang="ru-RU" sz="16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36052" y="1801334"/>
        <a:ext cx="1313586" cy="1172770"/>
      </dsp:txXfrm>
    </dsp:sp>
    <dsp:sp modelId="{FC9AE004-C78A-4DAA-9255-408D89F73713}">
      <dsp:nvSpPr>
        <dsp:cNvPr id="0" name=""/>
        <dsp:cNvSpPr/>
      </dsp:nvSpPr>
      <dsp:spPr>
        <a:xfrm rot="19327444">
          <a:off x="3326643" y="1225866"/>
          <a:ext cx="600259" cy="559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3344331" y="1389368"/>
        <a:ext cx="432331" cy="335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>
            <a:off x="2881223" y="2937040"/>
            <a:ext cx="6443931" cy="457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988315" y="1987784"/>
            <a:ext cx="10215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Thakur </a:t>
            </a:r>
            <a:r>
              <a:rPr lang="en-US" sz="4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endParaRPr lang="ru-RU" sz="4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94873" y="3089059"/>
            <a:ext cx="2271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46" y="1725238"/>
            <a:ext cx="3384609" cy="3782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8649" y="338167"/>
            <a:ext cx="2476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hikmati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51001" y="1888080"/>
            <a:ext cx="53888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Muzaffar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g`olibona</a:t>
            </a:r>
            <a:endParaRPr lang="en-US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Parvoz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aylab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bearmon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Sinoatlar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bag`ridan</a:t>
            </a:r>
            <a:endParaRPr lang="en-US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abad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topgil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makon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(</a:t>
            </a:r>
            <a:r>
              <a:rPr lang="en-US" sz="28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R.Thokur</a:t>
            </a:r>
            <a:r>
              <a:rPr lang="en-US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564777" y="1206188"/>
            <a:ext cx="5522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>
                <a:solidFill>
                  <a:srgbClr val="002060"/>
                </a:solidFill>
              </a:rPr>
              <a:t>	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319655"/>
            <a:ext cx="1049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O`tilgan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takrorlash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Aqliy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hujum”metodi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27744" y="2504622"/>
            <a:ext cx="3339431" cy="2076903"/>
          </a:xfrm>
          <a:prstGeom prst="rightArrow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4600574" y="1323974"/>
            <a:ext cx="6676116" cy="477021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o`zbek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chambarchas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bog`liq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devonidan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janrlar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o`rin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4.Fuzuliyning “Mani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o`sondirdi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”…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g`azalidagi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o`sonmoq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so`zining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ma’nosi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Alisher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6.Fuzuliy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7.Shoir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qachon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8.Fuzuliy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tillarda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g`azallarining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10.Fuzuliyning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so`zlarni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ettiruvchi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g`azalining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1977" y="266088"/>
            <a:ext cx="7323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“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Qo`shningni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top”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32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5383" y="1291513"/>
            <a:ext cx="3893418" cy="989648"/>
          </a:xfrm>
          <a:prstGeom prst="flowChartTerminator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1376" tIns="30480" rIns="30480" bIns="30480" numCol="1" spcCol="1270" anchor="ctr" anchorCtr="0">
            <a:noAutofit/>
          </a:bodyPr>
          <a:lstStyle/>
          <a:p>
            <a:pPr marL="285750" lvl="1" indent="-285750" algn="l" defTabSz="2133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ishq</a:t>
            </a:r>
            <a:r>
              <a:rPr lang="en-US" sz="3200" b="1" kern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zavqini</a:t>
            </a:r>
            <a:endParaRPr lang="ru-RU" sz="3200" b="1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5383" y="2954634"/>
            <a:ext cx="4179167" cy="990169"/>
          </a:xfrm>
          <a:prstGeom prst="flowChartTerminator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1376" tIns="30480" rIns="30480" bIns="30480" numCol="1" spcCol="1270" anchor="ctr" anchorCtr="0">
            <a:noAutofit/>
          </a:bodyPr>
          <a:lstStyle/>
          <a:p>
            <a:pPr marL="285750" lvl="1" indent="-285750" algn="l" defTabSz="2133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zavqning</a:t>
            </a:r>
            <a:r>
              <a:rPr lang="en-US" sz="3200" b="1" kern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shavqini</a:t>
            </a:r>
            <a:endParaRPr lang="ru-RU" sz="3200" b="1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5383" y="4752512"/>
            <a:ext cx="4951889" cy="989648"/>
          </a:xfrm>
          <a:prstGeom prst="flowChartTerminator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341376" tIns="30480" rIns="30480" bIns="30480" numCol="1" spcCol="1270" anchor="ctr" anchorCtr="0">
            <a:noAutofit/>
          </a:bodyPr>
          <a:lstStyle/>
          <a:p>
            <a:pPr marL="285750" lvl="1" indent="-285750" algn="l" defTabSz="2133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vaslning</a:t>
            </a:r>
            <a:r>
              <a:rPr lang="en-US" sz="3200" b="1" kern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davosi</a:t>
            </a:r>
            <a:r>
              <a:rPr lang="en-US" sz="3200" b="1" kern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qadrin</a:t>
            </a:r>
            <a:endParaRPr lang="ru-RU" sz="3200" b="1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Шеврон 4"/>
          <p:cNvSpPr txBox="1"/>
          <p:nvPr/>
        </p:nvSpPr>
        <p:spPr>
          <a:xfrm>
            <a:off x="1075176" y="3130572"/>
            <a:ext cx="2573183" cy="638292"/>
          </a:xfrm>
          <a:prstGeom prst="flowChartTerminator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ffectLst/>
        </p:spPr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marR="0" lvl="0" indent="0" algn="ctr" defTabSz="12446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ishqi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bor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Шеврон 4"/>
          <p:cNvSpPr txBox="1"/>
          <p:nvPr/>
        </p:nvSpPr>
        <p:spPr>
          <a:xfrm>
            <a:off x="989452" y="4928190"/>
            <a:ext cx="2658907" cy="638292"/>
          </a:xfrm>
          <a:prstGeom prst="flowChartTerminator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ffectLst/>
        </p:spPr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marR="0" lvl="0" indent="0" algn="ctr" defTabSz="12446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tashna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Шеврон 4"/>
          <p:cNvSpPr txBox="1"/>
          <p:nvPr/>
        </p:nvSpPr>
        <p:spPr>
          <a:xfrm>
            <a:off x="1075177" y="1469784"/>
            <a:ext cx="2573183" cy="638292"/>
          </a:xfrm>
          <a:prstGeom prst="flowChartTerminator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ffectLst/>
        </p:spPr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marR="0" lvl="0" indent="0" algn="ctr" defTabSz="12446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bemor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7589520" y="1254636"/>
            <a:ext cx="3699691" cy="5117149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784287"/>
              </p:ext>
            </p:extLst>
          </p:nvPr>
        </p:nvGraphicFramePr>
        <p:xfrm>
          <a:off x="1290842" y="1254636"/>
          <a:ext cx="9420699" cy="5511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90842" y="186982"/>
            <a:ext cx="9998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Qo`shningni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top” 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So`r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g`azaldan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bir-biriga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5999" y="81962"/>
            <a:ext cx="73330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Thokurning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Renaissance in Bengali Litera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34" y="1424517"/>
            <a:ext cx="3784207" cy="4467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762" y="1424518"/>
            <a:ext cx="3869042" cy="4467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" name="TextBox 35"/>
          <p:cNvSpPr txBox="1"/>
          <p:nvPr/>
        </p:nvSpPr>
        <p:spPr>
          <a:xfrm flipH="1">
            <a:off x="4650376" y="1865399"/>
            <a:ext cx="31873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Aziz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o`quvchim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uyg`unlik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sezyapsiz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91440" y="977729"/>
            <a:ext cx="2769326" cy="3398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8723437"/>
              </p:ext>
            </p:extLst>
          </p:nvPr>
        </p:nvGraphicFramePr>
        <p:xfrm>
          <a:off x="1449977" y="977729"/>
          <a:ext cx="9104812" cy="5160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 descr="ARUNACHALA GRACE: Happy Republic Day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31" y="2233748"/>
            <a:ext cx="3304904" cy="2952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/>
          <p:cNvSpPr txBox="1"/>
          <p:nvPr/>
        </p:nvSpPr>
        <p:spPr>
          <a:xfrm flipH="1">
            <a:off x="3449407" y="213536"/>
            <a:ext cx="6279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R.Thokur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ta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244" y="3604729"/>
            <a:ext cx="4535817" cy="30970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flipH="1">
            <a:off x="865129" y="5329647"/>
            <a:ext cx="4252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daho:Thokur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Albert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Eynshteyn</a:t>
            </a:r>
            <a:endParaRPr lang="ru-RU" sz="28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2116184" y="3958047"/>
            <a:ext cx="1240971" cy="1371600"/>
          </a:xfrm>
          <a:prstGeom prst="up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42" y="1112949"/>
            <a:ext cx="4395597" cy="28450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5232244" y="1094829"/>
            <a:ext cx="5538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vatanparvar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R.Thokur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Mahatma </a:t>
            </a:r>
            <a:r>
              <a:rPr lang="en-US" sz="28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Gandi</a:t>
            </a:r>
            <a:endParaRPr lang="ru-RU" sz="28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7067005" y="2177779"/>
            <a:ext cx="1280160" cy="1316225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074" y="2469530"/>
            <a:ext cx="2359356" cy="2822693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01289486"/>
              </p:ext>
            </p:extLst>
          </p:nvPr>
        </p:nvGraphicFramePr>
        <p:xfrm>
          <a:off x="1410789" y="1131749"/>
          <a:ext cx="9130936" cy="5498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22920" y="1095295"/>
            <a:ext cx="5217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>
                <a:solidFill>
                  <a:srgbClr val="0070C0"/>
                </a:solidFill>
              </a:rPr>
              <a:t>	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1398" y="1188720"/>
            <a:ext cx="9914708" cy="5215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yillarida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Hindistonda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hukm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tushkun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ingliz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istilochilari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qo'rqoq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yuvosh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mute’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avomga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aylantirilgan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yurtdoshlari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taqdirini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bitta-yarimta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insonning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yurak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yutib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so'zi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shamolga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sovurilayotganligini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soyalar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hikoyasida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jafokash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hind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xalqini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qullikda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ushlab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turishga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intilgan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ajnabiy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mustamlakachilar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zulm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pichog'ini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qayrab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mahalliy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amaldorlar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bitilgan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aybnoma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o'qiladi</a:t>
            </a:r>
            <a:r>
              <a:rPr lang="en-GB" sz="2800" b="1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11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93216" y="221168"/>
            <a:ext cx="300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1-topshriq</a:t>
            </a:r>
            <a:endParaRPr lang="ru-RU" sz="32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09088" y="1527742"/>
            <a:ext cx="100935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ozodligini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kelajagini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ma’rifatda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ko`rdi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ozodlikka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avvalo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savodxonlik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ma’rifatga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oshnolik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g`alat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jaholatni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yengish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orqaligina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erishish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hisoblaydi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jihatdan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Thokur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ma’rifatparvar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bobolarimizni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eslatadi</a:t>
            </a:r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    _______________________________________________________</a:t>
            </a:r>
            <a:endParaRPr lang="ru-RU" sz="24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6104" y="1425917"/>
            <a:ext cx="102151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gapirar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ekanmiz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bobokalonimiz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yodga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soladi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Xalqlarimiz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o`rtasidagi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do`stlik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rishtalarining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asoschisi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aslida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32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8617" y="1670861"/>
            <a:ext cx="9072544" cy="4102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birlashtiradigan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vositalarning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“SHUBXA”HIKOYASI MUALLIFI </a:t>
            </a:r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400335" y="1266432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507787" y="1452044"/>
            <a:ext cx="77145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Tagorning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pok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muhabbat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ulug'langan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3">
            <a:hlinkClick r:id="" action="ppaction://noaction">
              <a:snd r:embed="rId2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1507787" y="2347430"/>
            <a:ext cx="46013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Tonggi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qo`shiqlar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6">
            <a:hlinkClick r:id="" action="ppaction://noaction">
              <a:snd r:embed="rId2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1507787" y="3029922"/>
            <a:ext cx="25987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Donishmand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Roja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5">
            <a:hlinkClick r:id="" action="ppaction://noaction">
              <a:snd r:embed="rId2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1507787" y="3670910"/>
            <a:ext cx="29979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qo'shiqlar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2">
            <a:hlinkClick r:id="" action="ppaction://noaction">
              <a:snd r:embed="rId3" name="chimes.wav"/>
            </a:hlinkClick>
          </p:cNvPr>
          <p:cNvSpPr txBox="1">
            <a:spLocks noChangeArrowheads="1"/>
          </p:cNvSpPr>
          <p:nvPr/>
        </p:nvSpPr>
        <p:spPr bwMode="auto">
          <a:xfrm>
            <a:off x="1524570" y="4336202"/>
            <a:ext cx="55181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0629" y="449879"/>
            <a:ext cx="3831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4-topshiriq</a:t>
            </a:r>
            <a:endParaRPr lang="ru-RU" sz="36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823" y="1948733"/>
            <a:ext cx="2749534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43" y="1441698"/>
            <a:ext cx="11918713" cy="1341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3303" y="563230"/>
            <a:ext cx="8125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5-topshiriq</a:t>
            </a:r>
            <a:endParaRPr lang="ru-RU" sz="36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9083" y="1803678"/>
            <a:ext cx="69233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Tagorning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mustamlakachilik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adolatsizlik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qoralangan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6">
            <a:hlinkClick r:id="" action="ppaction://noaction">
              <a:snd r:embed="rId3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2083362" y="2860544"/>
            <a:ext cx="41705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«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Tonggi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qo'shiqlar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4">
            <a:hlinkClick r:id="" action="ppaction://noaction" highlightClick="1">
              <a:snd r:embed="rId3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2083362" y="3524517"/>
            <a:ext cx="5066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“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qo`shiqlar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5">
            <a:hlinkClick r:id="" action="ppaction://noaction">
              <a:snd r:embed="rId3" name="explode.wav"/>
            </a:hlinkClick>
          </p:cNvPr>
          <p:cNvSpPr txBox="1">
            <a:spLocks noChangeArrowheads="1"/>
          </p:cNvSpPr>
          <p:nvPr/>
        </p:nvSpPr>
        <p:spPr bwMode="auto">
          <a:xfrm>
            <a:off x="2083362" y="4081271"/>
            <a:ext cx="45720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Oqshom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qo'shiqlari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9" name="Text Box 3">
            <a:hlinkClick r:id="" action="ppaction://noaction">
              <a:snd r:embed="rId4" name="chimes.wav"/>
            </a:hlinkClick>
          </p:cNvPr>
          <p:cNvSpPr txBox="1">
            <a:spLocks noChangeArrowheads="1"/>
          </p:cNvSpPr>
          <p:nvPr/>
        </p:nvSpPr>
        <p:spPr bwMode="auto">
          <a:xfrm>
            <a:off x="2083362" y="4740977"/>
            <a:ext cx="3496774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«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Bibha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sohili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157" y="2577944"/>
            <a:ext cx="241422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21" y="1177393"/>
            <a:ext cx="11924810" cy="14022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83080" y="1717765"/>
            <a:ext cx="6786988" cy="11227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A.Bengal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B.Ingliz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C.Hind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D.ford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9304" y="531062"/>
            <a:ext cx="5251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</a:t>
            </a:r>
            <a:endParaRPr lang="ru-RU" sz="360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075" y="2603311"/>
            <a:ext cx="2677886" cy="280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57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90" y="1138204"/>
            <a:ext cx="11924810" cy="1402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285" y="1628775"/>
            <a:ext cx="3884517" cy="4533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886" y="1628775"/>
            <a:ext cx="3888740" cy="44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2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90" y="1138205"/>
            <a:ext cx="11924810" cy="140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72641" y="391775"/>
            <a:ext cx="351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3184" y="2416630"/>
            <a:ext cx="91309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Erkinlik-oliy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ne’mat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O`zbekiston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respublikalari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bayrog`ini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chizishga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99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1211" y="2429691"/>
            <a:ext cx="5865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</a:t>
            </a:r>
            <a:r>
              <a:rPr lang="en-US" sz="5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5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rahmat</a:t>
            </a:r>
            <a:endParaRPr lang="ru-RU" sz="5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085259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5738</TotalTime>
  <Words>616</Words>
  <Application>Microsoft Office PowerPoint</Application>
  <PresentationFormat>Широкоэкранный</PresentationFormat>
  <Paragraphs>91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223</cp:revision>
  <dcterms:created xsi:type="dcterms:W3CDTF">2020-01-20T05:08:25Z</dcterms:created>
  <dcterms:modified xsi:type="dcterms:W3CDTF">2025-11-28T15:57:12Z</dcterms:modified>
</cp:coreProperties>
</file>