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5"/>
  </p:notesMasterIdLst>
  <p:sldIdLst>
    <p:sldId id="425" r:id="rId3"/>
    <p:sldId id="426" r:id="rId4"/>
    <p:sldId id="427" r:id="rId5"/>
    <p:sldId id="428" r:id="rId6"/>
    <p:sldId id="429" r:id="rId7"/>
    <p:sldId id="430" r:id="rId8"/>
    <p:sldId id="431" r:id="rId9"/>
    <p:sldId id="432" r:id="rId10"/>
    <p:sldId id="433" r:id="rId11"/>
    <p:sldId id="434" r:id="rId12"/>
    <p:sldId id="438" r:id="rId13"/>
    <p:sldId id="29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2789D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0A39773D-32CF-4854-B85B-38E5BB1D7D23}"/>
    <pc:docChg chg="modSld">
      <pc:chgData name="Odina Norbo'tayeva" userId="dbcdeb9d9dad59af" providerId="LiveId" clId="{0A39773D-32CF-4854-B85B-38E5BB1D7D23}" dt="2025-11-28T15:58:51.286" v="18" actId="113"/>
      <pc:docMkLst>
        <pc:docMk/>
      </pc:docMkLst>
      <pc:sldChg chg="modSp mod">
        <pc:chgData name="Odina Norbo'tayeva" userId="dbcdeb9d9dad59af" providerId="LiveId" clId="{0A39773D-32CF-4854-B85B-38E5BB1D7D23}" dt="2025-11-28T15:57:25.630" v="0" actId="113"/>
        <pc:sldMkLst>
          <pc:docMk/>
          <pc:sldMk cId="2254827404" sldId="425"/>
        </pc:sldMkLst>
        <pc:spChg chg="mod">
          <ac:chgData name="Odina Norbo'tayeva" userId="dbcdeb9d9dad59af" providerId="LiveId" clId="{0A39773D-32CF-4854-B85B-38E5BB1D7D23}" dt="2025-11-28T15:57:25.630" v="0" actId="113"/>
          <ac:spMkLst>
            <pc:docMk/>
            <pc:sldMk cId="2254827404" sldId="425"/>
            <ac:spMk id="88" creationId="{40569ACF-00D5-483A-9942-BF2BD01682B3}"/>
          </ac:spMkLst>
        </pc:spChg>
      </pc:sldChg>
      <pc:sldChg chg="modSp mod">
        <pc:chgData name="Odina Norbo'tayeva" userId="dbcdeb9d9dad59af" providerId="LiveId" clId="{0A39773D-32CF-4854-B85B-38E5BB1D7D23}" dt="2025-11-28T15:58:01.265" v="10" actId="208"/>
        <pc:sldMkLst>
          <pc:docMk/>
          <pc:sldMk cId="515709495" sldId="426"/>
        </pc:sldMkLst>
        <pc:spChg chg="mod">
          <ac:chgData name="Odina Norbo'tayeva" userId="dbcdeb9d9dad59af" providerId="LiveId" clId="{0A39773D-32CF-4854-B85B-38E5BB1D7D23}" dt="2025-11-28T15:57:54.965" v="9" actId="207"/>
          <ac:spMkLst>
            <pc:docMk/>
            <pc:sldMk cId="515709495" sldId="426"/>
            <ac:spMk id="14" creationId="{00000000-0000-0000-0000-000000000000}"/>
          </ac:spMkLst>
        </pc:spChg>
        <pc:cxnChg chg="mod">
          <ac:chgData name="Odina Norbo'tayeva" userId="dbcdeb9d9dad59af" providerId="LiveId" clId="{0A39773D-32CF-4854-B85B-38E5BB1D7D23}" dt="2025-11-28T15:58:01.265" v="10" actId="208"/>
          <ac:cxnSpMkLst>
            <pc:docMk/>
            <pc:sldMk cId="515709495" sldId="426"/>
            <ac:cxnSpMk id="7" creationId="{00000000-0000-0000-0000-000000000000}"/>
          </ac:cxnSpMkLst>
        </pc:cxnChg>
      </pc:sldChg>
      <pc:sldChg chg="modSp mod">
        <pc:chgData name="Odina Norbo'tayeva" userId="dbcdeb9d9dad59af" providerId="LiveId" clId="{0A39773D-32CF-4854-B85B-38E5BB1D7D23}" dt="2025-11-28T15:58:08.924" v="11" actId="113"/>
        <pc:sldMkLst>
          <pc:docMk/>
          <pc:sldMk cId="1141458347" sldId="427"/>
        </pc:sldMkLst>
        <pc:spChg chg="mod">
          <ac:chgData name="Odina Norbo'tayeva" userId="dbcdeb9d9dad59af" providerId="LiveId" clId="{0A39773D-32CF-4854-B85B-38E5BB1D7D23}" dt="2025-11-28T15:58:08.924" v="11" actId="113"/>
          <ac:spMkLst>
            <pc:docMk/>
            <pc:sldMk cId="1141458347" sldId="427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0A39773D-32CF-4854-B85B-38E5BB1D7D23}" dt="2025-11-28T15:58:13.755" v="12" actId="113"/>
        <pc:sldMkLst>
          <pc:docMk/>
          <pc:sldMk cId="2657338685" sldId="428"/>
        </pc:sldMkLst>
        <pc:spChg chg="mod">
          <ac:chgData name="Odina Norbo'tayeva" userId="dbcdeb9d9dad59af" providerId="LiveId" clId="{0A39773D-32CF-4854-B85B-38E5BB1D7D23}" dt="2025-11-28T15:58:13.755" v="12" actId="113"/>
          <ac:spMkLst>
            <pc:docMk/>
            <pc:sldMk cId="2657338685" sldId="428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0A39773D-32CF-4854-B85B-38E5BB1D7D23}" dt="2025-11-28T15:58:19.783" v="13" actId="113"/>
        <pc:sldMkLst>
          <pc:docMk/>
          <pc:sldMk cId="2593900826" sldId="429"/>
        </pc:sldMkLst>
        <pc:spChg chg="mod">
          <ac:chgData name="Odina Norbo'tayeva" userId="dbcdeb9d9dad59af" providerId="LiveId" clId="{0A39773D-32CF-4854-B85B-38E5BB1D7D23}" dt="2025-11-28T15:58:19.783" v="13" actId="113"/>
          <ac:spMkLst>
            <pc:docMk/>
            <pc:sldMk cId="2593900826" sldId="429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0A39773D-32CF-4854-B85B-38E5BB1D7D23}" dt="2025-11-28T15:58:27.624" v="14" actId="113"/>
        <pc:sldMkLst>
          <pc:docMk/>
          <pc:sldMk cId="3453607609" sldId="430"/>
        </pc:sldMkLst>
        <pc:spChg chg="mod">
          <ac:chgData name="Odina Norbo'tayeva" userId="dbcdeb9d9dad59af" providerId="LiveId" clId="{0A39773D-32CF-4854-B85B-38E5BB1D7D23}" dt="2025-11-28T15:58:27.624" v="14" actId="113"/>
          <ac:spMkLst>
            <pc:docMk/>
            <pc:sldMk cId="3453607609" sldId="430"/>
            <ac:spMk id="9" creationId="{00000000-0000-0000-0000-000000000000}"/>
          </ac:spMkLst>
        </pc:spChg>
      </pc:sldChg>
      <pc:sldChg chg="modSp mod">
        <pc:chgData name="Odina Norbo'tayeva" userId="dbcdeb9d9dad59af" providerId="LiveId" clId="{0A39773D-32CF-4854-B85B-38E5BB1D7D23}" dt="2025-11-28T15:58:33.375" v="15" actId="113"/>
        <pc:sldMkLst>
          <pc:docMk/>
          <pc:sldMk cId="903902817" sldId="431"/>
        </pc:sldMkLst>
        <pc:spChg chg="mod">
          <ac:chgData name="Odina Norbo'tayeva" userId="dbcdeb9d9dad59af" providerId="LiveId" clId="{0A39773D-32CF-4854-B85B-38E5BB1D7D23}" dt="2025-11-28T15:58:33.375" v="15" actId="113"/>
          <ac:spMkLst>
            <pc:docMk/>
            <pc:sldMk cId="903902817" sldId="431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0A39773D-32CF-4854-B85B-38E5BB1D7D23}" dt="2025-11-28T15:58:38.466" v="16" actId="113"/>
        <pc:sldMkLst>
          <pc:docMk/>
          <pc:sldMk cId="2990474124" sldId="432"/>
        </pc:sldMkLst>
        <pc:spChg chg="mod">
          <ac:chgData name="Odina Norbo'tayeva" userId="dbcdeb9d9dad59af" providerId="LiveId" clId="{0A39773D-32CF-4854-B85B-38E5BB1D7D23}" dt="2025-11-28T15:58:38.466" v="16" actId="113"/>
          <ac:spMkLst>
            <pc:docMk/>
            <pc:sldMk cId="2990474124" sldId="432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0A39773D-32CF-4854-B85B-38E5BB1D7D23}" dt="2025-11-28T15:58:43.764" v="17" actId="113"/>
        <pc:sldMkLst>
          <pc:docMk/>
          <pc:sldMk cId="3308605022" sldId="433"/>
        </pc:sldMkLst>
        <pc:spChg chg="mod">
          <ac:chgData name="Odina Norbo'tayeva" userId="dbcdeb9d9dad59af" providerId="LiveId" clId="{0A39773D-32CF-4854-B85B-38E5BB1D7D23}" dt="2025-11-28T15:58:43.764" v="17" actId="113"/>
          <ac:spMkLst>
            <pc:docMk/>
            <pc:sldMk cId="3308605022" sldId="433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0A39773D-32CF-4854-B85B-38E5BB1D7D23}" dt="2025-11-28T15:58:51.286" v="18" actId="113"/>
        <pc:sldMkLst>
          <pc:docMk/>
          <pc:sldMk cId="4185629398" sldId="434"/>
        </pc:sldMkLst>
        <pc:spChg chg="mod">
          <ac:chgData name="Odina Norbo'tayeva" userId="dbcdeb9d9dad59af" providerId="LiveId" clId="{0A39773D-32CF-4854-B85B-38E5BB1D7D23}" dt="2025-11-28T15:58:51.286" v="18" actId="113"/>
          <ac:spMkLst>
            <pc:docMk/>
            <pc:sldMk cId="4185629398" sldId="434"/>
            <ac:spMk id="8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F090FF-E650-4A1F-8629-A0DFB8DB5B76}" type="doc">
      <dgm:prSet loTypeId="urn:microsoft.com/office/officeart/2005/8/layout/bProcess4" loCatId="process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BFA4F539-B282-4913-B92B-A84B8008BA96}">
      <dgm:prSet phldrT="[Текст]"/>
      <dgm:spPr/>
      <dgm:t>
        <a:bodyPr/>
        <a:lstStyle/>
        <a:p>
          <a:r>
            <a:rPr lang="en-US" dirty="0"/>
            <a:t>_____________</a:t>
          </a:r>
          <a:endParaRPr lang="ru-RU" dirty="0"/>
        </a:p>
      </dgm:t>
    </dgm:pt>
    <dgm:pt modelId="{B53B9D0C-7BA5-4AC2-A249-6BA040F4EDF6}" type="parTrans" cxnId="{E28DD35A-706D-4F86-98A3-1D78B86890B8}">
      <dgm:prSet/>
      <dgm:spPr/>
      <dgm:t>
        <a:bodyPr/>
        <a:lstStyle/>
        <a:p>
          <a:endParaRPr lang="ru-RU"/>
        </a:p>
      </dgm:t>
    </dgm:pt>
    <dgm:pt modelId="{FA9BD213-054A-4323-8407-470651101735}" type="sibTrans" cxnId="{E28DD35A-706D-4F86-98A3-1D78B86890B8}">
      <dgm:prSet/>
      <dgm:spPr/>
      <dgm:t>
        <a:bodyPr/>
        <a:lstStyle/>
        <a:p>
          <a:endParaRPr lang="ru-RU"/>
        </a:p>
      </dgm:t>
    </dgm:pt>
    <dgm:pt modelId="{FAF8A09A-370C-47B4-ACA3-D5CF9CB5326E}">
      <dgm:prSet phldrT="[Текст]"/>
      <dgm:spPr/>
      <dgm:t>
        <a:bodyPr/>
        <a:lstStyle/>
        <a:p>
          <a:r>
            <a:rPr lang="en-US" dirty="0"/>
            <a:t>______________</a:t>
          </a:r>
          <a:endParaRPr lang="ru-RU" dirty="0"/>
        </a:p>
      </dgm:t>
    </dgm:pt>
    <dgm:pt modelId="{0888DAFE-BFB3-4B7C-AA51-51D4DB761D1A}" type="parTrans" cxnId="{E68D1A47-BDC1-4A1B-833D-5DAD73B7643A}">
      <dgm:prSet/>
      <dgm:spPr/>
      <dgm:t>
        <a:bodyPr/>
        <a:lstStyle/>
        <a:p>
          <a:endParaRPr lang="ru-RU"/>
        </a:p>
      </dgm:t>
    </dgm:pt>
    <dgm:pt modelId="{53302C47-98FE-44FE-A06A-DC4A271BB79E}" type="sibTrans" cxnId="{E68D1A47-BDC1-4A1B-833D-5DAD73B7643A}">
      <dgm:prSet/>
      <dgm:spPr/>
      <dgm:t>
        <a:bodyPr/>
        <a:lstStyle/>
        <a:p>
          <a:endParaRPr lang="ru-RU"/>
        </a:p>
      </dgm:t>
    </dgm:pt>
    <dgm:pt modelId="{775F8AAD-B567-4725-8001-2A2FB612B16B}">
      <dgm:prSet phldrT="[Текст]"/>
      <dgm:spPr/>
      <dgm:t>
        <a:bodyPr/>
        <a:lstStyle/>
        <a:p>
          <a:r>
            <a:rPr lang="en-US" dirty="0"/>
            <a:t>______________</a:t>
          </a:r>
          <a:endParaRPr lang="ru-RU" dirty="0"/>
        </a:p>
      </dgm:t>
    </dgm:pt>
    <dgm:pt modelId="{3166D4F8-E0E5-44FD-A544-DCAF3FFD517B}" type="parTrans" cxnId="{6DBAC1FD-A18D-426F-A921-B59B61A43324}">
      <dgm:prSet/>
      <dgm:spPr/>
      <dgm:t>
        <a:bodyPr/>
        <a:lstStyle/>
        <a:p>
          <a:endParaRPr lang="ru-RU"/>
        </a:p>
      </dgm:t>
    </dgm:pt>
    <dgm:pt modelId="{84C628AA-85D9-4D84-9658-DA2EE505D9C4}" type="sibTrans" cxnId="{6DBAC1FD-A18D-426F-A921-B59B61A43324}">
      <dgm:prSet/>
      <dgm:spPr/>
      <dgm:t>
        <a:bodyPr/>
        <a:lstStyle/>
        <a:p>
          <a:endParaRPr lang="ru-RU"/>
        </a:p>
      </dgm:t>
    </dgm:pt>
    <dgm:pt modelId="{1B705A47-053F-4C8D-9017-18C6B03B550B}">
      <dgm:prSet phldrT="[Текст]"/>
      <dgm:spPr/>
      <dgm:t>
        <a:bodyPr/>
        <a:lstStyle/>
        <a:p>
          <a:r>
            <a:rPr lang="en-US" dirty="0"/>
            <a:t>______________</a:t>
          </a:r>
          <a:endParaRPr lang="ru-RU" dirty="0"/>
        </a:p>
      </dgm:t>
    </dgm:pt>
    <dgm:pt modelId="{DD2BC981-4CE3-4444-AA7E-EB0825D91CF3}" type="parTrans" cxnId="{3FD137A0-36F1-4401-B714-1B67BB8652A1}">
      <dgm:prSet/>
      <dgm:spPr/>
      <dgm:t>
        <a:bodyPr/>
        <a:lstStyle/>
        <a:p>
          <a:endParaRPr lang="ru-RU"/>
        </a:p>
      </dgm:t>
    </dgm:pt>
    <dgm:pt modelId="{ECFC6528-CBB3-41F3-9C20-C036177FB873}" type="sibTrans" cxnId="{3FD137A0-36F1-4401-B714-1B67BB8652A1}">
      <dgm:prSet/>
      <dgm:spPr/>
      <dgm:t>
        <a:bodyPr/>
        <a:lstStyle/>
        <a:p>
          <a:endParaRPr lang="ru-RU"/>
        </a:p>
      </dgm:t>
    </dgm:pt>
    <dgm:pt modelId="{CF6F732E-6DC9-4E2E-B25F-13FAD603575E}">
      <dgm:prSet phldrT="[Текст]"/>
      <dgm:spPr/>
      <dgm:t>
        <a:bodyPr/>
        <a:lstStyle/>
        <a:p>
          <a:r>
            <a:rPr lang="en-US" dirty="0"/>
            <a:t>______________</a:t>
          </a:r>
          <a:endParaRPr lang="ru-RU" dirty="0"/>
        </a:p>
      </dgm:t>
    </dgm:pt>
    <dgm:pt modelId="{1238C386-EEBA-424D-843E-64EDEB7003C6}" type="parTrans" cxnId="{E1D1CA30-39DB-407C-8E22-7947DB3A3FB5}">
      <dgm:prSet/>
      <dgm:spPr/>
      <dgm:t>
        <a:bodyPr/>
        <a:lstStyle/>
        <a:p>
          <a:endParaRPr lang="ru-RU"/>
        </a:p>
      </dgm:t>
    </dgm:pt>
    <dgm:pt modelId="{C871E089-12B1-4785-81D5-A3C177EA93B7}" type="sibTrans" cxnId="{E1D1CA30-39DB-407C-8E22-7947DB3A3FB5}">
      <dgm:prSet/>
      <dgm:spPr/>
      <dgm:t>
        <a:bodyPr/>
        <a:lstStyle/>
        <a:p>
          <a:endParaRPr lang="ru-RU"/>
        </a:p>
      </dgm:t>
    </dgm:pt>
    <dgm:pt modelId="{B3613317-CEBF-4942-8882-9614B243A8CB}">
      <dgm:prSet phldrT="[Текст]"/>
      <dgm:spPr/>
      <dgm:t>
        <a:bodyPr/>
        <a:lstStyle/>
        <a:p>
          <a:r>
            <a:rPr lang="en-US" dirty="0"/>
            <a:t>_______________</a:t>
          </a:r>
          <a:endParaRPr lang="ru-RU" dirty="0"/>
        </a:p>
      </dgm:t>
    </dgm:pt>
    <dgm:pt modelId="{72AD1701-2181-45E4-9665-6FDB1E320EDB}" type="parTrans" cxnId="{1A4E0D13-C541-4778-A08A-0BB772237853}">
      <dgm:prSet/>
      <dgm:spPr/>
      <dgm:t>
        <a:bodyPr/>
        <a:lstStyle/>
        <a:p>
          <a:endParaRPr lang="ru-RU"/>
        </a:p>
      </dgm:t>
    </dgm:pt>
    <dgm:pt modelId="{80CAD46A-832F-49EB-90F0-2C63527A142D}" type="sibTrans" cxnId="{1A4E0D13-C541-4778-A08A-0BB772237853}">
      <dgm:prSet/>
      <dgm:spPr/>
      <dgm:t>
        <a:bodyPr/>
        <a:lstStyle/>
        <a:p>
          <a:endParaRPr lang="ru-RU"/>
        </a:p>
      </dgm:t>
    </dgm:pt>
    <dgm:pt modelId="{6524167E-789D-4FB8-BAD1-2712718326AB}">
      <dgm:prSet phldrT="[Текст]"/>
      <dgm:spPr/>
      <dgm:t>
        <a:bodyPr/>
        <a:lstStyle/>
        <a:p>
          <a:r>
            <a:rPr lang="en-US" dirty="0"/>
            <a:t>______________</a:t>
          </a:r>
          <a:endParaRPr lang="ru-RU" dirty="0"/>
        </a:p>
      </dgm:t>
    </dgm:pt>
    <dgm:pt modelId="{CE369C96-58D6-49C6-BD88-4EB66D78E6DA}" type="parTrans" cxnId="{7F723CAB-6F9D-4FAF-9F3B-370216C0A571}">
      <dgm:prSet/>
      <dgm:spPr/>
      <dgm:t>
        <a:bodyPr/>
        <a:lstStyle/>
        <a:p>
          <a:endParaRPr lang="ru-RU"/>
        </a:p>
      </dgm:t>
    </dgm:pt>
    <dgm:pt modelId="{D3243587-AAD3-4415-84B8-18DB9DB1A80D}" type="sibTrans" cxnId="{7F723CAB-6F9D-4FAF-9F3B-370216C0A571}">
      <dgm:prSet/>
      <dgm:spPr/>
      <dgm:t>
        <a:bodyPr/>
        <a:lstStyle/>
        <a:p>
          <a:endParaRPr lang="ru-RU"/>
        </a:p>
      </dgm:t>
    </dgm:pt>
    <dgm:pt modelId="{4C18D34D-35F6-4CC9-9131-F7B810ABBE76}">
      <dgm:prSet phldrT="[Текст]"/>
      <dgm:spPr/>
      <dgm:t>
        <a:bodyPr/>
        <a:lstStyle/>
        <a:p>
          <a:r>
            <a:rPr lang="en-US" dirty="0"/>
            <a:t>______________</a:t>
          </a:r>
          <a:endParaRPr lang="ru-RU" dirty="0"/>
        </a:p>
      </dgm:t>
    </dgm:pt>
    <dgm:pt modelId="{384ACA93-9FEA-41E5-B4AE-7B2101E2936A}" type="parTrans" cxnId="{AAC8AC9C-5D1E-4AA0-B9AB-B6835B8BA64C}">
      <dgm:prSet/>
      <dgm:spPr/>
      <dgm:t>
        <a:bodyPr/>
        <a:lstStyle/>
        <a:p>
          <a:endParaRPr lang="ru-RU"/>
        </a:p>
      </dgm:t>
    </dgm:pt>
    <dgm:pt modelId="{E3730A18-49F1-4626-A79D-F08DB2ECCA15}" type="sibTrans" cxnId="{AAC8AC9C-5D1E-4AA0-B9AB-B6835B8BA64C}">
      <dgm:prSet/>
      <dgm:spPr/>
      <dgm:t>
        <a:bodyPr/>
        <a:lstStyle/>
        <a:p>
          <a:endParaRPr lang="ru-RU"/>
        </a:p>
      </dgm:t>
    </dgm:pt>
    <dgm:pt modelId="{45BB3048-D331-404A-B0B6-45DABFCE7CEC}">
      <dgm:prSet phldrT="[Текст]"/>
      <dgm:spPr/>
      <dgm:t>
        <a:bodyPr/>
        <a:lstStyle/>
        <a:p>
          <a:r>
            <a:rPr lang="en-US" dirty="0"/>
            <a:t>_______________</a:t>
          </a:r>
          <a:endParaRPr lang="ru-RU" dirty="0"/>
        </a:p>
      </dgm:t>
    </dgm:pt>
    <dgm:pt modelId="{7DCCC93C-A227-4C21-8529-BCEAC9867D9A}" type="parTrans" cxnId="{FA17899C-453D-425A-A376-EC5D80030B98}">
      <dgm:prSet/>
      <dgm:spPr/>
      <dgm:t>
        <a:bodyPr/>
        <a:lstStyle/>
        <a:p>
          <a:endParaRPr lang="ru-RU"/>
        </a:p>
      </dgm:t>
    </dgm:pt>
    <dgm:pt modelId="{2DFFA594-0E7E-426D-8623-110FA37211EE}" type="sibTrans" cxnId="{FA17899C-453D-425A-A376-EC5D80030B98}">
      <dgm:prSet/>
      <dgm:spPr/>
      <dgm:t>
        <a:bodyPr/>
        <a:lstStyle/>
        <a:p>
          <a:endParaRPr lang="ru-RU"/>
        </a:p>
      </dgm:t>
    </dgm:pt>
    <dgm:pt modelId="{9F346B71-C987-4CAC-8A6B-4F402C1437CA}">
      <dgm:prSet/>
      <dgm:spPr/>
      <dgm:t>
        <a:bodyPr/>
        <a:lstStyle/>
        <a:p>
          <a:r>
            <a:rPr lang="en-US" dirty="0"/>
            <a:t>_______________</a:t>
          </a:r>
          <a:endParaRPr lang="ru-RU" dirty="0"/>
        </a:p>
      </dgm:t>
    </dgm:pt>
    <dgm:pt modelId="{DBC635C0-7EA6-4591-99E5-B3A5255E81D4}" type="parTrans" cxnId="{0EE80CFF-804C-4E40-AF6C-17EC5BAEBBA6}">
      <dgm:prSet/>
      <dgm:spPr/>
      <dgm:t>
        <a:bodyPr/>
        <a:lstStyle/>
        <a:p>
          <a:endParaRPr lang="ru-RU"/>
        </a:p>
      </dgm:t>
    </dgm:pt>
    <dgm:pt modelId="{F7DC74A4-969F-4D81-BD7A-CB6967191DFF}" type="sibTrans" cxnId="{0EE80CFF-804C-4E40-AF6C-17EC5BAEBBA6}">
      <dgm:prSet/>
      <dgm:spPr/>
      <dgm:t>
        <a:bodyPr/>
        <a:lstStyle/>
        <a:p>
          <a:endParaRPr lang="ru-RU"/>
        </a:p>
      </dgm:t>
    </dgm:pt>
    <dgm:pt modelId="{51BE1290-19C7-457E-B460-D41579920694}">
      <dgm:prSet/>
      <dgm:spPr/>
      <dgm:t>
        <a:bodyPr/>
        <a:lstStyle/>
        <a:p>
          <a:r>
            <a:rPr lang="en-US" dirty="0"/>
            <a:t>_______________</a:t>
          </a:r>
          <a:endParaRPr lang="ru-RU" dirty="0"/>
        </a:p>
      </dgm:t>
    </dgm:pt>
    <dgm:pt modelId="{3B2F6574-7CA3-4A9A-9881-4EB1536ECAC1}" type="parTrans" cxnId="{9E6723C9-041A-4AD5-9429-465586408E6B}">
      <dgm:prSet/>
      <dgm:spPr/>
      <dgm:t>
        <a:bodyPr/>
        <a:lstStyle/>
        <a:p>
          <a:endParaRPr lang="ru-RU"/>
        </a:p>
      </dgm:t>
    </dgm:pt>
    <dgm:pt modelId="{A39D3E8B-9C90-4D0B-81AD-A8B4D9AE0D7F}" type="sibTrans" cxnId="{9E6723C9-041A-4AD5-9429-465586408E6B}">
      <dgm:prSet/>
      <dgm:spPr/>
      <dgm:t>
        <a:bodyPr/>
        <a:lstStyle/>
        <a:p>
          <a:endParaRPr lang="ru-RU"/>
        </a:p>
      </dgm:t>
    </dgm:pt>
    <dgm:pt modelId="{EC6AB4AA-2543-4C7E-872B-EDCF9ADD4E17}">
      <dgm:prSet/>
      <dgm:spPr/>
      <dgm:t>
        <a:bodyPr/>
        <a:lstStyle/>
        <a:p>
          <a:r>
            <a:rPr lang="en-US" dirty="0"/>
            <a:t>_______________</a:t>
          </a:r>
          <a:endParaRPr lang="ru-RU" dirty="0"/>
        </a:p>
      </dgm:t>
    </dgm:pt>
    <dgm:pt modelId="{CC9ECDE5-1008-4328-9A75-02223221FB49}" type="parTrans" cxnId="{A9FA7D48-0A94-49F2-95CC-45123703C4E2}">
      <dgm:prSet/>
      <dgm:spPr/>
      <dgm:t>
        <a:bodyPr/>
        <a:lstStyle/>
        <a:p>
          <a:endParaRPr lang="ru-RU"/>
        </a:p>
      </dgm:t>
    </dgm:pt>
    <dgm:pt modelId="{3905775B-64EA-49F9-AB5C-9609BFDBE286}" type="sibTrans" cxnId="{A9FA7D48-0A94-49F2-95CC-45123703C4E2}">
      <dgm:prSet/>
      <dgm:spPr/>
      <dgm:t>
        <a:bodyPr/>
        <a:lstStyle/>
        <a:p>
          <a:endParaRPr lang="ru-RU"/>
        </a:p>
      </dgm:t>
    </dgm:pt>
    <dgm:pt modelId="{0358C68E-7D33-4C08-9C4A-4EB8B0A48EF7}" type="pres">
      <dgm:prSet presAssocID="{F1F090FF-E650-4A1F-8629-A0DFB8DB5B76}" presName="Name0" presStyleCnt="0">
        <dgm:presLayoutVars>
          <dgm:dir/>
          <dgm:resizeHandles/>
        </dgm:presLayoutVars>
      </dgm:prSet>
      <dgm:spPr/>
    </dgm:pt>
    <dgm:pt modelId="{B8F3FAA4-2D79-4D4D-8D40-6D743039FA78}" type="pres">
      <dgm:prSet presAssocID="{BFA4F539-B282-4913-B92B-A84B8008BA96}" presName="compNode" presStyleCnt="0"/>
      <dgm:spPr/>
    </dgm:pt>
    <dgm:pt modelId="{CD9659D0-26A7-44AB-93F9-380C6E80B765}" type="pres">
      <dgm:prSet presAssocID="{BFA4F539-B282-4913-B92B-A84B8008BA96}" presName="dummyConnPt" presStyleCnt="0"/>
      <dgm:spPr/>
    </dgm:pt>
    <dgm:pt modelId="{B4C8969C-43B3-41E3-8328-44EEC8BF143B}" type="pres">
      <dgm:prSet presAssocID="{BFA4F539-B282-4913-B92B-A84B8008BA96}" presName="node" presStyleLbl="node1" presStyleIdx="0" presStyleCnt="12" custScaleX="263839">
        <dgm:presLayoutVars>
          <dgm:bulletEnabled val="1"/>
        </dgm:presLayoutVars>
      </dgm:prSet>
      <dgm:spPr/>
    </dgm:pt>
    <dgm:pt modelId="{A771D3FF-162D-4099-8351-5F281F3785B0}" type="pres">
      <dgm:prSet presAssocID="{FA9BD213-054A-4323-8407-470651101735}" presName="sibTrans" presStyleLbl="bgSibTrans2D1" presStyleIdx="0" presStyleCnt="11"/>
      <dgm:spPr/>
    </dgm:pt>
    <dgm:pt modelId="{73679504-27F1-44F1-ADD7-FB9B3D9E9D15}" type="pres">
      <dgm:prSet presAssocID="{FAF8A09A-370C-47B4-ACA3-D5CF9CB5326E}" presName="compNode" presStyleCnt="0"/>
      <dgm:spPr/>
    </dgm:pt>
    <dgm:pt modelId="{F6E54AB0-7F31-41EB-BBA6-AA62E68BEEFD}" type="pres">
      <dgm:prSet presAssocID="{FAF8A09A-370C-47B4-ACA3-D5CF9CB5326E}" presName="dummyConnPt" presStyleCnt="0"/>
      <dgm:spPr/>
    </dgm:pt>
    <dgm:pt modelId="{17F61493-9B78-40B4-8891-93439496EA6D}" type="pres">
      <dgm:prSet presAssocID="{FAF8A09A-370C-47B4-ACA3-D5CF9CB5326E}" presName="node" presStyleLbl="node1" presStyleIdx="1" presStyleCnt="12" custScaleX="263839">
        <dgm:presLayoutVars>
          <dgm:bulletEnabled val="1"/>
        </dgm:presLayoutVars>
      </dgm:prSet>
      <dgm:spPr/>
    </dgm:pt>
    <dgm:pt modelId="{6395C85B-7D10-4D29-B6C8-F189E2E0C7E5}" type="pres">
      <dgm:prSet presAssocID="{53302C47-98FE-44FE-A06A-DC4A271BB79E}" presName="sibTrans" presStyleLbl="bgSibTrans2D1" presStyleIdx="1" presStyleCnt="11"/>
      <dgm:spPr/>
    </dgm:pt>
    <dgm:pt modelId="{31A233E9-7017-434F-A4AE-F91AC72ACEFC}" type="pres">
      <dgm:prSet presAssocID="{775F8AAD-B567-4725-8001-2A2FB612B16B}" presName="compNode" presStyleCnt="0"/>
      <dgm:spPr/>
    </dgm:pt>
    <dgm:pt modelId="{F753EB8F-B833-4C2B-A6A2-2F978366992A}" type="pres">
      <dgm:prSet presAssocID="{775F8AAD-B567-4725-8001-2A2FB612B16B}" presName="dummyConnPt" presStyleCnt="0"/>
      <dgm:spPr/>
    </dgm:pt>
    <dgm:pt modelId="{21C6EF68-54D0-4BE2-9015-79EB5548321F}" type="pres">
      <dgm:prSet presAssocID="{775F8AAD-B567-4725-8001-2A2FB612B16B}" presName="node" presStyleLbl="node1" presStyleIdx="2" presStyleCnt="12" custScaleX="263839">
        <dgm:presLayoutVars>
          <dgm:bulletEnabled val="1"/>
        </dgm:presLayoutVars>
      </dgm:prSet>
      <dgm:spPr/>
    </dgm:pt>
    <dgm:pt modelId="{5567135B-F83A-4D56-B01D-2D12B7A6CD38}" type="pres">
      <dgm:prSet presAssocID="{84C628AA-85D9-4D84-9658-DA2EE505D9C4}" presName="sibTrans" presStyleLbl="bgSibTrans2D1" presStyleIdx="2" presStyleCnt="11"/>
      <dgm:spPr/>
    </dgm:pt>
    <dgm:pt modelId="{0C71BA83-1E50-448B-827A-BD507F51B65C}" type="pres">
      <dgm:prSet presAssocID="{1B705A47-053F-4C8D-9017-18C6B03B550B}" presName="compNode" presStyleCnt="0"/>
      <dgm:spPr/>
    </dgm:pt>
    <dgm:pt modelId="{169FA2BB-084F-4489-BD7E-0316015F8176}" type="pres">
      <dgm:prSet presAssocID="{1B705A47-053F-4C8D-9017-18C6B03B550B}" presName="dummyConnPt" presStyleCnt="0"/>
      <dgm:spPr/>
    </dgm:pt>
    <dgm:pt modelId="{A21B104F-CB4E-4BB9-8D24-6B9B4749173B}" type="pres">
      <dgm:prSet presAssocID="{1B705A47-053F-4C8D-9017-18C6B03B550B}" presName="node" presStyleLbl="node1" presStyleIdx="3" presStyleCnt="12" custScaleX="263839">
        <dgm:presLayoutVars>
          <dgm:bulletEnabled val="1"/>
        </dgm:presLayoutVars>
      </dgm:prSet>
      <dgm:spPr/>
    </dgm:pt>
    <dgm:pt modelId="{3FB7E01E-9FBC-4E59-8065-CBF3DF3C3934}" type="pres">
      <dgm:prSet presAssocID="{ECFC6528-CBB3-41F3-9C20-C036177FB873}" presName="sibTrans" presStyleLbl="bgSibTrans2D1" presStyleIdx="3" presStyleCnt="11"/>
      <dgm:spPr/>
    </dgm:pt>
    <dgm:pt modelId="{4E1E5E55-6C8C-49D9-A20E-F786E6AE7CEE}" type="pres">
      <dgm:prSet presAssocID="{CF6F732E-6DC9-4E2E-B25F-13FAD603575E}" presName="compNode" presStyleCnt="0"/>
      <dgm:spPr/>
    </dgm:pt>
    <dgm:pt modelId="{AFF6D0F6-242B-4A2A-BDE9-083159BD2A1A}" type="pres">
      <dgm:prSet presAssocID="{CF6F732E-6DC9-4E2E-B25F-13FAD603575E}" presName="dummyConnPt" presStyleCnt="0"/>
      <dgm:spPr/>
    </dgm:pt>
    <dgm:pt modelId="{22A15FF6-AE5D-4FAD-8919-FD59B196DE6D}" type="pres">
      <dgm:prSet presAssocID="{CF6F732E-6DC9-4E2E-B25F-13FAD603575E}" presName="node" presStyleLbl="node1" presStyleIdx="4" presStyleCnt="12" custScaleX="263839">
        <dgm:presLayoutVars>
          <dgm:bulletEnabled val="1"/>
        </dgm:presLayoutVars>
      </dgm:prSet>
      <dgm:spPr/>
    </dgm:pt>
    <dgm:pt modelId="{4B623E8C-7756-4644-BAF1-2A0A86FEF5C2}" type="pres">
      <dgm:prSet presAssocID="{C871E089-12B1-4785-81D5-A3C177EA93B7}" presName="sibTrans" presStyleLbl="bgSibTrans2D1" presStyleIdx="4" presStyleCnt="11"/>
      <dgm:spPr/>
    </dgm:pt>
    <dgm:pt modelId="{24B511C3-6C31-4869-BE00-412D74E91EE1}" type="pres">
      <dgm:prSet presAssocID="{B3613317-CEBF-4942-8882-9614B243A8CB}" presName="compNode" presStyleCnt="0"/>
      <dgm:spPr/>
    </dgm:pt>
    <dgm:pt modelId="{B9FE9E43-32D3-4DEE-A54F-73D7EEFBCB1E}" type="pres">
      <dgm:prSet presAssocID="{B3613317-CEBF-4942-8882-9614B243A8CB}" presName="dummyConnPt" presStyleCnt="0"/>
      <dgm:spPr/>
    </dgm:pt>
    <dgm:pt modelId="{7A64CC82-6400-4DC7-8D70-C837C3826BED}" type="pres">
      <dgm:prSet presAssocID="{B3613317-CEBF-4942-8882-9614B243A8CB}" presName="node" presStyleLbl="node1" presStyleIdx="5" presStyleCnt="12" custScaleX="263839">
        <dgm:presLayoutVars>
          <dgm:bulletEnabled val="1"/>
        </dgm:presLayoutVars>
      </dgm:prSet>
      <dgm:spPr/>
    </dgm:pt>
    <dgm:pt modelId="{0A1FE54B-9D2C-4053-A6DA-5720C812DE22}" type="pres">
      <dgm:prSet presAssocID="{80CAD46A-832F-49EB-90F0-2C63527A142D}" presName="sibTrans" presStyleLbl="bgSibTrans2D1" presStyleIdx="5" presStyleCnt="11"/>
      <dgm:spPr/>
    </dgm:pt>
    <dgm:pt modelId="{47932F48-8C70-4C0D-8481-B92E025A7854}" type="pres">
      <dgm:prSet presAssocID="{6524167E-789D-4FB8-BAD1-2712718326AB}" presName="compNode" presStyleCnt="0"/>
      <dgm:spPr/>
    </dgm:pt>
    <dgm:pt modelId="{C6E21D2A-D99A-4684-AE76-05F229D3B7B0}" type="pres">
      <dgm:prSet presAssocID="{6524167E-789D-4FB8-BAD1-2712718326AB}" presName="dummyConnPt" presStyleCnt="0"/>
      <dgm:spPr/>
    </dgm:pt>
    <dgm:pt modelId="{BADA83BC-5670-414F-9B9B-8D38F2A18217}" type="pres">
      <dgm:prSet presAssocID="{6524167E-789D-4FB8-BAD1-2712718326AB}" presName="node" presStyleLbl="node1" presStyleIdx="6" presStyleCnt="12" custScaleX="263839">
        <dgm:presLayoutVars>
          <dgm:bulletEnabled val="1"/>
        </dgm:presLayoutVars>
      </dgm:prSet>
      <dgm:spPr/>
    </dgm:pt>
    <dgm:pt modelId="{52683C02-BD6C-4251-9798-4B46CDA71AAC}" type="pres">
      <dgm:prSet presAssocID="{D3243587-AAD3-4415-84B8-18DB9DB1A80D}" presName="sibTrans" presStyleLbl="bgSibTrans2D1" presStyleIdx="6" presStyleCnt="11"/>
      <dgm:spPr/>
    </dgm:pt>
    <dgm:pt modelId="{116256C8-447A-455D-B180-E2D967DA076D}" type="pres">
      <dgm:prSet presAssocID="{4C18D34D-35F6-4CC9-9131-F7B810ABBE76}" presName="compNode" presStyleCnt="0"/>
      <dgm:spPr/>
    </dgm:pt>
    <dgm:pt modelId="{0B2D46C1-7BE3-4890-BE5E-8833F19205E4}" type="pres">
      <dgm:prSet presAssocID="{4C18D34D-35F6-4CC9-9131-F7B810ABBE76}" presName="dummyConnPt" presStyleCnt="0"/>
      <dgm:spPr/>
    </dgm:pt>
    <dgm:pt modelId="{48F594C2-8FCD-4BE5-8129-C158E0AD6B1E}" type="pres">
      <dgm:prSet presAssocID="{4C18D34D-35F6-4CC9-9131-F7B810ABBE76}" presName="node" presStyleLbl="node1" presStyleIdx="7" presStyleCnt="12" custScaleX="263839">
        <dgm:presLayoutVars>
          <dgm:bulletEnabled val="1"/>
        </dgm:presLayoutVars>
      </dgm:prSet>
      <dgm:spPr/>
    </dgm:pt>
    <dgm:pt modelId="{ACDA1F92-1106-48DB-B593-BD551B62C7DA}" type="pres">
      <dgm:prSet presAssocID="{E3730A18-49F1-4626-A79D-F08DB2ECCA15}" presName="sibTrans" presStyleLbl="bgSibTrans2D1" presStyleIdx="7" presStyleCnt="11"/>
      <dgm:spPr/>
    </dgm:pt>
    <dgm:pt modelId="{EB75B493-CAF1-4273-89E8-5A2E62F55051}" type="pres">
      <dgm:prSet presAssocID="{45BB3048-D331-404A-B0B6-45DABFCE7CEC}" presName="compNode" presStyleCnt="0"/>
      <dgm:spPr/>
    </dgm:pt>
    <dgm:pt modelId="{761ED5D6-A84F-431A-B6BF-503A8B65C195}" type="pres">
      <dgm:prSet presAssocID="{45BB3048-D331-404A-B0B6-45DABFCE7CEC}" presName="dummyConnPt" presStyleCnt="0"/>
      <dgm:spPr/>
    </dgm:pt>
    <dgm:pt modelId="{8DE581BD-AC8E-432D-BF03-3CA606402CDC}" type="pres">
      <dgm:prSet presAssocID="{45BB3048-D331-404A-B0B6-45DABFCE7CEC}" presName="node" presStyleLbl="node1" presStyleIdx="8" presStyleCnt="12" custScaleX="263839">
        <dgm:presLayoutVars>
          <dgm:bulletEnabled val="1"/>
        </dgm:presLayoutVars>
      </dgm:prSet>
      <dgm:spPr/>
    </dgm:pt>
    <dgm:pt modelId="{10336850-AA68-437C-98CE-5FFAD8902C3F}" type="pres">
      <dgm:prSet presAssocID="{2DFFA594-0E7E-426D-8623-110FA37211EE}" presName="sibTrans" presStyleLbl="bgSibTrans2D1" presStyleIdx="8" presStyleCnt="11"/>
      <dgm:spPr/>
    </dgm:pt>
    <dgm:pt modelId="{149C9A4B-A58C-43E4-817E-AA89E77D579B}" type="pres">
      <dgm:prSet presAssocID="{9F346B71-C987-4CAC-8A6B-4F402C1437CA}" presName="compNode" presStyleCnt="0"/>
      <dgm:spPr/>
    </dgm:pt>
    <dgm:pt modelId="{7B5747CE-57CC-4FD7-BE50-A738D9A35BCF}" type="pres">
      <dgm:prSet presAssocID="{9F346B71-C987-4CAC-8A6B-4F402C1437CA}" presName="dummyConnPt" presStyleCnt="0"/>
      <dgm:spPr/>
    </dgm:pt>
    <dgm:pt modelId="{10BF9AA1-861E-4B66-96D4-06A4BD5D6586}" type="pres">
      <dgm:prSet presAssocID="{9F346B71-C987-4CAC-8A6B-4F402C1437CA}" presName="node" presStyleLbl="node1" presStyleIdx="9" presStyleCnt="12" custScaleX="267890">
        <dgm:presLayoutVars>
          <dgm:bulletEnabled val="1"/>
        </dgm:presLayoutVars>
      </dgm:prSet>
      <dgm:spPr/>
    </dgm:pt>
    <dgm:pt modelId="{DEDA71E3-2D70-44C8-B6A5-D3D83DCBE73B}" type="pres">
      <dgm:prSet presAssocID="{F7DC74A4-969F-4D81-BD7A-CB6967191DFF}" presName="sibTrans" presStyleLbl="bgSibTrans2D1" presStyleIdx="9" presStyleCnt="11"/>
      <dgm:spPr/>
    </dgm:pt>
    <dgm:pt modelId="{2B8552AB-A4F1-43F3-A57E-37789FB6D728}" type="pres">
      <dgm:prSet presAssocID="{51BE1290-19C7-457E-B460-D41579920694}" presName="compNode" presStyleCnt="0"/>
      <dgm:spPr/>
    </dgm:pt>
    <dgm:pt modelId="{DF17A86C-2B2D-49E0-8288-0E1A5609B632}" type="pres">
      <dgm:prSet presAssocID="{51BE1290-19C7-457E-B460-D41579920694}" presName="dummyConnPt" presStyleCnt="0"/>
      <dgm:spPr/>
    </dgm:pt>
    <dgm:pt modelId="{B47EA057-0DAF-455B-B7EB-E9A465590E45}" type="pres">
      <dgm:prSet presAssocID="{51BE1290-19C7-457E-B460-D41579920694}" presName="node" presStyleLbl="node1" presStyleIdx="10" presStyleCnt="12" custScaleX="267890">
        <dgm:presLayoutVars>
          <dgm:bulletEnabled val="1"/>
        </dgm:presLayoutVars>
      </dgm:prSet>
      <dgm:spPr/>
    </dgm:pt>
    <dgm:pt modelId="{A467204E-C1B5-4CDD-B564-FE2FA56E3784}" type="pres">
      <dgm:prSet presAssocID="{A39D3E8B-9C90-4D0B-81AD-A8B4D9AE0D7F}" presName="sibTrans" presStyleLbl="bgSibTrans2D1" presStyleIdx="10" presStyleCnt="11"/>
      <dgm:spPr/>
    </dgm:pt>
    <dgm:pt modelId="{9E14513A-C3B8-4C80-BA6D-33B1E01334D9}" type="pres">
      <dgm:prSet presAssocID="{EC6AB4AA-2543-4C7E-872B-EDCF9ADD4E17}" presName="compNode" presStyleCnt="0"/>
      <dgm:spPr/>
    </dgm:pt>
    <dgm:pt modelId="{32FDF79F-7641-405C-853C-007CA71AD90B}" type="pres">
      <dgm:prSet presAssocID="{EC6AB4AA-2543-4C7E-872B-EDCF9ADD4E17}" presName="dummyConnPt" presStyleCnt="0"/>
      <dgm:spPr/>
    </dgm:pt>
    <dgm:pt modelId="{48E091ED-4B98-4AC8-93FD-260C05BD7FC0}" type="pres">
      <dgm:prSet presAssocID="{EC6AB4AA-2543-4C7E-872B-EDCF9ADD4E17}" presName="node" presStyleLbl="node1" presStyleIdx="11" presStyleCnt="12" custScaleX="265229">
        <dgm:presLayoutVars>
          <dgm:bulletEnabled val="1"/>
        </dgm:presLayoutVars>
      </dgm:prSet>
      <dgm:spPr/>
    </dgm:pt>
  </dgm:ptLst>
  <dgm:cxnLst>
    <dgm:cxn modelId="{4FDFC302-2ECB-4080-B0F0-E43A163BFE95}" type="presOf" srcId="{80CAD46A-832F-49EB-90F0-2C63527A142D}" destId="{0A1FE54B-9D2C-4053-A6DA-5720C812DE22}" srcOrd="0" destOrd="0" presId="urn:microsoft.com/office/officeart/2005/8/layout/bProcess4"/>
    <dgm:cxn modelId="{5A2E7103-579D-4AEC-B825-546580144835}" type="presOf" srcId="{4C18D34D-35F6-4CC9-9131-F7B810ABBE76}" destId="{48F594C2-8FCD-4BE5-8129-C158E0AD6B1E}" srcOrd="0" destOrd="0" presId="urn:microsoft.com/office/officeart/2005/8/layout/bProcess4"/>
    <dgm:cxn modelId="{D248FD06-3255-4233-BC94-AA871CF5CF5F}" type="presOf" srcId="{6524167E-789D-4FB8-BAD1-2712718326AB}" destId="{BADA83BC-5670-414F-9B9B-8D38F2A18217}" srcOrd="0" destOrd="0" presId="urn:microsoft.com/office/officeart/2005/8/layout/bProcess4"/>
    <dgm:cxn modelId="{1A4E0D13-C541-4778-A08A-0BB772237853}" srcId="{F1F090FF-E650-4A1F-8629-A0DFB8DB5B76}" destId="{B3613317-CEBF-4942-8882-9614B243A8CB}" srcOrd="5" destOrd="0" parTransId="{72AD1701-2181-45E4-9665-6FDB1E320EDB}" sibTransId="{80CAD46A-832F-49EB-90F0-2C63527A142D}"/>
    <dgm:cxn modelId="{A1910C1A-C97D-458C-BAFD-F68995107BA7}" type="presOf" srcId="{F7DC74A4-969F-4D81-BD7A-CB6967191DFF}" destId="{DEDA71E3-2D70-44C8-B6A5-D3D83DCBE73B}" srcOrd="0" destOrd="0" presId="urn:microsoft.com/office/officeart/2005/8/layout/bProcess4"/>
    <dgm:cxn modelId="{50BA712C-F46F-49EE-9244-FE8A9C899A86}" type="presOf" srcId="{775F8AAD-B567-4725-8001-2A2FB612B16B}" destId="{21C6EF68-54D0-4BE2-9015-79EB5548321F}" srcOrd="0" destOrd="0" presId="urn:microsoft.com/office/officeart/2005/8/layout/bProcess4"/>
    <dgm:cxn modelId="{E1D1CA30-39DB-407C-8E22-7947DB3A3FB5}" srcId="{F1F090FF-E650-4A1F-8629-A0DFB8DB5B76}" destId="{CF6F732E-6DC9-4E2E-B25F-13FAD603575E}" srcOrd="4" destOrd="0" parTransId="{1238C386-EEBA-424D-843E-64EDEB7003C6}" sibTransId="{C871E089-12B1-4785-81D5-A3C177EA93B7}"/>
    <dgm:cxn modelId="{478DD333-702A-41EB-AE6C-C65775387BFC}" type="presOf" srcId="{1B705A47-053F-4C8D-9017-18C6B03B550B}" destId="{A21B104F-CB4E-4BB9-8D24-6B9B4749173B}" srcOrd="0" destOrd="0" presId="urn:microsoft.com/office/officeart/2005/8/layout/bProcess4"/>
    <dgm:cxn modelId="{75B0853C-E672-447D-A635-32E50AF656A0}" type="presOf" srcId="{CF6F732E-6DC9-4E2E-B25F-13FAD603575E}" destId="{22A15FF6-AE5D-4FAD-8919-FD59B196DE6D}" srcOrd="0" destOrd="0" presId="urn:microsoft.com/office/officeart/2005/8/layout/bProcess4"/>
    <dgm:cxn modelId="{D78F7A40-CD69-48E1-8270-FBA1D23E1740}" type="presOf" srcId="{EC6AB4AA-2543-4C7E-872B-EDCF9ADD4E17}" destId="{48E091ED-4B98-4AC8-93FD-260C05BD7FC0}" srcOrd="0" destOrd="0" presId="urn:microsoft.com/office/officeart/2005/8/layout/bProcess4"/>
    <dgm:cxn modelId="{70E1D341-7ABB-4FFA-B2F3-D2ADC3916FCD}" type="presOf" srcId="{ECFC6528-CBB3-41F3-9C20-C036177FB873}" destId="{3FB7E01E-9FBC-4E59-8065-CBF3DF3C3934}" srcOrd="0" destOrd="0" presId="urn:microsoft.com/office/officeart/2005/8/layout/bProcess4"/>
    <dgm:cxn modelId="{E68D1A47-BDC1-4A1B-833D-5DAD73B7643A}" srcId="{F1F090FF-E650-4A1F-8629-A0DFB8DB5B76}" destId="{FAF8A09A-370C-47B4-ACA3-D5CF9CB5326E}" srcOrd="1" destOrd="0" parTransId="{0888DAFE-BFB3-4B7C-AA51-51D4DB761D1A}" sibTransId="{53302C47-98FE-44FE-A06A-DC4A271BB79E}"/>
    <dgm:cxn modelId="{56B7B067-8EDF-4A96-BE53-A386E4BBB7E3}" type="presOf" srcId="{BFA4F539-B282-4913-B92B-A84B8008BA96}" destId="{B4C8969C-43B3-41E3-8328-44EEC8BF143B}" srcOrd="0" destOrd="0" presId="urn:microsoft.com/office/officeart/2005/8/layout/bProcess4"/>
    <dgm:cxn modelId="{A9FA7D48-0A94-49F2-95CC-45123703C4E2}" srcId="{F1F090FF-E650-4A1F-8629-A0DFB8DB5B76}" destId="{EC6AB4AA-2543-4C7E-872B-EDCF9ADD4E17}" srcOrd="11" destOrd="0" parTransId="{CC9ECDE5-1008-4328-9A75-02223221FB49}" sibTransId="{3905775B-64EA-49F9-AB5C-9609BFDBE286}"/>
    <dgm:cxn modelId="{760D8554-D749-4BAC-8F0D-327EAAD8191A}" type="presOf" srcId="{F1F090FF-E650-4A1F-8629-A0DFB8DB5B76}" destId="{0358C68E-7D33-4C08-9C4A-4EB8B0A48EF7}" srcOrd="0" destOrd="0" presId="urn:microsoft.com/office/officeart/2005/8/layout/bProcess4"/>
    <dgm:cxn modelId="{E28DD35A-706D-4F86-98A3-1D78B86890B8}" srcId="{F1F090FF-E650-4A1F-8629-A0DFB8DB5B76}" destId="{BFA4F539-B282-4913-B92B-A84B8008BA96}" srcOrd="0" destOrd="0" parTransId="{B53B9D0C-7BA5-4AC2-A249-6BA040F4EDF6}" sibTransId="{FA9BD213-054A-4323-8407-470651101735}"/>
    <dgm:cxn modelId="{F5C57F81-E5BB-42C2-A1A2-8CCF4D379C1A}" type="presOf" srcId="{B3613317-CEBF-4942-8882-9614B243A8CB}" destId="{7A64CC82-6400-4DC7-8D70-C837C3826BED}" srcOrd="0" destOrd="0" presId="urn:microsoft.com/office/officeart/2005/8/layout/bProcess4"/>
    <dgm:cxn modelId="{6500B690-BE24-4C3B-908D-5749BEACE694}" type="presOf" srcId="{C871E089-12B1-4785-81D5-A3C177EA93B7}" destId="{4B623E8C-7756-4644-BAF1-2A0A86FEF5C2}" srcOrd="0" destOrd="0" presId="urn:microsoft.com/office/officeart/2005/8/layout/bProcess4"/>
    <dgm:cxn modelId="{FA17899C-453D-425A-A376-EC5D80030B98}" srcId="{F1F090FF-E650-4A1F-8629-A0DFB8DB5B76}" destId="{45BB3048-D331-404A-B0B6-45DABFCE7CEC}" srcOrd="8" destOrd="0" parTransId="{7DCCC93C-A227-4C21-8529-BCEAC9867D9A}" sibTransId="{2DFFA594-0E7E-426D-8623-110FA37211EE}"/>
    <dgm:cxn modelId="{AAC8AC9C-5D1E-4AA0-B9AB-B6835B8BA64C}" srcId="{F1F090FF-E650-4A1F-8629-A0DFB8DB5B76}" destId="{4C18D34D-35F6-4CC9-9131-F7B810ABBE76}" srcOrd="7" destOrd="0" parTransId="{384ACA93-9FEA-41E5-B4AE-7B2101E2936A}" sibTransId="{E3730A18-49F1-4626-A79D-F08DB2ECCA15}"/>
    <dgm:cxn modelId="{0D004D9E-F40D-453E-86AF-465EC8CDAC86}" type="presOf" srcId="{E3730A18-49F1-4626-A79D-F08DB2ECCA15}" destId="{ACDA1F92-1106-48DB-B593-BD551B62C7DA}" srcOrd="0" destOrd="0" presId="urn:microsoft.com/office/officeart/2005/8/layout/bProcess4"/>
    <dgm:cxn modelId="{3FD137A0-36F1-4401-B714-1B67BB8652A1}" srcId="{F1F090FF-E650-4A1F-8629-A0DFB8DB5B76}" destId="{1B705A47-053F-4C8D-9017-18C6B03B550B}" srcOrd="3" destOrd="0" parTransId="{DD2BC981-4CE3-4444-AA7E-EB0825D91CF3}" sibTransId="{ECFC6528-CBB3-41F3-9C20-C036177FB873}"/>
    <dgm:cxn modelId="{ABA4B0A3-AA34-4890-B956-49EE45FF1E98}" type="presOf" srcId="{51BE1290-19C7-457E-B460-D41579920694}" destId="{B47EA057-0DAF-455B-B7EB-E9A465590E45}" srcOrd="0" destOrd="0" presId="urn:microsoft.com/office/officeart/2005/8/layout/bProcess4"/>
    <dgm:cxn modelId="{7F723CAB-6F9D-4FAF-9F3B-370216C0A571}" srcId="{F1F090FF-E650-4A1F-8629-A0DFB8DB5B76}" destId="{6524167E-789D-4FB8-BAD1-2712718326AB}" srcOrd="6" destOrd="0" parTransId="{CE369C96-58D6-49C6-BD88-4EB66D78E6DA}" sibTransId="{D3243587-AAD3-4415-84B8-18DB9DB1A80D}"/>
    <dgm:cxn modelId="{48BF22AE-4294-484A-9A8E-3BAC975F5DDE}" type="presOf" srcId="{53302C47-98FE-44FE-A06A-DC4A271BB79E}" destId="{6395C85B-7D10-4D29-B6C8-F189E2E0C7E5}" srcOrd="0" destOrd="0" presId="urn:microsoft.com/office/officeart/2005/8/layout/bProcess4"/>
    <dgm:cxn modelId="{BDE885C7-81C6-4012-B3DE-D55FFE6D2EC9}" type="presOf" srcId="{2DFFA594-0E7E-426D-8623-110FA37211EE}" destId="{10336850-AA68-437C-98CE-5FFAD8902C3F}" srcOrd="0" destOrd="0" presId="urn:microsoft.com/office/officeart/2005/8/layout/bProcess4"/>
    <dgm:cxn modelId="{9E6723C9-041A-4AD5-9429-465586408E6B}" srcId="{F1F090FF-E650-4A1F-8629-A0DFB8DB5B76}" destId="{51BE1290-19C7-457E-B460-D41579920694}" srcOrd="10" destOrd="0" parTransId="{3B2F6574-7CA3-4A9A-9881-4EB1536ECAC1}" sibTransId="{A39D3E8B-9C90-4D0B-81AD-A8B4D9AE0D7F}"/>
    <dgm:cxn modelId="{4C98FAD0-2E38-4582-823D-460B35B9E980}" type="presOf" srcId="{9F346B71-C987-4CAC-8A6B-4F402C1437CA}" destId="{10BF9AA1-861E-4B66-96D4-06A4BD5D6586}" srcOrd="0" destOrd="0" presId="urn:microsoft.com/office/officeart/2005/8/layout/bProcess4"/>
    <dgm:cxn modelId="{745077DB-460B-4241-84AA-D178A3BCFB8A}" type="presOf" srcId="{84C628AA-85D9-4D84-9658-DA2EE505D9C4}" destId="{5567135B-F83A-4D56-B01D-2D12B7A6CD38}" srcOrd="0" destOrd="0" presId="urn:microsoft.com/office/officeart/2005/8/layout/bProcess4"/>
    <dgm:cxn modelId="{6AA00EE6-DDA1-4B6D-A8F3-33F05D509698}" type="presOf" srcId="{45BB3048-D331-404A-B0B6-45DABFCE7CEC}" destId="{8DE581BD-AC8E-432D-BF03-3CA606402CDC}" srcOrd="0" destOrd="0" presId="urn:microsoft.com/office/officeart/2005/8/layout/bProcess4"/>
    <dgm:cxn modelId="{F7620BE7-BC91-40AC-8AD1-658CA9C91689}" type="presOf" srcId="{FAF8A09A-370C-47B4-ACA3-D5CF9CB5326E}" destId="{17F61493-9B78-40B4-8891-93439496EA6D}" srcOrd="0" destOrd="0" presId="urn:microsoft.com/office/officeart/2005/8/layout/bProcess4"/>
    <dgm:cxn modelId="{021ABBE7-CEB9-4B94-9AB3-EC35174E639F}" type="presOf" srcId="{FA9BD213-054A-4323-8407-470651101735}" destId="{A771D3FF-162D-4099-8351-5F281F3785B0}" srcOrd="0" destOrd="0" presId="urn:microsoft.com/office/officeart/2005/8/layout/bProcess4"/>
    <dgm:cxn modelId="{618DB7E8-965E-42E3-8945-C95BE4179578}" type="presOf" srcId="{A39D3E8B-9C90-4D0B-81AD-A8B4D9AE0D7F}" destId="{A467204E-C1B5-4CDD-B564-FE2FA56E3784}" srcOrd="0" destOrd="0" presId="urn:microsoft.com/office/officeart/2005/8/layout/bProcess4"/>
    <dgm:cxn modelId="{89D2D6EC-325E-4445-AE59-5578AAE19EA7}" type="presOf" srcId="{D3243587-AAD3-4415-84B8-18DB9DB1A80D}" destId="{52683C02-BD6C-4251-9798-4B46CDA71AAC}" srcOrd="0" destOrd="0" presId="urn:microsoft.com/office/officeart/2005/8/layout/bProcess4"/>
    <dgm:cxn modelId="{6DBAC1FD-A18D-426F-A921-B59B61A43324}" srcId="{F1F090FF-E650-4A1F-8629-A0DFB8DB5B76}" destId="{775F8AAD-B567-4725-8001-2A2FB612B16B}" srcOrd="2" destOrd="0" parTransId="{3166D4F8-E0E5-44FD-A544-DCAF3FFD517B}" sibTransId="{84C628AA-85D9-4D84-9658-DA2EE505D9C4}"/>
    <dgm:cxn modelId="{0EE80CFF-804C-4E40-AF6C-17EC5BAEBBA6}" srcId="{F1F090FF-E650-4A1F-8629-A0DFB8DB5B76}" destId="{9F346B71-C987-4CAC-8A6B-4F402C1437CA}" srcOrd="9" destOrd="0" parTransId="{DBC635C0-7EA6-4591-99E5-B3A5255E81D4}" sibTransId="{F7DC74A4-969F-4D81-BD7A-CB6967191DFF}"/>
    <dgm:cxn modelId="{73D81217-9DB3-4B66-9454-043C7C3DFCDC}" type="presParOf" srcId="{0358C68E-7D33-4C08-9C4A-4EB8B0A48EF7}" destId="{B8F3FAA4-2D79-4D4D-8D40-6D743039FA78}" srcOrd="0" destOrd="0" presId="urn:microsoft.com/office/officeart/2005/8/layout/bProcess4"/>
    <dgm:cxn modelId="{0F564470-C89B-4721-841D-F140AEBB74C7}" type="presParOf" srcId="{B8F3FAA4-2D79-4D4D-8D40-6D743039FA78}" destId="{CD9659D0-26A7-44AB-93F9-380C6E80B765}" srcOrd="0" destOrd="0" presId="urn:microsoft.com/office/officeart/2005/8/layout/bProcess4"/>
    <dgm:cxn modelId="{5A1A094C-5EB9-4545-8D64-49AC4E2BA17B}" type="presParOf" srcId="{B8F3FAA4-2D79-4D4D-8D40-6D743039FA78}" destId="{B4C8969C-43B3-41E3-8328-44EEC8BF143B}" srcOrd="1" destOrd="0" presId="urn:microsoft.com/office/officeart/2005/8/layout/bProcess4"/>
    <dgm:cxn modelId="{6D350CB7-2A1C-4AC2-BAAC-931811CB4B95}" type="presParOf" srcId="{0358C68E-7D33-4C08-9C4A-4EB8B0A48EF7}" destId="{A771D3FF-162D-4099-8351-5F281F3785B0}" srcOrd="1" destOrd="0" presId="urn:microsoft.com/office/officeart/2005/8/layout/bProcess4"/>
    <dgm:cxn modelId="{CA37B31A-6715-47BF-8903-290EE4246C69}" type="presParOf" srcId="{0358C68E-7D33-4C08-9C4A-4EB8B0A48EF7}" destId="{73679504-27F1-44F1-ADD7-FB9B3D9E9D15}" srcOrd="2" destOrd="0" presId="urn:microsoft.com/office/officeart/2005/8/layout/bProcess4"/>
    <dgm:cxn modelId="{4224DE5C-7174-4068-9509-DE31D2FDDB34}" type="presParOf" srcId="{73679504-27F1-44F1-ADD7-FB9B3D9E9D15}" destId="{F6E54AB0-7F31-41EB-BBA6-AA62E68BEEFD}" srcOrd="0" destOrd="0" presId="urn:microsoft.com/office/officeart/2005/8/layout/bProcess4"/>
    <dgm:cxn modelId="{B7B3E212-2E8B-40DF-89B2-7EEBF308281C}" type="presParOf" srcId="{73679504-27F1-44F1-ADD7-FB9B3D9E9D15}" destId="{17F61493-9B78-40B4-8891-93439496EA6D}" srcOrd="1" destOrd="0" presId="urn:microsoft.com/office/officeart/2005/8/layout/bProcess4"/>
    <dgm:cxn modelId="{60EEF2B1-FF2C-4C2C-9BB8-7C71A3FD3A4F}" type="presParOf" srcId="{0358C68E-7D33-4C08-9C4A-4EB8B0A48EF7}" destId="{6395C85B-7D10-4D29-B6C8-F189E2E0C7E5}" srcOrd="3" destOrd="0" presId="urn:microsoft.com/office/officeart/2005/8/layout/bProcess4"/>
    <dgm:cxn modelId="{3B79A530-A2F6-4777-86F0-10D899035C6E}" type="presParOf" srcId="{0358C68E-7D33-4C08-9C4A-4EB8B0A48EF7}" destId="{31A233E9-7017-434F-A4AE-F91AC72ACEFC}" srcOrd="4" destOrd="0" presId="urn:microsoft.com/office/officeart/2005/8/layout/bProcess4"/>
    <dgm:cxn modelId="{3B207061-974D-49AF-A5E2-560691E410ED}" type="presParOf" srcId="{31A233E9-7017-434F-A4AE-F91AC72ACEFC}" destId="{F753EB8F-B833-4C2B-A6A2-2F978366992A}" srcOrd="0" destOrd="0" presId="urn:microsoft.com/office/officeart/2005/8/layout/bProcess4"/>
    <dgm:cxn modelId="{00727929-49D8-4E3D-B81B-3C2DAFBEE8C8}" type="presParOf" srcId="{31A233E9-7017-434F-A4AE-F91AC72ACEFC}" destId="{21C6EF68-54D0-4BE2-9015-79EB5548321F}" srcOrd="1" destOrd="0" presId="urn:microsoft.com/office/officeart/2005/8/layout/bProcess4"/>
    <dgm:cxn modelId="{FA04FCE1-248E-49F8-8853-A8578BB7DF0F}" type="presParOf" srcId="{0358C68E-7D33-4C08-9C4A-4EB8B0A48EF7}" destId="{5567135B-F83A-4D56-B01D-2D12B7A6CD38}" srcOrd="5" destOrd="0" presId="urn:microsoft.com/office/officeart/2005/8/layout/bProcess4"/>
    <dgm:cxn modelId="{38C4C93D-27B9-4254-893E-DD4D90EC7744}" type="presParOf" srcId="{0358C68E-7D33-4C08-9C4A-4EB8B0A48EF7}" destId="{0C71BA83-1E50-448B-827A-BD507F51B65C}" srcOrd="6" destOrd="0" presId="urn:microsoft.com/office/officeart/2005/8/layout/bProcess4"/>
    <dgm:cxn modelId="{63976C25-02E7-4B66-AB82-8F1CA385CCFD}" type="presParOf" srcId="{0C71BA83-1E50-448B-827A-BD507F51B65C}" destId="{169FA2BB-084F-4489-BD7E-0316015F8176}" srcOrd="0" destOrd="0" presId="urn:microsoft.com/office/officeart/2005/8/layout/bProcess4"/>
    <dgm:cxn modelId="{FDCB7AD3-FFF1-4A7A-B427-07B39DC1A047}" type="presParOf" srcId="{0C71BA83-1E50-448B-827A-BD507F51B65C}" destId="{A21B104F-CB4E-4BB9-8D24-6B9B4749173B}" srcOrd="1" destOrd="0" presId="urn:microsoft.com/office/officeart/2005/8/layout/bProcess4"/>
    <dgm:cxn modelId="{79D971C5-7722-4EA9-948D-09D1BE96B00B}" type="presParOf" srcId="{0358C68E-7D33-4C08-9C4A-4EB8B0A48EF7}" destId="{3FB7E01E-9FBC-4E59-8065-CBF3DF3C3934}" srcOrd="7" destOrd="0" presId="urn:microsoft.com/office/officeart/2005/8/layout/bProcess4"/>
    <dgm:cxn modelId="{9380B0FE-431B-468E-98C0-79B4C1694205}" type="presParOf" srcId="{0358C68E-7D33-4C08-9C4A-4EB8B0A48EF7}" destId="{4E1E5E55-6C8C-49D9-A20E-F786E6AE7CEE}" srcOrd="8" destOrd="0" presId="urn:microsoft.com/office/officeart/2005/8/layout/bProcess4"/>
    <dgm:cxn modelId="{A54749D9-8C99-4BF1-AC16-9BF41D4A296E}" type="presParOf" srcId="{4E1E5E55-6C8C-49D9-A20E-F786E6AE7CEE}" destId="{AFF6D0F6-242B-4A2A-BDE9-083159BD2A1A}" srcOrd="0" destOrd="0" presId="urn:microsoft.com/office/officeart/2005/8/layout/bProcess4"/>
    <dgm:cxn modelId="{7F63ED70-E4E4-47BE-B2F5-5DC884169DDE}" type="presParOf" srcId="{4E1E5E55-6C8C-49D9-A20E-F786E6AE7CEE}" destId="{22A15FF6-AE5D-4FAD-8919-FD59B196DE6D}" srcOrd="1" destOrd="0" presId="urn:microsoft.com/office/officeart/2005/8/layout/bProcess4"/>
    <dgm:cxn modelId="{E58BAFB4-0227-4981-826E-36CB9234E436}" type="presParOf" srcId="{0358C68E-7D33-4C08-9C4A-4EB8B0A48EF7}" destId="{4B623E8C-7756-4644-BAF1-2A0A86FEF5C2}" srcOrd="9" destOrd="0" presId="urn:microsoft.com/office/officeart/2005/8/layout/bProcess4"/>
    <dgm:cxn modelId="{C8B199A2-A6E7-42C1-BEF0-B16E60F558E5}" type="presParOf" srcId="{0358C68E-7D33-4C08-9C4A-4EB8B0A48EF7}" destId="{24B511C3-6C31-4869-BE00-412D74E91EE1}" srcOrd="10" destOrd="0" presId="urn:microsoft.com/office/officeart/2005/8/layout/bProcess4"/>
    <dgm:cxn modelId="{182DF736-4120-4C8E-B97A-14BB81DDE279}" type="presParOf" srcId="{24B511C3-6C31-4869-BE00-412D74E91EE1}" destId="{B9FE9E43-32D3-4DEE-A54F-73D7EEFBCB1E}" srcOrd="0" destOrd="0" presId="urn:microsoft.com/office/officeart/2005/8/layout/bProcess4"/>
    <dgm:cxn modelId="{3D3477AF-8316-491A-A379-6753535DC112}" type="presParOf" srcId="{24B511C3-6C31-4869-BE00-412D74E91EE1}" destId="{7A64CC82-6400-4DC7-8D70-C837C3826BED}" srcOrd="1" destOrd="0" presId="urn:microsoft.com/office/officeart/2005/8/layout/bProcess4"/>
    <dgm:cxn modelId="{9717AD50-B4A9-461E-8D0B-2119D26E21CE}" type="presParOf" srcId="{0358C68E-7D33-4C08-9C4A-4EB8B0A48EF7}" destId="{0A1FE54B-9D2C-4053-A6DA-5720C812DE22}" srcOrd="11" destOrd="0" presId="urn:microsoft.com/office/officeart/2005/8/layout/bProcess4"/>
    <dgm:cxn modelId="{02F3AF9D-32F5-4FA2-A3F6-A3527461DBEE}" type="presParOf" srcId="{0358C68E-7D33-4C08-9C4A-4EB8B0A48EF7}" destId="{47932F48-8C70-4C0D-8481-B92E025A7854}" srcOrd="12" destOrd="0" presId="urn:microsoft.com/office/officeart/2005/8/layout/bProcess4"/>
    <dgm:cxn modelId="{B97B11FF-DE25-4F93-8C31-A4D013FB6B0A}" type="presParOf" srcId="{47932F48-8C70-4C0D-8481-B92E025A7854}" destId="{C6E21D2A-D99A-4684-AE76-05F229D3B7B0}" srcOrd="0" destOrd="0" presId="urn:microsoft.com/office/officeart/2005/8/layout/bProcess4"/>
    <dgm:cxn modelId="{0E5CEF5C-C5CE-42F5-9140-B7E85F4FBE41}" type="presParOf" srcId="{47932F48-8C70-4C0D-8481-B92E025A7854}" destId="{BADA83BC-5670-414F-9B9B-8D38F2A18217}" srcOrd="1" destOrd="0" presId="urn:microsoft.com/office/officeart/2005/8/layout/bProcess4"/>
    <dgm:cxn modelId="{EDEF4523-6E16-42CD-B96E-D2EC6DA7015B}" type="presParOf" srcId="{0358C68E-7D33-4C08-9C4A-4EB8B0A48EF7}" destId="{52683C02-BD6C-4251-9798-4B46CDA71AAC}" srcOrd="13" destOrd="0" presId="urn:microsoft.com/office/officeart/2005/8/layout/bProcess4"/>
    <dgm:cxn modelId="{365F4531-84F8-4907-B60A-CFCB2BD447C0}" type="presParOf" srcId="{0358C68E-7D33-4C08-9C4A-4EB8B0A48EF7}" destId="{116256C8-447A-455D-B180-E2D967DA076D}" srcOrd="14" destOrd="0" presId="urn:microsoft.com/office/officeart/2005/8/layout/bProcess4"/>
    <dgm:cxn modelId="{76B5B0ED-6197-4C17-B856-684744A611E3}" type="presParOf" srcId="{116256C8-447A-455D-B180-E2D967DA076D}" destId="{0B2D46C1-7BE3-4890-BE5E-8833F19205E4}" srcOrd="0" destOrd="0" presId="urn:microsoft.com/office/officeart/2005/8/layout/bProcess4"/>
    <dgm:cxn modelId="{6D329AC3-E264-49F3-90EF-023C83502FA0}" type="presParOf" srcId="{116256C8-447A-455D-B180-E2D967DA076D}" destId="{48F594C2-8FCD-4BE5-8129-C158E0AD6B1E}" srcOrd="1" destOrd="0" presId="urn:microsoft.com/office/officeart/2005/8/layout/bProcess4"/>
    <dgm:cxn modelId="{DE027AA8-D0E4-4CE3-A877-3E0C26A6116A}" type="presParOf" srcId="{0358C68E-7D33-4C08-9C4A-4EB8B0A48EF7}" destId="{ACDA1F92-1106-48DB-B593-BD551B62C7DA}" srcOrd="15" destOrd="0" presId="urn:microsoft.com/office/officeart/2005/8/layout/bProcess4"/>
    <dgm:cxn modelId="{A907DD31-C26E-47DD-A97D-C0DB60E97D20}" type="presParOf" srcId="{0358C68E-7D33-4C08-9C4A-4EB8B0A48EF7}" destId="{EB75B493-CAF1-4273-89E8-5A2E62F55051}" srcOrd="16" destOrd="0" presId="urn:microsoft.com/office/officeart/2005/8/layout/bProcess4"/>
    <dgm:cxn modelId="{27850F00-B114-40C9-BD84-69C21E41CEF5}" type="presParOf" srcId="{EB75B493-CAF1-4273-89E8-5A2E62F55051}" destId="{761ED5D6-A84F-431A-B6BF-503A8B65C195}" srcOrd="0" destOrd="0" presId="urn:microsoft.com/office/officeart/2005/8/layout/bProcess4"/>
    <dgm:cxn modelId="{9DD84CE4-4884-499B-924F-44CA349FD326}" type="presParOf" srcId="{EB75B493-CAF1-4273-89E8-5A2E62F55051}" destId="{8DE581BD-AC8E-432D-BF03-3CA606402CDC}" srcOrd="1" destOrd="0" presId="urn:microsoft.com/office/officeart/2005/8/layout/bProcess4"/>
    <dgm:cxn modelId="{62148299-2FFD-4422-9972-BF352C9EC757}" type="presParOf" srcId="{0358C68E-7D33-4C08-9C4A-4EB8B0A48EF7}" destId="{10336850-AA68-437C-98CE-5FFAD8902C3F}" srcOrd="17" destOrd="0" presId="urn:microsoft.com/office/officeart/2005/8/layout/bProcess4"/>
    <dgm:cxn modelId="{EA782193-548C-4B21-80AD-226457227C18}" type="presParOf" srcId="{0358C68E-7D33-4C08-9C4A-4EB8B0A48EF7}" destId="{149C9A4B-A58C-43E4-817E-AA89E77D579B}" srcOrd="18" destOrd="0" presId="urn:microsoft.com/office/officeart/2005/8/layout/bProcess4"/>
    <dgm:cxn modelId="{5BF74221-A1EF-4BA2-A7D1-A9E964E87644}" type="presParOf" srcId="{149C9A4B-A58C-43E4-817E-AA89E77D579B}" destId="{7B5747CE-57CC-4FD7-BE50-A738D9A35BCF}" srcOrd="0" destOrd="0" presId="urn:microsoft.com/office/officeart/2005/8/layout/bProcess4"/>
    <dgm:cxn modelId="{BB970770-F67E-48A0-A593-DF99981EFB8A}" type="presParOf" srcId="{149C9A4B-A58C-43E4-817E-AA89E77D579B}" destId="{10BF9AA1-861E-4B66-96D4-06A4BD5D6586}" srcOrd="1" destOrd="0" presId="urn:microsoft.com/office/officeart/2005/8/layout/bProcess4"/>
    <dgm:cxn modelId="{0F3B48B2-BA24-4300-8D0C-5BFA5E96B9A5}" type="presParOf" srcId="{0358C68E-7D33-4C08-9C4A-4EB8B0A48EF7}" destId="{DEDA71E3-2D70-44C8-B6A5-D3D83DCBE73B}" srcOrd="19" destOrd="0" presId="urn:microsoft.com/office/officeart/2005/8/layout/bProcess4"/>
    <dgm:cxn modelId="{4F5AAE04-BD2A-4C9B-8B2F-E84E99CA4BF3}" type="presParOf" srcId="{0358C68E-7D33-4C08-9C4A-4EB8B0A48EF7}" destId="{2B8552AB-A4F1-43F3-A57E-37789FB6D728}" srcOrd="20" destOrd="0" presId="urn:microsoft.com/office/officeart/2005/8/layout/bProcess4"/>
    <dgm:cxn modelId="{1DC5D5FC-50DA-4D80-AEE9-D881992D28FD}" type="presParOf" srcId="{2B8552AB-A4F1-43F3-A57E-37789FB6D728}" destId="{DF17A86C-2B2D-49E0-8288-0E1A5609B632}" srcOrd="0" destOrd="0" presId="urn:microsoft.com/office/officeart/2005/8/layout/bProcess4"/>
    <dgm:cxn modelId="{90EF46F2-364F-4BB3-A31B-2EC35425D739}" type="presParOf" srcId="{2B8552AB-A4F1-43F3-A57E-37789FB6D728}" destId="{B47EA057-0DAF-455B-B7EB-E9A465590E45}" srcOrd="1" destOrd="0" presId="urn:microsoft.com/office/officeart/2005/8/layout/bProcess4"/>
    <dgm:cxn modelId="{533C9E44-D36A-4B22-BCCF-732575BF2450}" type="presParOf" srcId="{0358C68E-7D33-4C08-9C4A-4EB8B0A48EF7}" destId="{A467204E-C1B5-4CDD-B564-FE2FA56E3784}" srcOrd="21" destOrd="0" presId="urn:microsoft.com/office/officeart/2005/8/layout/bProcess4"/>
    <dgm:cxn modelId="{D454CDE7-7061-433C-B30E-13631F164B6B}" type="presParOf" srcId="{0358C68E-7D33-4C08-9C4A-4EB8B0A48EF7}" destId="{9E14513A-C3B8-4C80-BA6D-33B1E01334D9}" srcOrd="22" destOrd="0" presId="urn:microsoft.com/office/officeart/2005/8/layout/bProcess4"/>
    <dgm:cxn modelId="{41DC714C-3C8E-4A76-8E29-8B3A2E4557B7}" type="presParOf" srcId="{9E14513A-C3B8-4C80-BA6D-33B1E01334D9}" destId="{32FDF79F-7641-405C-853C-007CA71AD90B}" srcOrd="0" destOrd="0" presId="urn:microsoft.com/office/officeart/2005/8/layout/bProcess4"/>
    <dgm:cxn modelId="{A067507D-CC8A-43EC-8386-C8348C172BD8}" type="presParOf" srcId="{9E14513A-C3B8-4C80-BA6D-33B1E01334D9}" destId="{48E091ED-4B98-4AC8-93FD-260C05BD7FC0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940169-975C-4F2D-83FE-FCE657AA5F0A}" type="doc">
      <dgm:prSet loTypeId="urn:microsoft.com/office/officeart/2005/8/layout/chevron1" loCatId="process" qsTypeId="urn:microsoft.com/office/officeart/2005/8/quickstyle/simple3" qsCatId="simple" csTypeId="urn:microsoft.com/office/officeart/2005/8/colors/accent3_2" csCatId="accent3" phldr="1"/>
      <dgm:spPr/>
    </dgm:pt>
    <dgm:pt modelId="{00DF470E-78D4-4E3D-8F0F-A2FC806191CA}">
      <dgm:prSet phldrT="[Текст]"/>
      <dgm:spPr/>
      <dgm:t>
        <a:bodyPr/>
        <a:lstStyle/>
        <a:p>
          <a:r>
            <a:rPr lang="en-US" dirty="0"/>
            <a:t>______</a:t>
          </a:r>
          <a:endParaRPr lang="ru-RU" dirty="0"/>
        </a:p>
      </dgm:t>
    </dgm:pt>
    <dgm:pt modelId="{59E91BF8-D657-4CC5-A25A-72D0B81031F0}" type="parTrans" cxnId="{38FDC6EB-AF65-4B89-82DB-39A65F4A7389}">
      <dgm:prSet/>
      <dgm:spPr/>
      <dgm:t>
        <a:bodyPr/>
        <a:lstStyle/>
        <a:p>
          <a:endParaRPr lang="ru-RU"/>
        </a:p>
      </dgm:t>
    </dgm:pt>
    <dgm:pt modelId="{2378C40E-8CAE-46F6-A018-D657B75E5A0A}" type="sibTrans" cxnId="{38FDC6EB-AF65-4B89-82DB-39A65F4A7389}">
      <dgm:prSet/>
      <dgm:spPr/>
      <dgm:t>
        <a:bodyPr/>
        <a:lstStyle/>
        <a:p>
          <a:endParaRPr lang="ru-RU"/>
        </a:p>
      </dgm:t>
    </dgm:pt>
    <dgm:pt modelId="{21C5691D-E6B4-4CB7-A80A-74A94B36E73A}">
      <dgm:prSet phldrT="[Текст]"/>
      <dgm:spPr/>
      <dgm:t>
        <a:bodyPr/>
        <a:lstStyle/>
        <a:p>
          <a:r>
            <a:rPr lang="en-US" dirty="0"/>
            <a:t>_______</a:t>
          </a:r>
          <a:endParaRPr lang="ru-RU" dirty="0"/>
        </a:p>
      </dgm:t>
    </dgm:pt>
    <dgm:pt modelId="{A76125E4-FCF4-4891-97FF-6139D3BAE2DE}" type="parTrans" cxnId="{43F394E0-3C87-442A-AFA3-B8B60ED7D2CF}">
      <dgm:prSet/>
      <dgm:spPr/>
      <dgm:t>
        <a:bodyPr/>
        <a:lstStyle/>
        <a:p>
          <a:endParaRPr lang="ru-RU"/>
        </a:p>
      </dgm:t>
    </dgm:pt>
    <dgm:pt modelId="{AEA55A1D-90C0-4C6E-AFFA-ACE0D20B5CC1}" type="sibTrans" cxnId="{43F394E0-3C87-442A-AFA3-B8B60ED7D2CF}">
      <dgm:prSet/>
      <dgm:spPr/>
      <dgm:t>
        <a:bodyPr/>
        <a:lstStyle/>
        <a:p>
          <a:endParaRPr lang="ru-RU"/>
        </a:p>
      </dgm:t>
    </dgm:pt>
    <dgm:pt modelId="{6219EB18-07C3-4309-9129-239FA6AA1B51}">
      <dgm:prSet phldrT="[Текст]"/>
      <dgm:spPr/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1831B9A0-2DC6-4493-993D-0BF5607FDB28}" type="parTrans" cxnId="{AA8D55FA-9845-4BB0-AC51-2024A428DD88}">
      <dgm:prSet/>
      <dgm:spPr/>
      <dgm:t>
        <a:bodyPr/>
        <a:lstStyle/>
        <a:p>
          <a:endParaRPr lang="ru-RU"/>
        </a:p>
      </dgm:t>
    </dgm:pt>
    <dgm:pt modelId="{ACFAA79B-16EA-4808-90D5-709DCA45C823}" type="sibTrans" cxnId="{AA8D55FA-9845-4BB0-AC51-2024A428DD88}">
      <dgm:prSet/>
      <dgm:spPr/>
      <dgm:t>
        <a:bodyPr/>
        <a:lstStyle/>
        <a:p>
          <a:endParaRPr lang="ru-RU"/>
        </a:p>
      </dgm:t>
    </dgm:pt>
    <dgm:pt modelId="{5D199C18-26B2-4BA0-BB54-C66ADF12E699}">
      <dgm:prSet/>
      <dgm:spPr/>
      <dgm:t>
        <a:bodyPr/>
        <a:lstStyle/>
        <a:p>
          <a:r>
            <a:rPr lang="en-US" dirty="0"/>
            <a:t>__________</a:t>
          </a:r>
          <a:endParaRPr lang="ru-RU" dirty="0"/>
        </a:p>
      </dgm:t>
    </dgm:pt>
    <dgm:pt modelId="{E5212059-502B-4434-8F1A-79A05FB1537E}" type="parTrans" cxnId="{91B74D3D-C57F-4723-BFF5-54C73F66F3D5}">
      <dgm:prSet/>
      <dgm:spPr/>
      <dgm:t>
        <a:bodyPr/>
        <a:lstStyle/>
        <a:p>
          <a:endParaRPr lang="ru-RU"/>
        </a:p>
      </dgm:t>
    </dgm:pt>
    <dgm:pt modelId="{18EC1511-C9A8-4627-8808-E211E3E4FAD1}" type="sibTrans" cxnId="{91B74D3D-C57F-4723-BFF5-54C73F66F3D5}">
      <dgm:prSet/>
      <dgm:spPr/>
      <dgm:t>
        <a:bodyPr/>
        <a:lstStyle/>
        <a:p>
          <a:endParaRPr lang="ru-RU"/>
        </a:p>
      </dgm:t>
    </dgm:pt>
    <dgm:pt modelId="{8B6AEFCC-836E-41F1-96A5-B13E34A34A5B}" type="pres">
      <dgm:prSet presAssocID="{EC940169-975C-4F2D-83FE-FCE657AA5F0A}" presName="Name0" presStyleCnt="0">
        <dgm:presLayoutVars>
          <dgm:dir/>
          <dgm:animLvl val="lvl"/>
          <dgm:resizeHandles val="exact"/>
        </dgm:presLayoutVars>
      </dgm:prSet>
      <dgm:spPr/>
    </dgm:pt>
    <dgm:pt modelId="{51A90868-7ECB-4E94-A3EF-24BDDAEF34A3}" type="pres">
      <dgm:prSet presAssocID="{00DF470E-78D4-4E3D-8F0F-A2FC806191CA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9E1041E-B7BA-4C01-AB0A-AEFE416B4CD1}" type="pres">
      <dgm:prSet presAssocID="{2378C40E-8CAE-46F6-A018-D657B75E5A0A}" presName="parTxOnlySpace" presStyleCnt="0"/>
      <dgm:spPr/>
    </dgm:pt>
    <dgm:pt modelId="{C154FBAD-D673-4B6F-BC52-CECEAD7FC606}" type="pres">
      <dgm:prSet presAssocID="{21C5691D-E6B4-4CB7-A80A-74A94B36E73A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E05DE17-E511-48F9-92E9-97281B91B0AE}" type="pres">
      <dgm:prSet presAssocID="{AEA55A1D-90C0-4C6E-AFFA-ACE0D20B5CC1}" presName="parTxOnlySpace" presStyleCnt="0"/>
      <dgm:spPr/>
    </dgm:pt>
    <dgm:pt modelId="{56B5122A-1338-42AA-A245-5C5009D79AB5}" type="pres">
      <dgm:prSet presAssocID="{6219EB18-07C3-4309-9129-239FA6AA1B51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4484AA7-1D65-4691-9912-E712EDBCCE3D}" type="pres">
      <dgm:prSet presAssocID="{ACFAA79B-16EA-4808-90D5-709DCA45C823}" presName="parTxOnlySpace" presStyleCnt="0"/>
      <dgm:spPr/>
    </dgm:pt>
    <dgm:pt modelId="{7D87C074-01AE-4E62-874F-A90E6EF07693}" type="pres">
      <dgm:prSet presAssocID="{5D199C18-26B2-4BA0-BB54-C66ADF12E69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1B74D3D-C57F-4723-BFF5-54C73F66F3D5}" srcId="{EC940169-975C-4F2D-83FE-FCE657AA5F0A}" destId="{5D199C18-26B2-4BA0-BB54-C66ADF12E699}" srcOrd="3" destOrd="0" parTransId="{E5212059-502B-4434-8F1A-79A05FB1537E}" sibTransId="{18EC1511-C9A8-4627-8808-E211E3E4FAD1}"/>
    <dgm:cxn modelId="{0ED7755E-7F8E-483B-B6DA-726A17E8B92D}" type="presOf" srcId="{5D199C18-26B2-4BA0-BB54-C66ADF12E699}" destId="{7D87C074-01AE-4E62-874F-A90E6EF07693}" srcOrd="0" destOrd="0" presId="urn:microsoft.com/office/officeart/2005/8/layout/chevron1"/>
    <dgm:cxn modelId="{108D9149-877C-428B-989B-4E26D4336E15}" type="presOf" srcId="{EC940169-975C-4F2D-83FE-FCE657AA5F0A}" destId="{8B6AEFCC-836E-41F1-96A5-B13E34A34A5B}" srcOrd="0" destOrd="0" presId="urn:microsoft.com/office/officeart/2005/8/layout/chevron1"/>
    <dgm:cxn modelId="{DA5EC64F-9666-4104-AE6E-B53F8C6B5796}" type="presOf" srcId="{00DF470E-78D4-4E3D-8F0F-A2FC806191CA}" destId="{51A90868-7ECB-4E94-A3EF-24BDDAEF34A3}" srcOrd="0" destOrd="0" presId="urn:microsoft.com/office/officeart/2005/8/layout/chevron1"/>
    <dgm:cxn modelId="{CC1FFA81-2B33-431F-8803-45AEEDB26B24}" type="presOf" srcId="{6219EB18-07C3-4309-9129-239FA6AA1B51}" destId="{56B5122A-1338-42AA-A245-5C5009D79AB5}" srcOrd="0" destOrd="0" presId="urn:microsoft.com/office/officeart/2005/8/layout/chevron1"/>
    <dgm:cxn modelId="{F0703ECA-E9C5-4B8A-8FB8-9908813DCC83}" type="presOf" srcId="{21C5691D-E6B4-4CB7-A80A-74A94B36E73A}" destId="{C154FBAD-D673-4B6F-BC52-CECEAD7FC606}" srcOrd="0" destOrd="0" presId="urn:microsoft.com/office/officeart/2005/8/layout/chevron1"/>
    <dgm:cxn modelId="{43F394E0-3C87-442A-AFA3-B8B60ED7D2CF}" srcId="{EC940169-975C-4F2D-83FE-FCE657AA5F0A}" destId="{21C5691D-E6B4-4CB7-A80A-74A94B36E73A}" srcOrd="1" destOrd="0" parTransId="{A76125E4-FCF4-4891-97FF-6139D3BAE2DE}" sibTransId="{AEA55A1D-90C0-4C6E-AFFA-ACE0D20B5CC1}"/>
    <dgm:cxn modelId="{38FDC6EB-AF65-4B89-82DB-39A65F4A7389}" srcId="{EC940169-975C-4F2D-83FE-FCE657AA5F0A}" destId="{00DF470E-78D4-4E3D-8F0F-A2FC806191CA}" srcOrd="0" destOrd="0" parTransId="{59E91BF8-D657-4CC5-A25A-72D0B81031F0}" sibTransId="{2378C40E-8CAE-46F6-A018-D657B75E5A0A}"/>
    <dgm:cxn modelId="{AA8D55FA-9845-4BB0-AC51-2024A428DD88}" srcId="{EC940169-975C-4F2D-83FE-FCE657AA5F0A}" destId="{6219EB18-07C3-4309-9129-239FA6AA1B51}" srcOrd="2" destOrd="0" parTransId="{1831B9A0-2DC6-4493-993D-0BF5607FDB28}" sibTransId="{ACFAA79B-16EA-4808-90D5-709DCA45C823}"/>
    <dgm:cxn modelId="{084F0CD9-D7DF-47A3-A4AA-9DA4BDBA6E32}" type="presParOf" srcId="{8B6AEFCC-836E-41F1-96A5-B13E34A34A5B}" destId="{51A90868-7ECB-4E94-A3EF-24BDDAEF34A3}" srcOrd="0" destOrd="0" presId="urn:microsoft.com/office/officeart/2005/8/layout/chevron1"/>
    <dgm:cxn modelId="{AB471D6F-A6D9-4171-A9E6-CED1E1F87670}" type="presParOf" srcId="{8B6AEFCC-836E-41F1-96A5-B13E34A34A5B}" destId="{99E1041E-B7BA-4C01-AB0A-AEFE416B4CD1}" srcOrd="1" destOrd="0" presId="urn:microsoft.com/office/officeart/2005/8/layout/chevron1"/>
    <dgm:cxn modelId="{2AE5FCF0-8777-4794-98EC-F154BB852B77}" type="presParOf" srcId="{8B6AEFCC-836E-41F1-96A5-B13E34A34A5B}" destId="{C154FBAD-D673-4B6F-BC52-CECEAD7FC606}" srcOrd="2" destOrd="0" presId="urn:microsoft.com/office/officeart/2005/8/layout/chevron1"/>
    <dgm:cxn modelId="{AA3F2710-089D-4F64-A38D-0BEDE8111CD5}" type="presParOf" srcId="{8B6AEFCC-836E-41F1-96A5-B13E34A34A5B}" destId="{0E05DE17-E511-48F9-92E9-97281B91B0AE}" srcOrd="3" destOrd="0" presId="urn:microsoft.com/office/officeart/2005/8/layout/chevron1"/>
    <dgm:cxn modelId="{9EFF97B4-51F6-4EEA-A887-6DBD591CF7B3}" type="presParOf" srcId="{8B6AEFCC-836E-41F1-96A5-B13E34A34A5B}" destId="{56B5122A-1338-42AA-A245-5C5009D79AB5}" srcOrd="4" destOrd="0" presId="urn:microsoft.com/office/officeart/2005/8/layout/chevron1"/>
    <dgm:cxn modelId="{0EBCB890-E19C-4756-8DD8-36DE77A0F145}" type="presParOf" srcId="{8B6AEFCC-836E-41F1-96A5-B13E34A34A5B}" destId="{D4484AA7-1D65-4691-9912-E712EDBCCE3D}" srcOrd="5" destOrd="0" presId="urn:microsoft.com/office/officeart/2005/8/layout/chevron1"/>
    <dgm:cxn modelId="{DD89687D-0C67-4962-87CD-D73F153BF2C0}" type="presParOf" srcId="{8B6AEFCC-836E-41F1-96A5-B13E34A34A5B}" destId="{7D87C074-01AE-4E62-874F-A90E6EF07693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A35C05-4C3B-44B9-9764-0CDEB80756A8}" type="doc">
      <dgm:prSet loTypeId="urn:microsoft.com/office/officeart/2005/8/layout/chevron1" loCatId="process" qsTypeId="urn:microsoft.com/office/officeart/2005/8/quickstyle/simple3" qsCatId="simple" csTypeId="urn:microsoft.com/office/officeart/2005/8/colors/accent3_2" csCatId="accent3" phldr="1"/>
      <dgm:spPr/>
    </dgm:pt>
    <dgm:pt modelId="{24E632F6-59F9-4361-B039-6C6154536420}">
      <dgm:prSet phldrT="[Текст]"/>
      <dgm:spPr/>
      <dgm:t>
        <a:bodyPr/>
        <a:lstStyle/>
        <a:p>
          <a:r>
            <a:rPr lang="en-US" dirty="0"/>
            <a:t>______</a:t>
          </a:r>
          <a:endParaRPr lang="ru-RU" dirty="0"/>
        </a:p>
      </dgm:t>
    </dgm:pt>
    <dgm:pt modelId="{40B26DC8-F526-4B66-9E90-FBDAB8886FA4}" type="parTrans" cxnId="{452523D3-857D-4C05-A301-85AD21CEF2A0}">
      <dgm:prSet/>
      <dgm:spPr/>
      <dgm:t>
        <a:bodyPr/>
        <a:lstStyle/>
        <a:p>
          <a:endParaRPr lang="ru-RU"/>
        </a:p>
      </dgm:t>
    </dgm:pt>
    <dgm:pt modelId="{C7953191-2973-4491-8F5B-D68043F2DD60}" type="sibTrans" cxnId="{452523D3-857D-4C05-A301-85AD21CEF2A0}">
      <dgm:prSet/>
      <dgm:spPr/>
      <dgm:t>
        <a:bodyPr/>
        <a:lstStyle/>
        <a:p>
          <a:endParaRPr lang="ru-RU"/>
        </a:p>
      </dgm:t>
    </dgm:pt>
    <dgm:pt modelId="{CFE4063F-C509-4549-BCA5-B9DB162E5070}">
      <dgm:prSet phldrT="[Текст]"/>
      <dgm:spPr/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4F23A704-9BB4-4105-8BA9-7AC9E61E9825}" type="parTrans" cxnId="{1BB77E39-E271-4D1F-A6DB-6ADED78CD265}">
      <dgm:prSet/>
      <dgm:spPr/>
      <dgm:t>
        <a:bodyPr/>
        <a:lstStyle/>
        <a:p>
          <a:endParaRPr lang="ru-RU"/>
        </a:p>
      </dgm:t>
    </dgm:pt>
    <dgm:pt modelId="{60FC144D-60A5-4897-ACAB-48DD23A8F6BE}" type="sibTrans" cxnId="{1BB77E39-E271-4D1F-A6DB-6ADED78CD265}">
      <dgm:prSet/>
      <dgm:spPr/>
      <dgm:t>
        <a:bodyPr/>
        <a:lstStyle/>
        <a:p>
          <a:endParaRPr lang="ru-RU"/>
        </a:p>
      </dgm:t>
    </dgm:pt>
    <dgm:pt modelId="{77B683F6-1F83-45B2-A0AF-7028E884C90B}">
      <dgm:prSet phldrT="[Текст]"/>
      <dgm:spPr/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9B698FB6-2E07-47BB-857C-06C655BCBAFF}" type="parTrans" cxnId="{B3B1D89C-610A-40FC-B8FC-774A38A60E25}">
      <dgm:prSet/>
      <dgm:spPr/>
      <dgm:t>
        <a:bodyPr/>
        <a:lstStyle/>
        <a:p>
          <a:endParaRPr lang="ru-RU"/>
        </a:p>
      </dgm:t>
    </dgm:pt>
    <dgm:pt modelId="{B157F39A-4284-458F-B563-AC5A944A90E6}" type="sibTrans" cxnId="{B3B1D89C-610A-40FC-B8FC-774A38A60E25}">
      <dgm:prSet/>
      <dgm:spPr/>
      <dgm:t>
        <a:bodyPr/>
        <a:lstStyle/>
        <a:p>
          <a:endParaRPr lang="ru-RU"/>
        </a:p>
      </dgm:t>
    </dgm:pt>
    <dgm:pt modelId="{11C45657-F612-4D97-896D-69666697ED7A}">
      <dgm:prSet/>
      <dgm:spPr/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61281B51-8DD4-4A0B-A6BD-D069A2951C6F}" type="parTrans" cxnId="{4314F9D1-7B6F-4EDE-806C-893DC8065475}">
      <dgm:prSet/>
      <dgm:spPr/>
      <dgm:t>
        <a:bodyPr/>
        <a:lstStyle/>
        <a:p>
          <a:endParaRPr lang="ru-RU"/>
        </a:p>
      </dgm:t>
    </dgm:pt>
    <dgm:pt modelId="{EA8C1F7E-1137-4D84-B903-B693B8732D25}" type="sibTrans" cxnId="{4314F9D1-7B6F-4EDE-806C-893DC8065475}">
      <dgm:prSet/>
      <dgm:spPr/>
      <dgm:t>
        <a:bodyPr/>
        <a:lstStyle/>
        <a:p>
          <a:endParaRPr lang="ru-RU"/>
        </a:p>
      </dgm:t>
    </dgm:pt>
    <dgm:pt modelId="{2A7FFC3E-0F34-4A50-9956-8942989DF870}" type="pres">
      <dgm:prSet presAssocID="{F4A35C05-4C3B-44B9-9764-0CDEB80756A8}" presName="Name0" presStyleCnt="0">
        <dgm:presLayoutVars>
          <dgm:dir/>
          <dgm:animLvl val="lvl"/>
          <dgm:resizeHandles val="exact"/>
        </dgm:presLayoutVars>
      </dgm:prSet>
      <dgm:spPr/>
    </dgm:pt>
    <dgm:pt modelId="{F887A240-A0A1-413A-9C55-BE5EB21E568C}" type="pres">
      <dgm:prSet presAssocID="{24E632F6-59F9-4361-B039-6C6154536420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4BE19CB-EAB3-4313-98BE-ECF9C2CBE970}" type="pres">
      <dgm:prSet presAssocID="{C7953191-2973-4491-8F5B-D68043F2DD60}" presName="parTxOnlySpace" presStyleCnt="0"/>
      <dgm:spPr/>
    </dgm:pt>
    <dgm:pt modelId="{0ADEDF6B-2177-4E3F-81CF-37CA47BF6B5C}" type="pres">
      <dgm:prSet presAssocID="{CFE4063F-C509-4549-BCA5-B9DB162E507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EF6A777-974B-44BF-B371-F2EA05760F4D}" type="pres">
      <dgm:prSet presAssocID="{60FC144D-60A5-4897-ACAB-48DD23A8F6BE}" presName="parTxOnlySpace" presStyleCnt="0"/>
      <dgm:spPr/>
    </dgm:pt>
    <dgm:pt modelId="{757589EC-AA3C-41B6-ABF4-7C03ABCA094A}" type="pres">
      <dgm:prSet presAssocID="{77B683F6-1F83-45B2-A0AF-7028E884C90B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7DB7745-24E9-4D95-9233-FF95630AAC6B}" type="pres">
      <dgm:prSet presAssocID="{B157F39A-4284-458F-B563-AC5A944A90E6}" presName="parTxOnlySpace" presStyleCnt="0"/>
      <dgm:spPr/>
    </dgm:pt>
    <dgm:pt modelId="{61CAF453-5BFA-4F8A-B2FA-C6C0FD7E37E8}" type="pres">
      <dgm:prSet presAssocID="{11C45657-F612-4D97-896D-69666697ED7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721C509-A862-4D12-84CF-787E63903DB2}" type="presOf" srcId="{24E632F6-59F9-4361-B039-6C6154536420}" destId="{F887A240-A0A1-413A-9C55-BE5EB21E568C}" srcOrd="0" destOrd="0" presId="urn:microsoft.com/office/officeart/2005/8/layout/chevron1"/>
    <dgm:cxn modelId="{1BB77E39-E271-4D1F-A6DB-6ADED78CD265}" srcId="{F4A35C05-4C3B-44B9-9764-0CDEB80756A8}" destId="{CFE4063F-C509-4549-BCA5-B9DB162E5070}" srcOrd="1" destOrd="0" parTransId="{4F23A704-9BB4-4105-8BA9-7AC9E61E9825}" sibTransId="{60FC144D-60A5-4897-ACAB-48DD23A8F6BE}"/>
    <dgm:cxn modelId="{8DEAF363-F42B-407E-953A-B6892A671FC0}" type="presOf" srcId="{11C45657-F612-4D97-896D-69666697ED7A}" destId="{61CAF453-5BFA-4F8A-B2FA-C6C0FD7E37E8}" srcOrd="0" destOrd="0" presId="urn:microsoft.com/office/officeart/2005/8/layout/chevron1"/>
    <dgm:cxn modelId="{B1C9B85A-FDA8-4670-ADBD-70828E053DD1}" type="presOf" srcId="{CFE4063F-C509-4549-BCA5-B9DB162E5070}" destId="{0ADEDF6B-2177-4E3F-81CF-37CA47BF6B5C}" srcOrd="0" destOrd="0" presId="urn:microsoft.com/office/officeart/2005/8/layout/chevron1"/>
    <dgm:cxn modelId="{06059A9B-982E-443E-8692-6A57488586C6}" type="presOf" srcId="{77B683F6-1F83-45B2-A0AF-7028E884C90B}" destId="{757589EC-AA3C-41B6-ABF4-7C03ABCA094A}" srcOrd="0" destOrd="0" presId="urn:microsoft.com/office/officeart/2005/8/layout/chevron1"/>
    <dgm:cxn modelId="{B3B1D89C-610A-40FC-B8FC-774A38A60E25}" srcId="{F4A35C05-4C3B-44B9-9764-0CDEB80756A8}" destId="{77B683F6-1F83-45B2-A0AF-7028E884C90B}" srcOrd="2" destOrd="0" parTransId="{9B698FB6-2E07-47BB-857C-06C655BCBAFF}" sibTransId="{B157F39A-4284-458F-B563-AC5A944A90E6}"/>
    <dgm:cxn modelId="{D7BCB0B0-2137-4F46-99BC-D6F4027E6BCE}" type="presOf" srcId="{F4A35C05-4C3B-44B9-9764-0CDEB80756A8}" destId="{2A7FFC3E-0F34-4A50-9956-8942989DF870}" srcOrd="0" destOrd="0" presId="urn:microsoft.com/office/officeart/2005/8/layout/chevron1"/>
    <dgm:cxn modelId="{4314F9D1-7B6F-4EDE-806C-893DC8065475}" srcId="{F4A35C05-4C3B-44B9-9764-0CDEB80756A8}" destId="{11C45657-F612-4D97-896D-69666697ED7A}" srcOrd="3" destOrd="0" parTransId="{61281B51-8DD4-4A0B-A6BD-D069A2951C6F}" sibTransId="{EA8C1F7E-1137-4D84-B903-B693B8732D25}"/>
    <dgm:cxn modelId="{452523D3-857D-4C05-A301-85AD21CEF2A0}" srcId="{F4A35C05-4C3B-44B9-9764-0CDEB80756A8}" destId="{24E632F6-59F9-4361-B039-6C6154536420}" srcOrd="0" destOrd="0" parTransId="{40B26DC8-F526-4B66-9E90-FBDAB8886FA4}" sibTransId="{C7953191-2973-4491-8F5B-D68043F2DD60}"/>
    <dgm:cxn modelId="{B5573965-9FCB-4076-B5B2-3CA90163EB58}" type="presParOf" srcId="{2A7FFC3E-0F34-4A50-9956-8942989DF870}" destId="{F887A240-A0A1-413A-9C55-BE5EB21E568C}" srcOrd="0" destOrd="0" presId="urn:microsoft.com/office/officeart/2005/8/layout/chevron1"/>
    <dgm:cxn modelId="{AE270493-8BFD-4338-BCBD-3A3DC122D866}" type="presParOf" srcId="{2A7FFC3E-0F34-4A50-9956-8942989DF870}" destId="{D4BE19CB-EAB3-4313-98BE-ECF9C2CBE970}" srcOrd="1" destOrd="0" presId="urn:microsoft.com/office/officeart/2005/8/layout/chevron1"/>
    <dgm:cxn modelId="{50AF132D-9627-44BB-BD41-4781332E4476}" type="presParOf" srcId="{2A7FFC3E-0F34-4A50-9956-8942989DF870}" destId="{0ADEDF6B-2177-4E3F-81CF-37CA47BF6B5C}" srcOrd="2" destOrd="0" presId="urn:microsoft.com/office/officeart/2005/8/layout/chevron1"/>
    <dgm:cxn modelId="{8EC88647-16ED-4EB8-A6A5-8A1A6445FC35}" type="presParOf" srcId="{2A7FFC3E-0F34-4A50-9956-8942989DF870}" destId="{5EF6A777-974B-44BF-B371-F2EA05760F4D}" srcOrd="3" destOrd="0" presId="urn:microsoft.com/office/officeart/2005/8/layout/chevron1"/>
    <dgm:cxn modelId="{2562E256-2066-4BDB-A21B-A9933F74BF0E}" type="presParOf" srcId="{2A7FFC3E-0F34-4A50-9956-8942989DF870}" destId="{757589EC-AA3C-41B6-ABF4-7C03ABCA094A}" srcOrd="4" destOrd="0" presId="urn:microsoft.com/office/officeart/2005/8/layout/chevron1"/>
    <dgm:cxn modelId="{D8CDB45C-6570-44C1-AB82-98C4763402F2}" type="presParOf" srcId="{2A7FFC3E-0F34-4A50-9956-8942989DF870}" destId="{77DB7745-24E9-4D95-9233-FF95630AAC6B}" srcOrd="5" destOrd="0" presId="urn:microsoft.com/office/officeart/2005/8/layout/chevron1"/>
    <dgm:cxn modelId="{4018453F-54A3-44B8-BD98-14D9FA7137B9}" type="presParOf" srcId="{2A7FFC3E-0F34-4A50-9956-8942989DF870}" destId="{61CAF453-5BFA-4F8A-B2FA-C6C0FD7E37E8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D83368-7EF0-4216-A77D-024F4D7238CD}" type="doc">
      <dgm:prSet loTypeId="urn:microsoft.com/office/officeart/2005/8/layout/default" loCatId="list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A246580-C951-4290-B41E-EBCF6C3FFB14}">
      <dgm:prSet phldrT="[Текст]"/>
      <dgm:spPr/>
      <dgm:t>
        <a:bodyPr/>
        <a:lstStyle/>
        <a:p>
          <a:r>
            <a:rPr lang="en-US" dirty="0">
              <a:solidFill>
                <a:schemeClr val="accent3">
                  <a:lumMod val="50000"/>
                </a:schemeClr>
              </a:solidFill>
            </a:rPr>
            <a:t>1______________</a:t>
          </a:r>
          <a:endParaRPr lang="ru-RU" dirty="0">
            <a:solidFill>
              <a:schemeClr val="accent3">
                <a:lumMod val="50000"/>
              </a:schemeClr>
            </a:solidFill>
          </a:endParaRPr>
        </a:p>
      </dgm:t>
    </dgm:pt>
    <dgm:pt modelId="{6359C495-B1D5-4A50-AA31-F7B5303F2087}" type="parTrans" cxnId="{D0FD8F94-8CC2-4CF6-9E0C-87F8BC8FF179}">
      <dgm:prSet/>
      <dgm:spPr/>
      <dgm:t>
        <a:bodyPr/>
        <a:lstStyle/>
        <a:p>
          <a:endParaRPr lang="ru-RU"/>
        </a:p>
      </dgm:t>
    </dgm:pt>
    <dgm:pt modelId="{BA5EE9BE-42BE-4FD7-97B1-6421D22317F2}" type="sibTrans" cxnId="{D0FD8F94-8CC2-4CF6-9E0C-87F8BC8FF179}">
      <dgm:prSet/>
      <dgm:spPr/>
      <dgm:t>
        <a:bodyPr/>
        <a:lstStyle/>
        <a:p>
          <a:endParaRPr lang="ru-RU"/>
        </a:p>
      </dgm:t>
    </dgm:pt>
    <dgm:pt modelId="{EB517B5D-F4AB-434A-BFB8-E1E6704ADF82}">
      <dgm:prSet phldrT="[Текст]"/>
      <dgm:spPr/>
      <dgm:t>
        <a:bodyPr/>
        <a:lstStyle/>
        <a:p>
          <a:r>
            <a:rPr lang="en-US" dirty="0">
              <a:solidFill>
                <a:schemeClr val="accent3">
                  <a:lumMod val="50000"/>
                </a:schemeClr>
              </a:solidFill>
            </a:rPr>
            <a:t>2______________</a:t>
          </a:r>
          <a:endParaRPr lang="ru-RU" dirty="0">
            <a:solidFill>
              <a:schemeClr val="accent3">
                <a:lumMod val="50000"/>
              </a:schemeClr>
            </a:solidFill>
          </a:endParaRPr>
        </a:p>
      </dgm:t>
    </dgm:pt>
    <dgm:pt modelId="{A9D1FB1D-496B-41EC-BB46-F425EBDD3B47}" type="parTrans" cxnId="{16E24D54-E160-44EB-AF90-BD5B4D4D118C}">
      <dgm:prSet/>
      <dgm:spPr/>
      <dgm:t>
        <a:bodyPr/>
        <a:lstStyle/>
        <a:p>
          <a:endParaRPr lang="ru-RU"/>
        </a:p>
      </dgm:t>
    </dgm:pt>
    <dgm:pt modelId="{E910658C-C760-44A9-B7D1-9CFAD35F9F17}" type="sibTrans" cxnId="{16E24D54-E160-44EB-AF90-BD5B4D4D118C}">
      <dgm:prSet/>
      <dgm:spPr/>
      <dgm:t>
        <a:bodyPr/>
        <a:lstStyle/>
        <a:p>
          <a:endParaRPr lang="ru-RU"/>
        </a:p>
      </dgm:t>
    </dgm:pt>
    <dgm:pt modelId="{9972A83F-D7D9-4A9D-BDE5-0E7FD6A699E9}">
      <dgm:prSet phldrT="[Текст]"/>
      <dgm:spPr/>
      <dgm:t>
        <a:bodyPr/>
        <a:lstStyle/>
        <a:p>
          <a:r>
            <a:rPr lang="en-US" dirty="0">
              <a:solidFill>
                <a:schemeClr val="accent3">
                  <a:lumMod val="50000"/>
                </a:schemeClr>
              </a:solidFill>
            </a:rPr>
            <a:t>3______________</a:t>
          </a:r>
          <a:endParaRPr lang="ru-RU" dirty="0">
            <a:solidFill>
              <a:schemeClr val="accent3">
                <a:lumMod val="50000"/>
              </a:schemeClr>
            </a:solidFill>
          </a:endParaRPr>
        </a:p>
      </dgm:t>
    </dgm:pt>
    <dgm:pt modelId="{DF04D612-D711-4BF7-A2B7-B21EBDA262DF}" type="parTrans" cxnId="{ED9309CE-DCBF-4B39-A0B0-C9520CF1E987}">
      <dgm:prSet/>
      <dgm:spPr/>
      <dgm:t>
        <a:bodyPr/>
        <a:lstStyle/>
        <a:p>
          <a:endParaRPr lang="ru-RU"/>
        </a:p>
      </dgm:t>
    </dgm:pt>
    <dgm:pt modelId="{19801F5C-8A6E-4DE6-955F-D712491CE1A5}" type="sibTrans" cxnId="{ED9309CE-DCBF-4B39-A0B0-C9520CF1E987}">
      <dgm:prSet/>
      <dgm:spPr/>
      <dgm:t>
        <a:bodyPr/>
        <a:lstStyle/>
        <a:p>
          <a:endParaRPr lang="ru-RU"/>
        </a:p>
      </dgm:t>
    </dgm:pt>
    <dgm:pt modelId="{B6004421-2498-44D8-9D37-2566C18F1DF1}">
      <dgm:prSet phldrT="[Текст]"/>
      <dgm:spPr/>
      <dgm:t>
        <a:bodyPr/>
        <a:lstStyle/>
        <a:p>
          <a:r>
            <a:rPr lang="en-US" dirty="0">
              <a:solidFill>
                <a:schemeClr val="accent3">
                  <a:lumMod val="50000"/>
                </a:schemeClr>
              </a:solidFill>
            </a:rPr>
            <a:t>4______________</a:t>
          </a:r>
          <a:endParaRPr lang="ru-RU" dirty="0">
            <a:solidFill>
              <a:schemeClr val="accent3">
                <a:lumMod val="50000"/>
              </a:schemeClr>
            </a:solidFill>
          </a:endParaRPr>
        </a:p>
      </dgm:t>
    </dgm:pt>
    <dgm:pt modelId="{3672AC2E-A807-4391-8F78-E5C780051706}" type="parTrans" cxnId="{EA7ECDD1-6443-4717-820F-544B9BA56381}">
      <dgm:prSet/>
      <dgm:spPr/>
      <dgm:t>
        <a:bodyPr/>
        <a:lstStyle/>
        <a:p>
          <a:endParaRPr lang="ru-RU"/>
        </a:p>
      </dgm:t>
    </dgm:pt>
    <dgm:pt modelId="{86622A78-C791-4348-BEFC-BC2E2B615936}" type="sibTrans" cxnId="{EA7ECDD1-6443-4717-820F-544B9BA56381}">
      <dgm:prSet/>
      <dgm:spPr/>
      <dgm:t>
        <a:bodyPr/>
        <a:lstStyle/>
        <a:p>
          <a:endParaRPr lang="ru-RU"/>
        </a:p>
      </dgm:t>
    </dgm:pt>
    <dgm:pt modelId="{86EA1FF1-C747-4433-9B57-B6491E6E922C}" type="pres">
      <dgm:prSet presAssocID="{89D83368-7EF0-4216-A77D-024F4D7238CD}" presName="diagram" presStyleCnt="0">
        <dgm:presLayoutVars>
          <dgm:dir/>
          <dgm:resizeHandles val="exact"/>
        </dgm:presLayoutVars>
      </dgm:prSet>
      <dgm:spPr/>
    </dgm:pt>
    <dgm:pt modelId="{52FE3A10-7BA3-4F02-9454-ECD8F8D740A7}" type="pres">
      <dgm:prSet presAssocID="{4A246580-C951-4290-B41E-EBCF6C3FFB14}" presName="node" presStyleLbl="node1" presStyleIdx="0" presStyleCnt="4" custScaleX="314657" custLinFactX="-29909" custLinFactNeighborX="-100000" custLinFactNeighborY="22926">
        <dgm:presLayoutVars>
          <dgm:bulletEnabled val="1"/>
        </dgm:presLayoutVars>
      </dgm:prSet>
      <dgm:spPr/>
    </dgm:pt>
    <dgm:pt modelId="{94E4ABEA-E2DF-42AD-A7D3-E1F38174E4EA}" type="pres">
      <dgm:prSet presAssocID="{BA5EE9BE-42BE-4FD7-97B1-6421D22317F2}" presName="sibTrans" presStyleCnt="0"/>
      <dgm:spPr/>
    </dgm:pt>
    <dgm:pt modelId="{B4634BB7-CCA2-4A87-80CE-3E5835662AE8}" type="pres">
      <dgm:prSet presAssocID="{EB517B5D-F4AB-434A-BFB8-E1E6704ADF82}" presName="node" presStyleLbl="node1" presStyleIdx="1" presStyleCnt="4" custScaleX="314657" custLinFactX="-30775" custLinFactNeighborX="-100000" custLinFactNeighborY="15708">
        <dgm:presLayoutVars>
          <dgm:bulletEnabled val="1"/>
        </dgm:presLayoutVars>
      </dgm:prSet>
      <dgm:spPr/>
    </dgm:pt>
    <dgm:pt modelId="{E3672819-45A2-497A-AE44-BC71AD3EF43F}" type="pres">
      <dgm:prSet presAssocID="{E910658C-C760-44A9-B7D1-9CFAD35F9F17}" presName="sibTrans" presStyleCnt="0"/>
      <dgm:spPr/>
    </dgm:pt>
    <dgm:pt modelId="{C53D051A-67E6-4B6B-B0C6-7B4053939467}" type="pres">
      <dgm:prSet presAssocID="{9972A83F-D7D9-4A9D-BDE5-0E7FD6A699E9}" presName="node" presStyleLbl="node1" presStyleIdx="2" presStyleCnt="4" custScaleX="314657" custLinFactX="-31641" custLinFactNeighborX="-100000" custLinFactNeighborY="8491">
        <dgm:presLayoutVars>
          <dgm:bulletEnabled val="1"/>
        </dgm:presLayoutVars>
      </dgm:prSet>
      <dgm:spPr/>
    </dgm:pt>
    <dgm:pt modelId="{37C1CD62-AE5B-4761-8BFE-89280B99FB40}" type="pres">
      <dgm:prSet presAssocID="{19801F5C-8A6E-4DE6-955F-D712491CE1A5}" presName="sibTrans" presStyleCnt="0"/>
      <dgm:spPr/>
    </dgm:pt>
    <dgm:pt modelId="{63CD5162-C645-43A6-ACA9-439A3CFCC121}" type="pres">
      <dgm:prSet presAssocID="{B6004421-2498-44D8-9D37-2566C18F1DF1}" presName="node" presStyleLbl="node1" presStyleIdx="3" presStyleCnt="4" custScaleX="314657" custLinFactX="-31641" custLinFactNeighborX="-100000" custLinFactNeighborY="31966">
        <dgm:presLayoutVars>
          <dgm:bulletEnabled val="1"/>
        </dgm:presLayoutVars>
      </dgm:prSet>
      <dgm:spPr/>
    </dgm:pt>
  </dgm:ptLst>
  <dgm:cxnLst>
    <dgm:cxn modelId="{FB536307-588E-465F-AB7E-7EB70C6527A9}" type="presOf" srcId="{EB517B5D-F4AB-434A-BFB8-E1E6704ADF82}" destId="{B4634BB7-CCA2-4A87-80CE-3E5835662AE8}" srcOrd="0" destOrd="0" presId="urn:microsoft.com/office/officeart/2005/8/layout/default"/>
    <dgm:cxn modelId="{1DDC8D36-1539-4AD2-8F7A-45190D6DDF27}" type="presOf" srcId="{89D83368-7EF0-4216-A77D-024F4D7238CD}" destId="{86EA1FF1-C747-4433-9B57-B6491E6E922C}" srcOrd="0" destOrd="0" presId="urn:microsoft.com/office/officeart/2005/8/layout/default"/>
    <dgm:cxn modelId="{420DD972-A148-4464-B945-6F3FB43EC071}" type="presOf" srcId="{4A246580-C951-4290-B41E-EBCF6C3FFB14}" destId="{52FE3A10-7BA3-4F02-9454-ECD8F8D740A7}" srcOrd="0" destOrd="0" presId="urn:microsoft.com/office/officeart/2005/8/layout/default"/>
    <dgm:cxn modelId="{F5BB4A73-E0CD-4F59-9229-DCB61D5134BC}" type="presOf" srcId="{B6004421-2498-44D8-9D37-2566C18F1DF1}" destId="{63CD5162-C645-43A6-ACA9-439A3CFCC121}" srcOrd="0" destOrd="0" presId="urn:microsoft.com/office/officeart/2005/8/layout/default"/>
    <dgm:cxn modelId="{16E24D54-E160-44EB-AF90-BD5B4D4D118C}" srcId="{89D83368-7EF0-4216-A77D-024F4D7238CD}" destId="{EB517B5D-F4AB-434A-BFB8-E1E6704ADF82}" srcOrd="1" destOrd="0" parTransId="{A9D1FB1D-496B-41EC-BB46-F425EBDD3B47}" sibTransId="{E910658C-C760-44A9-B7D1-9CFAD35F9F17}"/>
    <dgm:cxn modelId="{D0FD8F94-8CC2-4CF6-9E0C-87F8BC8FF179}" srcId="{89D83368-7EF0-4216-A77D-024F4D7238CD}" destId="{4A246580-C951-4290-B41E-EBCF6C3FFB14}" srcOrd="0" destOrd="0" parTransId="{6359C495-B1D5-4A50-AA31-F7B5303F2087}" sibTransId="{BA5EE9BE-42BE-4FD7-97B1-6421D22317F2}"/>
    <dgm:cxn modelId="{C75C93B0-8EF7-4593-B7F1-EF347891BC79}" type="presOf" srcId="{9972A83F-D7D9-4A9D-BDE5-0E7FD6A699E9}" destId="{C53D051A-67E6-4B6B-B0C6-7B4053939467}" srcOrd="0" destOrd="0" presId="urn:microsoft.com/office/officeart/2005/8/layout/default"/>
    <dgm:cxn modelId="{ED9309CE-DCBF-4B39-A0B0-C9520CF1E987}" srcId="{89D83368-7EF0-4216-A77D-024F4D7238CD}" destId="{9972A83F-D7D9-4A9D-BDE5-0E7FD6A699E9}" srcOrd="2" destOrd="0" parTransId="{DF04D612-D711-4BF7-A2B7-B21EBDA262DF}" sibTransId="{19801F5C-8A6E-4DE6-955F-D712491CE1A5}"/>
    <dgm:cxn modelId="{EA7ECDD1-6443-4717-820F-544B9BA56381}" srcId="{89D83368-7EF0-4216-A77D-024F4D7238CD}" destId="{B6004421-2498-44D8-9D37-2566C18F1DF1}" srcOrd="3" destOrd="0" parTransId="{3672AC2E-A807-4391-8F78-E5C780051706}" sibTransId="{86622A78-C791-4348-BEFC-BC2E2B615936}"/>
    <dgm:cxn modelId="{8D1432F8-4E4A-468A-9D0D-406759EA54EA}" type="presParOf" srcId="{86EA1FF1-C747-4433-9B57-B6491E6E922C}" destId="{52FE3A10-7BA3-4F02-9454-ECD8F8D740A7}" srcOrd="0" destOrd="0" presId="urn:microsoft.com/office/officeart/2005/8/layout/default"/>
    <dgm:cxn modelId="{C33AECF8-0045-4561-A121-84E94E4D3C79}" type="presParOf" srcId="{86EA1FF1-C747-4433-9B57-B6491E6E922C}" destId="{94E4ABEA-E2DF-42AD-A7D3-E1F38174E4EA}" srcOrd="1" destOrd="0" presId="urn:microsoft.com/office/officeart/2005/8/layout/default"/>
    <dgm:cxn modelId="{9EFE6266-85C0-4727-B119-FF8C552B8577}" type="presParOf" srcId="{86EA1FF1-C747-4433-9B57-B6491E6E922C}" destId="{B4634BB7-CCA2-4A87-80CE-3E5835662AE8}" srcOrd="2" destOrd="0" presId="urn:microsoft.com/office/officeart/2005/8/layout/default"/>
    <dgm:cxn modelId="{3FE22B79-E90B-4E1F-9904-6106B7695974}" type="presParOf" srcId="{86EA1FF1-C747-4433-9B57-B6491E6E922C}" destId="{E3672819-45A2-497A-AE44-BC71AD3EF43F}" srcOrd="3" destOrd="0" presId="urn:microsoft.com/office/officeart/2005/8/layout/default"/>
    <dgm:cxn modelId="{1D50430A-A1E6-4569-A714-64B9BB9E6DD7}" type="presParOf" srcId="{86EA1FF1-C747-4433-9B57-B6491E6E922C}" destId="{C53D051A-67E6-4B6B-B0C6-7B4053939467}" srcOrd="4" destOrd="0" presId="urn:microsoft.com/office/officeart/2005/8/layout/default"/>
    <dgm:cxn modelId="{7DE7C4DA-6CEC-4FC1-90B7-3A8A015EF6EC}" type="presParOf" srcId="{86EA1FF1-C747-4433-9B57-B6491E6E922C}" destId="{37C1CD62-AE5B-4761-8BFE-89280B99FB40}" srcOrd="5" destOrd="0" presId="urn:microsoft.com/office/officeart/2005/8/layout/default"/>
    <dgm:cxn modelId="{5EAF9CFC-0988-452F-AE15-4BE26A3D25B4}" type="presParOf" srcId="{86EA1FF1-C747-4433-9B57-B6491E6E922C}" destId="{63CD5162-C645-43A6-ACA9-439A3CFCC121}" srcOrd="6" destOrd="0" presId="urn:microsoft.com/office/officeart/2005/8/layout/default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71D3FF-162D-4099-8351-5F281F3785B0}">
      <dsp:nvSpPr>
        <dsp:cNvPr id="0" name=""/>
        <dsp:cNvSpPr/>
      </dsp:nvSpPr>
      <dsp:spPr>
        <a:xfrm rot="5400000">
          <a:off x="821370" y="681206"/>
          <a:ext cx="941750" cy="113511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C8969C-43B3-41E3-8328-44EEC8BF143B}">
      <dsp:nvSpPr>
        <dsp:cNvPr id="0" name=""/>
        <dsp:cNvSpPr/>
      </dsp:nvSpPr>
      <dsp:spPr>
        <a:xfrm>
          <a:off x="4715" y="80033"/>
          <a:ext cx="3327626" cy="7567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_____________</a:t>
          </a:r>
          <a:endParaRPr lang="ru-RU" sz="2800" kern="1200" dirty="0"/>
        </a:p>
      </dsp:txBody>
      <dsp:txXfrm>
        <a:off x="26879" y="102197"/>
        <a:ext cx="3283298" cy="712412"/>
      </dsp:txXfrm>
    </dsp:sp>
    <dsp:sp modelId="{6395C85B-7D10-4D29-B6C8-F189E2E0C7E5}">
      <dsp:nvSpPr>
        <dsp:cNvPr id="0" name=""/>
        <dsp:cNvSpPr/>
      </dsp:nvSpPr>
      <dsp:spPr>
        <a:xfrm rot="5400000">
          <a:off x="821370" y="1627131"/>
          <a:ext cx="941750" cy="113511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F61493-9B78-40B4-8891-93439496EA6D}">
      <dsp:nvSpPr>
        <dsp:cNvPr id="0" name=""/>
        <dsp:cNvSpPr/>
      </dsp:nvSpPr>
      <dsp:spPr>
        <a:xfrm>
          <a:off x="4715" y="1025958"/>
          <a:ext cx="3327626" cy="7567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______________</a:t>
          </a:r>
          <a:endParaRPr lang="ru-RU" sz="2800" kern="1200" dirty="0"/>
        </a:p>
      </dsp:txBody>
      <dsp:txXfrm>
        <a:off x="26879" y="1048122"/>
        <a:ext cx="3283298" cy="712412"/>
      </dsp:txXfrm>
    </dsp:sp>
    <dsp:sp modelId="{5567135B-F83A-4D56-B01D-2D12B7A6CD38}">
      <dsp:nvSpPr>
        <dsp:cNvPr id="0" name=""/>
        <dsp:cNvSpPr/>
      </dsp:nvSpPr>
      <dsp:spPr>
        <a:xfrm rot="5400000">
          <a:off x="821370" y="2573056"/>
          <a:ext cx="941750" cy="113511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C6EF68-54D0-4BE2-9015-79EB5548321F}">
      <dsp:nvSpPr>
        <dsp:cNvPr id="0" name=""/>
        <dsp:cNvSpPr/>
      </dsp:nvSpPr>
      <dsp:spPr>
        <a:xfrm>
          <a:off x="4715" y="1971883"/>
          <a:ext cx="3327626" cy="7567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______________</a:t>
          </a:r>
          <a:endParaRPr lang="ru-RU" sz="2800" kern="1200" dirty="0"/>
        </a:p>
      </dsp:txBody>
      <dsp:txXfrm>
        <a:off x="26879" y="1994047"/>
        <a:ext cx="3283298" cy="712412"/>
      </dsp:txXfrm>
    </dsp:sp>
    <dsp:sp modelId="{3FB7E01E-9FBC-4E59-8065-CBF3DF3C3934}">
      <dsp:nvSpPr>
        <dsp:cNvPr id="0" name=""/>
        <dsp:cNvSpPr/>
      </dsp:nvSpPr>
      <dsp:spPr>
        <a:xfrm>
          <a:off x="1297753" y="3046019"/>
          <a:ext cx="3732818" cy="113511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1B104F-CB4E-4BB9-8D24-6B9B4749173B}">
      <dsp:nvSpPr>
        <dsp:cNvPr id="0" name=""/>
        <dsp:cNvSpPr/>
      </dsp:nvSpPr>
      <dsp:spPr>
        <a:xfrm>
          <a:off x="4715" y="2917808"/>
          <a:ext cx="3327626" cy="7567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______________</a:t>
          </a:r>
          <a:endParaRPr lang="ru-RU" sz="2800" kern="1200" dirty="0"/>
        </a:p>
      </dsp:txBody>
      <dsp:txXfrm>
        <a:off x="26879" y="2939972"/>
        <a:ext cx="3283298" cy="712412"/>
      </dsp:txXfrm>
    </dsp:sp>
    <dsp:sp modelId="{4B623E8C-7756-4644-BAF1-2A0A86FEF5C2}">
      <dsp:nvSpPr>
        <dsp:cNvPr id="0" name=""/>
        <dsp:cNvSpPr/>
      </dsp:nvSpPr>
      <dsp:spPr>
        <a:xfrm rot="16200000">
          <a:off x="4565204" y="2573056"/>
          <a:ext cx="941750" cy="113511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A15FF6-AE5D-4FAD-8919-FD59B196DE6D}">
      <dsp:nvSpPr>
        <dsp:cNvPr id="0" name=""/>
        <dsp:cNvSpPr/>
      </dsp:nvSpPr>
      <dsp:spPr>
        <a:xfrm>
          <a:off x="3748549" y="2917808"/>
          <a:ext cx="3327626" cy="7567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______________</a:t>
          </a:r>
          <a:endParaRPr lang="ru-RU" sz="2800" kern="1200" dirty="0"/>
        </a:p>
      </dsp:txBody>
      <dsp:txXfrm>
        <a:off x="3770713" y="2939972"/>
        <a:ext cx="3283298" cy="712412"/>
      </dsp:txXfrm>
    </dsp:sp>
    <dsp:sp modelId="{0A1FE54B-9D2C-4053-A6DA-5720C812DE22}">
      <dsp:nvSpPr>
        <dsp:cNvPr id="0" name=""/>
        <dsp:cNvSpPr/>
      </dsp:nvSpPr>
      <dsp:spPr>
        <a:xfrm rot="16200000">
          <a:off x="4565204" y="1627131"/>
          <a:ext cx="941750" cy="113511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4CC82-6400-4DC7-8D70-C837C3826BED}">
      <dsp:nvSpPr>
        <dsp:cNvPr id="0" name=""/>
        <dsp:cNvSpPr/>
      </dsp:nvSpPr>
      <dsp:spPr>
        <a:xfrm>
          <a:off x="3748549" y="1971883"/>
          <a:ext cx="3327626" cy="7567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_______________</a:t>
          </a:r>
          <a:endParaRPr lang="ru-RU" sz="2800" kern="1200" dirty="0"/>
        </a:p>
      </dsp:txBody>
      <dsp:txXfrm>
        <a:off x="3770713" y="1994047"/>
        <a:ext cx="3283298" cy="712412"/>
      </dsp:txXfrm>
    </dsp:sp>
    <dsp:sp modelId="{52683C02-BD6C-4251-9798-4B46CDA71AAC}">
      <dsp:nvSpPr>
        <dsp:cNvPr id="0" name=""/>
        <dsp:cNvSpPr/>
      </dsp:nvSpPr>
      <dsp:spPr>
        <a:xfrm rot="16200000">
          <a:off x="4565204" y="681206"/>
          <a:ext cx="941750" cy="113511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DA83BC-5670-414F-9B9B-8D38F2A18217}">
      <dsp:nvSpPr>
        <dsp:cNvPr id="0" name=""/>
        <dsp:cNvSpPr/>
      </dsp:nvSpPr>
      <dsp:spPr>
        <a:xfrm>
          <a:off x="3748549" y="1025958"/>
          <a:ext cx="3327626" cy="7567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______________</a:t>
          </a:r>
          <a:endParaRPr lang="ru-RU" sz="2800" kern="1200" dirty="0"/>
        </a:p>
      </dsp:txBody>
      <dsp:txXfrm>
        <a:off x="3770713" y="1048122"/>
        <a:ext cx="3283298" cy="712412"/>
      </dsp:txXfrm>
    </dsp:sp>
    <dsp:sp modelId="{ACDA1F92-1106-48DB-B593-BD551B62C7DA}">
      <dsp:nvSpPr>
        <dsp:cNvPr id="0" name=""/>
        <dsp:cNvSpPr/>
      </dsp:nvSpPr>
      <dsp:spPr>
        <a:xfrm>
          <a:off x="5041586" y="208243"/>
          <a:ext cx="3758364" cy="113511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F594C2-8FCD-4BE5-8129-C158E0AD6B1E}">
      <dsp:nvSpPr>
        <dsp:cNvPr id="0" name=""/>
        <dsp:cNvSpPr/>
      </dsp:nvSpPr>
      <dsp:spPr>
        <a:xfrm>
          <a:off x="3748549" y="80033"/>
          <a:ext cx="3327626" cy="7567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______________</a:t>
          </a:r>
          <a:endParaRPr lang="ru-RU" sz="2800" kern="1200" dirty="0"/>
        </a:p>
      </dsp:txBody>
      <dsp:txXfrm>
        <a:off x="3770713" y="102197"/>
        <a:ext cx="3283298" cy="712412"/>
      </dsp:txXfrm>
    </dsp:sp>
    <dsp:sp modelId="{10336850-AA68-437C-98CE-5FFAD8902C3F}">
      <dsp:nvSpPr>
        <dsp:cNvPr id="0" name=""/>
        <dsp:cNvSpPr/>
      </dsp:nvSpPr>
      <dsp:spPr>
        <a:xfrm rot="5400000">
          <a:off x="8334583" y="681206"/>
          <a:ext cx="941750" cy="113511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E581BD-AC8E-432D-BF03-3CA606402CDC}">
      <dsp:nvSpPr>
        <dsp:cNvPr id="0" name=""/>
        <dsp:cNvSpPr/>
      </dsp:nvSpPr>
      <dsp:spPr>
        <a:xfrm>
          <a:off x="7517928" y="80033"/>
          <a:ext cx="3327626" cy="7567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_______________</a:t>
          </a:r>
          <a:endParaRPr lang="ru-RU" sz="2800" kern="1200" dirty="0"/>
        </a:p>
      </dsp:txBody>
      <dsp:txXfrm>
        <a:off x="7540092" y="102197"/>
        <a:ext cx="3283298" cy="712412"/>
      </dsp:txXfrm>
    </dsp:sp>
    <dsp:sp modelId="{DEDA71E3-2D70-44C8-B6A5-D3D83DCBE73B}">
      <dsp:nvSpPr>
        <dsp:cNvPr id="0" name=""/>
        <dsp:cNvSpPr/>
      </dsp:nvSpPr>
      <dsp:spPr>
        <a:xfrm rot="5400000">
          <a:off x="8334583" y="1627131"/>
          <a:ext cx="941750" cy="113511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F9AA1-861E-4B66-96D4-06A4BD5D6586}">
      <dsp:nvSpPr>
        <dsp:cNvPr id="0" name=""/>
        <dsp:cNvSpPr/>
      </dsp:nvSpPr>
      <dsp:spPr>
        <a:xfrm>
          <a:off x="7492382" y="1025958"/>
          <a:ext cx="3378718" cy="7567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_______________</a:t>
          </a:r>
          <a:endParaRPr lang="ru-RU" sz="2800" kern="1200" dirty="0"/>
        </a:p>
      </dsp:txBody>
      <dsp:txXfrm>
        <a:off x="7514546" y="1048122"/>
        <a:ext cx="3334390" cy="712412"/>
      </dsp:txXfrm>
    </dsp:sp>
    <dsp:sp modelId="{A467204E-C1B5-4CDD-B564-FE2FA56E3784}">
      <dsp:nvSpPr>
        <dsp:cNvPr id="0" name=""/>
        <dsp:cNvSpPr/>
      </dsp:nvSpPr>
      <dsp:spPr>
        <a:xfrm rot="5400000">
          <a:off x="8334583" y="2573056"/>
          <a:ext cx="941750" cy="113511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7EA057-0DAF-455B-B7EB-E9A465590E45}">
      <dsp:nvSpPr>
        <dsp:cNvPr id="0" name=""/>
        <dsp:cNvSpPr/>
      </dsp:nvSpPr>
      <dsp:spPr>
        <a:xfrm>
          <a:off x="7492382" y="1971883"/>
          <a:ext cx="3378718" cy="7567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_______________</a:t>
          </a:r>
          <a:endParaRPr lang="ru-RU" sz="2800" kern="1200" dirty="0"/>
        </a:p>
      </dsp:txBody>
      <dsp:txXfrm>
        <a:off x="7514546" y="1994047"/>
        <a:ext cx="3334390" cy="712412"/>
      </dsp:txXfrm>
    </dsp:sp>
    <dsp:sp modelId="{48E091ED-4B98-4AC8-93FD-260C05BD7FC0}">
      <dsp:nvSpPr>
        <dsp:cNvPr id="0" name=""/>
        <dsp:cNvSpPr/>
      </dsp:nvSpPr>
      <dsp:spPr>
        <a:xfrm>
          <a:off x="7509163" y="2917808"/>
          <a:ext cx="3345157" cy="7567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_______________</a:t>
          </a:r>
          <a:endParaRPr lang="ru-RU" sz="2800" kern="1200" dirty="0"/>
        </a:p>
      </dsp:txBody>
      <dsp:txXfrm>
        <a:off x="7531327" y="2939972"/>
        <a:ext cx="3300829" cy="712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90868-7ECB-4E94-A3EF-24BDDAEF34A3}">
      <dsp:nvSpPr>
        <dsp:cNvPr id="0" name=""/>
        <dsp:cNvSpPr/>
      </dsp:nvSpPr>
      <dsp:spPr>
        <a:xfrm>
          <a:off x="5089" y="488465"/>
          <a:ext cx="2962870" cy="118514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______</a:t>
          </a:r>
          <a:endParaRPr lang="ru-RU" sz="2300" kern="1200" dirty="0"/>
        </a:p>
      </dsp:txBody>
      <dsp:txXfrm>
        <a:off x="597663" y="488465"/>
        <a:ext cx="1777722" cy="1185148"/>
      </dsp:txXfrm>
    </dsp:sp>
    <dsp:sp modelId="{C154FBAD-D673-4B6F-BC52-CECEAD7FC606}">
      <dsp:nvSpPr>
        <dsp:cNvPr id="0" name=""/>
        <dsp:cNvSpPr/>
      </dsp:nvSpPr>
      <dsp:spPr>
        <a:xfrm>
          <a:off x="2671672" y="488465"/>
          <a:ext cx="2962870" cy="118514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_______</a:t>
          </a:r>
          <a:endParaRPr lang="ru-RU" sz="2300" kern="1200" dirty="0"/>
        </a:p>
      </dsp:txBody>
      <dsp:txXfrm>
        <a:off x="3264246" y="488465"/>
        <a:ext cx="1777722" cy="1185148"/>
      </dsp:txXfrm>
    </dsp:sp>
    <dsp:sp modelId="{56B5122A-1338-42AA-A245-5C5009D79AB5}">
      <dsp:nvSpPr>
        <dsp:cNvPr id="0" name=""/>
        <dsp:cNvSpPr/>
      </dsp:nvSpPr>
      <dsp:spPr>
        <a:xfrm>
          <a:off x="5338255" y="488465"/>
          <a:ext cx="2962870" cy="118514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________</a:t>
          </a:r>
          <a:endParaRPr lang="ru-RU" sz="2300" kern="1200" dirty="0"/>
        </a:p>
      </dsp:txBody>
      <dsp:txXfrm>
        <a:off x="5930829" y="488465"/>
        <a:ext cx="1777722" cy="1185148"/>
      </dsp:txXfrm>
    </dsp:sp>
    <dsp:sp modelId="{7D87C074-01AE-4E62-874F-A90E6EF07693}">
      <dsp:nvSpPr>
        <dsp:cNvPr id="0" name=""/>
        <dsp:cNvSpPr/>
      </dsp:nvSpPr>
      <dsp:spPr>
        <a:xfrm>
          <a:off x="8004839" y="488465"/>
          <a:ext cx="2962870" cy="118514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__________</a:t>
          </a:r>
          <a:endParaRPr lang="ru-RU" sz="2300" kern="1200" dirty="0"/>
        </a:p>
      </dsp:txBody>
      <dsp:txXfrm>
        <a:off x="8597413" y="488465"/>
        <a:ext cx="1777722" cy="11851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87A240-A0A1-413A-9C55-BE5EB21E568C}">
      <dsp:nvSpPr>
        <dsp:cNvPr id="0" name=""/>
        <dsp:cNvSpPr/>
      </dsp:nvSpPr>
      <dsp:spPr>
        <a:xfrm>
          <a:off x="5089" y="841371"/>
          <a:ext cx="2962870" cy="118514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</a:t>
          </a:r>
          <a:endParaRPr lang="ru-RU" sz="2800" kern="1200" dirty="0"/>
        </a:p>
      </dsp:txBody>
      <dsp:txXfrm>
        <a:off x="597663" y="841371"/>
        <a:ext cx="1777722" cy="1185148"/>
      </dsp:txXfrm>
    </dsp:sp>
    <dsp:sp modelId="{0ADEDF6B-2177-4E3F-81CF-37CA47BF6B5C}">
      <dsp:nvSpPr>
        <dsp:cNvPr id="0" name=""/>
        <dsp:cNvSpPr/>
      </dsp:nvSpPr>
      <dsp:spPr>
        <a:xfrm>
          <a:off x="2671672" y="841371"/>
          <a:ext cx="2962870" cy="118514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</a:t>
          </a:r>
          <a:endParaRPr lang="ru-RU" sz="2800" kern="1200" dirty="0"/>
        </a:p>
      </dsp:txBody>
      <dsp:txXfrm>
        <a:off x="3264246" y="841371"/>
        <a:ext cx="1777722" cy="1185148"/>
      </dsp:txXfrm>
    </dsp:sp>
    <dsp:sp modelId="{757589EC-AA3C-41B6-ABF4-7C03ABCA094A}">
      <dsp:nvSpPr>
        <dsp:cNvPr id="0" name=""/>
        <dsp:cNvSpPr/>
      </dsp:nvSpPr>
      <dsp:spPr>
        <a:xfrm>
          <a:off x="5338255" y="841371"/>
          <a:ext cx="2962870" cy="118514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</a:t>
          </a:r>
          <a:endParaRPr lang="ru-RU" sz="2800" kern="1200" dirty="0"/>
        </a:p>
      </dsp:txBody>
      <dsp:txXfrm>
        <a:off x="5930829" y="841371"/>
        <a:ext cx="1777722" cy="1185148"/>
      </dsp:txXfrm>
    </dsp:sp>
    <dsp:sp modelId="{61CAF453-5BFA-4F8A-B2FA-C6C0FD7E37E8}">
      <dsp:nvSpPr>
        <dsp:cNvPr id="0" name=""/>
        <dsp:cNvSpPr/>
      </dsp:nvSpPr>
      <dsp:spPr>
        <a:xfrm>
          <a:off x="8004839" y="841371"/>
          <a:ext cx="2962870" cy="118514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</a:t>
          </a:r>
          <a:endParaRPr lang="ru-RU" sz="2800" kern="1200" dirty="0"/>
        </a:p>
      </dsp:txBody>
      <dsp:txXfrm>
        <a:off x="8597413" y="841371"/>
        <a:ext cx="1777722" cy="11851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E3A10-7BA3-4F02-9454-ECD8F8D740A7}">
      <dsp:nvSpPr>
        <dsp:cNvPr id="0" name=""/>
        <dsp:cNvSpPr/>
      </dsp:nvSpPr>
      <dsp:spPr>
        <a:xfrm>
          <a:off x="0" y="220431"/>
          <a:ext cx="5038022" cy="96066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accent3">
                  <a:lumMod val="50000"/>
                </a:schemeClr>
              </a:solidFill>
            </a:rPr>
            <a:t>1______________</a:t>
          </a:r>
          <a:endParaRPr lang="ru-RU" sz="44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0" y="220431"/>
        <a:ext cx="5038022" cy="960669"/>
      </dsp:txXfrm>
    </dsp:sp>
    <dsp:sp modelId="{B4634BB7-CCA2-4A87-80CE-3E5835662AE8}">
      <dsp:nvSpPr>
        <dsp:cNvPr id="0" name=""/>
        <dsp:cNvSpPr/>
      </dsp:nvSpPr>
      <dsp:spPr>
        <a:xfrm>
          <a:off x="0" y="1271870"/>
          <a:ext cx="5038022" cy="96066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accent3">
                  <a:lumMod val="50000"/>
                </a:schemeClr>
              </a:solidFill>
            </a:rPr>
            <a:t>2______________</a:t>
          </a:r>
          <a:endParaRPr lang="ru-RU" sz="44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0" y="1271870"/>
        <a:ext cx="5038022" cy="960669"/>
      </dsp:txXfrm>
    </dsp:sp>
    <dsp:sp modelId="{C53D051A-67E6-4B6B-B0C6-7B4053939467}">
      <dsp:nvSpPr>
        <dsp:cNvPr id="0" name=""/>
        <dsp:cNvSpPr/>
      </dsp:nvSpPr>
      <dsp:spPr>
        <a:xfrm>
          <a:off x="0" y="2323320"/>
          <a:ext cx="5038022" cy="96066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accent3">
                  <a:lumMod val="50000"/>
                </a:schemeClr>
              </a:solidFill>
            </a:rPr>
            <a:t>3______________</a:t>
          </a:r>
          <a:endParaRPr lang="ru-RU" sz="44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0" y="2323320"/>
        <a:ext cx="5038022" cy="960669"/>
      </dsp:txXfrm>
    </dsp:sp>
    <dsp:sp modelId="{63CD5162-C645-43A6-ACA9-439A3CFCC121}">
      <dsp:nvSpPr>
        <dsp:cNvPr id="0" name=""/>
        <dsp:cNvSpPr/>
      </dsp:nvSpPr>
      <dsp:spPr>
        <a:xfrm>
          <a:off x="0" y="3362718"/>
          <a:ext cx="5038022" cy="96066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accent3">
                  <a:lumMod val="50000"/>
                </a:schemeClr>
              </a:solidFill>
            </a:rPr>
            <a:t>4______________</a:t>
          </a:r>
          <a:endParaRPr lang="ru-RU" sz="44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0" y="3362718"/>
        <a:ext cx="5038022" cy="960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5055722"/>
            <a:ext cx="5062942" cy="1802217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7791665" y="3828393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7722584" y="5017176"/>
            <a:ext cx="3114951" cy="13629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4688802"/>
            <a:ext cx="3836176" cy="2169204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4464842"/>
            <a:ext cx="4469055" cy="2393083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319023" y="3510120"/>
            <a:ext cx="6317316" cy="5639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547379" y="3615788"/>
            <a:ext cx="3217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z-Cyrl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470986" y="2649665"/>
            <a:ext cx="97926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Sergey Yesenin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ABA887-7EDB-47DA-AFA9-D76988831340}"/>
              </a:ext>
            </a:extLst>
          </p:cNvPr>
          <p:cNvSpPr txBox="1"/>
          <p:nvPr/>
        </p:nvSpPr>
        <p:spPr>
          <a:xfrm>
            <a:off x="7872594" y="5423838"/>
            <a:ext cx="3217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3200" kern="0" spc="2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uz-Cyrl-UZ" sz="3200" kern="0" spc="2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75" y="1583124"/>
            <a:ext cx="4204225" cy="4759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 13"/>
          <p:cNvSpPr/>
          <p:nvPr/>
        </p:nvSpPr>
        <p:spPr>
          <a:xfrm>
            <a:off x="5536927" y="2309970"/>
            <a:ext cx="5981125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Shoirlar</a:t>
            </a:r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qishloqlarda</a:t>
            </a:r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tug‘ilib</a:t>
            </a:r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shaharlarda</a:t>
            </a:r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vafot</a:t>
            </a:r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algn="ctr"/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gap 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rusning</a:t>
            </a:r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shoiri</a:t>
            </a:r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Sergey 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Aleksandrovich</a:t>
            </a:r>
            <a:endParaRPr lang="en-US" sz="360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Yeseninga</a:t>
            </a:r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nisbatan</a:t>
            </a:r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to`la</a:t>
            </a:r>
            <a:endParaRPr lang="en-US" sz="360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US" sz="36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keladi</a:t>
            </a:r>
            <a:endParaRPr lang="ru-RU" sz="360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432494" y="340484"/>
            <a:ext cx="3410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831273" y="2466108"/>
            <a:ext cx="1939637" cy="131618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999509" y="2466108"/>
            <a:ext cx="1939637" cy="131618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167746" y="2466108"/>
            <a:ext cx="1939637" cy="131618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335983" y="2466108"/>
            <a:ext cx="1939637" cy="131618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9504220" y="2466108"/>
            <a:ext cx="1939637" cy="131618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1558636" y="3879273"/>
            <a:ext cx="484909" cy="706582"/>
          </a:xfrm>
          <a:prstGeom prst="downArrow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831271" y="4682838"/>
            <a:ext cx="1939637" cy="200890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3726874" y="3851564"/>
            <a:ext cx="484909" cy="706582"/>
          </a:xfrm>
          <a:prstGeom prst="downArrow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999509" y="4682838"/>
            <a:ext cx="1939637" cy="200890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5895111" y="3879273"/>
            <a:ext cx="484909" cy="706582"/>
          </a:xfrm>
          <a:prstGeom prst="downArrow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167746" y="4682838"/>
            <a:ext cx="1939637" cy="200890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7973293" y="3927765"/>
            <a:ext cx="484909" cy="706582"/>
          </a:xfrm>
          <a:prstGeom prst="downArrow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7335983" y="4675912"/>
            <a:ext cx="1939637" cy="200890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10231585" y="3879273"/>
            <a:ext cx="484909" cy="706582"/>
          </a:xfrm>
          <a:prstGeom prst="downArrow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9504220" y="4682838"/>
            <a:ext cx="1939637" cy="200890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85592" y="1339914"/>
            <a:ext cx="91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Sergey Yesenin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yoshlarida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ro‘y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berganini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896071" y="204003"/>
            <a:ext cx="24414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62077067"/>
              </p:ext>
            </p:extLst>
          </p:nvPr>
        </p:nvGraphicFramePr>
        <p:xfrm>
          <a:off x="678873" y="2521527"/>
          <a:ext cx="10875817" cy="3754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78872" y="1328657"/>
            <a:ext cx="110363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Sergey Yesenin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hayotlik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chog‘ida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joylarda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sayohatda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jadvalni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joy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to‘ldiring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06242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805680" y="241370"/>
            <a:ext cx="2626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474" y="1428993"/>
            <a:ext cx="1118655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tarjimayi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bog‘liq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nuqtalar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Mumtoz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bunday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yaratilgan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ataladi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Yana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kimlarning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kelgansiz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bersak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sharqona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asoslanib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897410" y="303481"/>
            <a:ext cx="22821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2067" y="1121446"/>
            <a:ext cx="10875818" cy="1399310"/>
          </a:xfrm>
          <a:prstGeom prst="round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Sergey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Yeseninning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Dog‘lar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ketmish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majruh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ko‘ngildan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timsollarda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sharqonalik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lirik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yurtini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bildirib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turadi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92347227"/>
              </p:ext>
            </p:extLst>
          </p:nvPr>
        </p:nvGraphicFramePr>
        <p:xfrm>
          <a:off x="552067" y="2520756"/>
          <a:ext cx="10972799" cy="2162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226118923"/>
              </p:ext>
            </p:extLst>
          </p:nvPr>
        </p:nvGraphicFramePr>
        <p:xfrm>
          <a:off x="552066" y="3920066"/>
          <a:ext cx="10972799" cy="2867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353007" y="224699"/>
            <a:ext cx="3531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topshiriq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474" y="1707274"/>
            <a:ext cx="11186555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baytida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ayollarga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o‘rtasidagi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Shu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fikrlaringizni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bog‘liq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so‘z-timsollarni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Bularning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ahamiyati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o‘ylaysiz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466176" y="271553"/>
            <a:ext cx="33051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6-topshiriq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0014" y="1247577"/>
            <a:ext cx="111865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maktub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yozilgan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05533911"/>
              </p:ext>
            </p:extLst>
          </p:nvPr>
        </p:nvGraphicFramePr>
        <p:xfrm>
          <a:off x="1075176" y="1939636"/>
          <a:ext cx="5712691" cy="4323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544881" y="2825226"/>
            <a:ext cx="492810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32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3200" b="1" dirty="0" err="1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hayotingiz</a:t>
            </a:r>
            <a:r>
              <a:rPr lang="en-US" sz="32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200" b="1" dirty="0" err="1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sz="32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200" b="1" dirty="0" err="1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kimgadir</a:t>
            </a:r>
            <a:r>
              <a:rPr lang="en-US" sz="32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maktub</a:t>
            </a:r>
            <a:endParaRPr lang="en-US" sz="3200" b="1" dirty="0">
              <a:ln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yozganmisiz</a:t>
            </a:r>
            <a:r>
              <a:rPr lang="en-US" sz="32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b="1" dirty="0">
              <a:ln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734343" y="244314"/>
            <a:ext cx="26533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7-topshiriq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4170" y="1568205"/>
            <a:ext cx="1153364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Singlimga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xat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she’rida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bog‘timsoli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kiritilgan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Ayting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-chi,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she’rda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bog‘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timsoli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vazifa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bajaryapti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ilinj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Pushkin, Lermontov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kabi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shoirlarini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esga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olyapti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Kichkinaligingizda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yodingizda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qolgan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voqea-hodisa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his-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tuyg‘u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armonni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eslay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olasiz</a:t>
            </a:r>
            <a:r>
              <a:rPr lang="en-US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49048" y="243371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8-topshiriq. “Bu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604816"/>
              </p:ext>
            </p:extLst>
          </p:nvPr>
        </p:nvGraphicFramePr>
        <p:xfrm>
          <a:off x="438389" y="1275080"/>
          <a:ext cx="11360726" cy="47244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05505">
                  <a:extLst>
                    <a:ext uri="{9D8B030D-6E8A-4147-A177-3AD203B41FA5}">
                      <a16:colId xmlns:a16="http://schemas.microsoft.com/office/drawing/2014/main" val="2921569928"/>
                    </a:ext>
                  </a:extLst>
                </a:gridCol>
                <a:gridCol w="7207222">
                  <a:extLst>
                    <a:ext uri="{9D8B030D-6E8A-4147-A177-3AD203B41FA5}">
                      <a16:colId xmlns:a16="http://schemas.microsoft.com/office/drawing/2014/main" val="3658275110"/>
                    </a:ext>
                  </a:extLst>
                </a:gridCol>
                <a:gridCol w="3047999">
                  <a:extLst>
                    <a:ext uri="{9D8B030D-6E8A-4147-A177-3AD203B41FA5}">
                      <a16:colId xmlns:a16="http://schemas.microsoft.com/office/drawing/2014/main" val="1785831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T/R</a:t>
                      </a:r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She’r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haqida</a:t>
                      </a:r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She’r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nomi</a:t>
                      </a:r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199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She’rda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ona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uchun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Vatan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o‘g‘il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degan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ikki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tushuncha</a:t>
                      </a:r>
                      <a:r>
                        <a:rPr lang="en-US" sz="28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birlashib</a:t>
                      </a:r>
                      <a:r>
                        <a:rPr lang="en-US" sz="28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ketadi</a:t>
                      </a:r>
                      <a:r>
                        <a:rPr lang="en-US" sz="28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80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166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She’r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Aleksandr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Delvig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haqidagi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she’rning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gulbog</a:t>
                      </a:r>
                      <a:r>
                        <a:rPr lang="en-US" sz="28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 </a:t>
                      </a:r>
                      <a:r>
                        <a:rPr lang="en-US" sz="28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kabi</a:t>
                      </a:r>
                      <a:r>
                        <a:rPr lang="en-US" sz="28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ko‘ngilga</a:t>
                      </a:r>
                      <a:r>
                        <a:rPr lang="en-US" sz="28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yaqinigini</a:t>
                      </a:r>
                      <a:r>
                        <a:rPr lang="en-US" sz="28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qayd</a:t>
                      </a:r>
                      <a:r>
                        <a:rPr lang="en-US" sz="28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etish</a:t>
                      </a:r>
                      <a:r>
                        <a:rPr lang="en-US" sz="28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bilan</a:t>
                      </a:r>
                      <a:r>
                        <a:rPr lang="en-US" sz="28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boshlanadi</a:t>
                      </a:r>
                      <a:r>
                        <a:rPr lang="en-US" sz="28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615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She’rda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choyxona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”, “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mezbon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”, “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shohi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ro‘mol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”, “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sherozi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gilam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kabi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so‘z-timsollar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uchraydi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925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she’rida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shoir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bolaligi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o‘tgan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olchazor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bog‘ni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esga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oladi</a:t>
                      </a:r>
                      <a:r>
                        <a:rPr lang="en-US" sz="28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2007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62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018030" y="244314"/>
            <a:ext cx="42014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0424" y="2271365"/>
            <a:ext cx="59139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“It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doston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yod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tahliliga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tayyorlaning</a:t>
            </a:r>
            <a:endParaRPr lang="en-US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558" y="1420782"/>
            <a:ext cx="3405641" cy="46650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5174</TotalTime>
  <Words>436</Words>
  <Application>Microsoft Office PowerPoint</Application>
  <PresentationFormat>Широкоэкранный</PresentationFormat>
  <Paragraphs>83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159</cp:revision>
  <dcterms:created xsi:type="dcterms:W3CDTF">2020-01-20T05:08:25Z</dcterms:created>
  <dcterms:modified xsi:type="dcterms:W3CDTF">2025-11-28T15:59:00Z</dcterms:modified>
</cp:coreProperties>
</file>