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8"/>
  </p:notesMasterIdLst>
  <p:sldIdLst>
    <p:sldId id="439" r:id="rId3"/>
    <p:sldId id="426" r:id="rId4"/>
    <p:sldId id="427" r:id="rId5"/>
    <p:sldId id="441" r:id="rId6"/>
    <p:sldId id="440" r:id="rId7"/>
    <p:sldId id="428" r:id="rId8"/>
    <p:sldId id="429" r:id="rId9"/>
    <p:sldId id="430" r:id="rId10"/>
    <p:sldId id="432" r:id="rId11"/>
    <p:sldId id="431" r:id="rId12"/>
    <p:sldId id="433" r:id="rId13"/>
    <p:sldId id="442" r:id="rId14"/>
    <p:sldId id="443" r:id="rId15"/>
    <p:sldId id="438" r:id="rId16"/>
    <p:sldId id="2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42D97054-9250-43E5-91DC-E4CC43E3BE7F}"/>
    <pc:docChg chg="undo custSel modSld">
      <pc:chgData name="Odina Norbo'tayeva" userId="dbcdeb9d9dad59af" providerId="LiveId" clId="{42D97054-9250-43E5-91DC-E4CC43E3BE7F}" dt="2025-11-28T17:43:53.424" v="170" actId="207"/>
      <pc:docMkLst>
        <pc:docMk/>
      </pc:docMkLst>
      <pc:sldChg chg="delSp modSp mod">
        <pc:chgData name="Odina Norbo'tayeva" userId="dbcdeb9d9dad59af" providerId="LiveId" clId="{42D97054-9250-43E5-91DC-E4CC43E3BE7F}" dt="2025-11-28T17:43:53.424" v="170" actId="207"/>
        <pc:sldMkLst>
          <pc:docMk/>
          <pc:sldMk cId="2737942562" sldId="298"/>
        </pc:sldMkLst>
        <pc:spChg chg="mod">
          <ac:chgData name="Odina Norbo'tayeva" userId="dbcdeb9d9dad59af" providerId="LiveId" clId="{42D97054-9250-43E5-91DC-E4CC43E3BE7F}" dt="2025-11-28T17:43:53.424" v="170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42D97054-9250-43E5-91DC-E4CC43E3BE7F}" dt="2025-11-28T16:48:57.670" v="166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42D97054-9250-43E5-91DC-E4CC43E3BE7F}" dt="2025-11-28T16:32:47.768" v="11" actId="2711"/>
        <pc:sldMkLst>
          <pc:docMk/>
          <pc:sldMk cId="515709495" sldId="426"/>
        </pc:sldMkLst>
        <pc:spChg chg="mod">
          <ac:chgData name="Odina Norbo'tayeva" userId="dbcdeb9d9dad59af" providerId="LiveId" clId="{42D97054-9250-43E5-91DC-E4CC43E3BE7F}" dt="2025-11-28T16:32:20.790" v="7" actId="2711"/>
          <ac:spMkLst>
            <pc:docMk/>
            <pc:sldMk cId="515709495" sldId="426"/>
            <ac:spMk id="10" creationId="{00000000-0000-0000-0000-000000000000}"/>
          </ac:spMkLst>
        </pc:spChg>
        <pc:spChg chg="del">
          <ac:chgData name="Odina Norbo'tayeva" userId="dbcdeb9d9dad59af" providerId="LiveId" clId="{42D97054-9250-43E5-91DC-E4CC43E3BE7F}" dt="2025-11-28T16:32:35.217" v="10" actId="478"/>
          <ac:spMkLst>
            <pc:docMk/>
            <pc:sldMk cId="515709495" sldId="426"/>
            <ac:spMk id="13" creationId="{D3C920A8-3CEA-4792-8818-2FC373C80341}"/>
          </ac:spMkLst>
        </pc:spChg>
        <pc:graphicFrameChg chg="modGraphic">
          <ac:chgData name="Odina Norbo'tayeva" userId="dbcdeb9d9dad59af" providerId="LiveId" clId="{42D97054-9250-43E5-91DC-E4CC43E3BE7F}" dt="2025-11-28T16:32:47.768" v="11" actId="2711"/>
          <ac:graphicFrameMkLst>
            <pc:docMk/>
            <pc:sldMk cId="515709495" sldId="426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32:24.511" v="8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32:32.199" v="9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33:15.472" v="15" actId="2711"/>
        <pc:sldMkLst>
          <pc:docMk/>
          <pc:sldMk cId="1141458347" sldId="427"/>
        </pc:sldMkLst>
        <pc:spChg chg="mod">
          <ac:chgData name="Odina Norbo'tayeva" userId="dbcdeb9d9dad59af" providerId="LiveId" clId="{42D97054-9250-43E5-91DC-E4CC43E3BE7F}" dt="2025-11-28T16:32:57.056" v="13" actId="2711"/>
          <ac:spMkLst>
            <pc:docMk/>
            <pc:sldMk cId="1141458347" sldId="427"/>
            <ac:spMk id="9" creationId="{00000000-0000-0000-0000-000000000000}"/>
          </ac:spMkLst>
        </pc:spChg>
        <pc:graphicFrameChg chg="modGraphic">
          <ac:chgData name="Odina Norbo'tayeva" userId="dbcdeb9d9dad59af" providerId="LiveId" clId="{42D97054-9250-43E5-91DC-E4CC43E3BE7F}" dt="2025-11-28T16:33:15.472" v="15" actId="2711"/>
          <ac:graphicFrameMkLst>
            <pc:docMk/>
            <pc:sldMk cId="1141458347" sldId="427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32:51.451" v="12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33:05.888" v="14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36:36.453" v="44" actId="478"/>
        <pc:sldMkLst>
          <pc:docMk/>
          <pc:sldMk cId="2657338685" sldId="428"/>
        </pc:sldMkLst>
        <pc:spChg chg="mod">
          <ac:chgData name="Odina Norbo'tayeva" userId="dbcdeb9d9dad59af" providerId="LiveId" clId="{42D97054-9250-43E5-91DC-E4CC43E3BE7F}" dt="2025-11-28T16:36:20.560" v="40" actId="1076"/>
          <ac:spMkLst>
            <pc:docMk/>
            <pc:sldMk cId="2657338685" sldId="428"/>
            <ac:spMk id="9" creationId="{00000000-0000-0000-0000-000000000000}"/>
          </ac:spMkLst>
        </pc:spChg>
        <pc:spChg chg="mod">
          <ac:chgData name="Odina Norbo'tayeva" userId="dbcdeb9d9dad59af" providerId="LiveId" clId="{42D97054-9250-43E5-91DC-E4CC43E3BE7F}" dt="2025-11-28T16:36:31.361" v="42" actId="1076"/>
          <ac:spMkLst>
            <pc:docMk/>
            <pc:sldMk cId="2657338685" sldId="428"/>
            <ac:spMk id="14" creationId="{00000000-0000-0000-0000-000000000000}"/>
          </ac:spMkLst>
        </pc:spChg>
        <pc:graphicFrameChg chg="mod modGraphic">
          <ac:chgData name="Odina Norbo'tayeva" userId="dbcdeb9d9dad59af" providerId="LiveId" clId="{42D97054-9250-43E5-91DC-E4CC43E3BE7F}" dt="2025-11-28T16:35:18.258" v="34" actId="207"/>
          <ac:graphicFrameMkLst>
            <pc:docMk/>
            <pc:sldMk cId="2657338685" sldId="428"/>
            <ac:graphicFrameMk id="8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36:36.453" v="44" actId="478"/>
          <ac:picMkLst>
            <pc:docMk/>
            <pc:sldMk cId="2657338685" sldId="428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36:34.707" v="43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addSp delSp modSp mod">
        <pc:chgData name="Odina Norbo'tayeva" userId="dbcdeb9d9dad59af" providerId="LiveId" clId="{42D97054-9250-43E5-91DC-E4CC43E3BE7F}" dt="2025-11-28T16:38:51.058" v="54" actId="208"/>
        <pc:sldMkLst>
          <pc:docMk/>
          <pc:sldMk cId="2593900826" sldId="429"/>
        </pc:sldMkLst>
        <pc:spChg chg="mod">
          <ac:chgData name="Odina Norbo'tayeva" userId="dbcdeb9d9dad59af" providerId="LiveId" clId="{42D97054-9250-43E5-91DC-E4CC43E3BE7F}" dt="2025-11-28T16:38:44.201" v="52" actId="2711"/>
          <ac:spMkLst>
            <pc:docMk/>
            <pc:sldMk cId="2593900826" sldId="429"/>
            <ac:spMk id="9" creationId="{00000000-0000-0000-0000-000000000000}"/>
          </ac:spMkLst>
        </pc:spChg>
        <pc:graphicFrameChg chg="add del modGraphic">
          <ac:chgData name="Odina Norbo'tayeva" userId="dbcdeb9d9dad59af" providerId="LiveId" clId="{42D97054-9250-43E5-91DC-E4CC43E3BE7F}" dt="2025-11-28T16:38:03.517" v="46" actId="1032"/>
          <ac:graphicFrameMkLst>
            <pc:docMk/>
            <pc:sldMk cId="2593900826" sldId="429"/>
            <ac:graphicFrameMk id="2" creationId="{73145284-C697-70EE-DDA3-97B1F23F51D2}"/>
          </ac:graphicFrameMkLst>
        </pc:graphicFrameChg>
        <pc:graphicFrameChg chg="mod modGraphic">
          <ac:chgData name="Odina Norbo'tayeva" userId="dbcdeb9d9dad59af" providerId="LiveId" clId="{42D97054-9250-43E5-91DC-E4CC43E3BE7F}" dt="2025-11-28T16:38:35.530" v="51" actId="207"/>
          <ac:graphicFrameMkLst>
            <pc:docMk/>
            <pc:sldMk cId="2593900826" sldId="429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38:47.821" v="53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38:51.058" v="54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39:50.291" v="66" actId="208"/>
        <pc:sldMkLst>
          <pc:docMk/>
          <pc:sldMk cId="3453607609" sldId="430"/>
        </pc:sldMkLst>
        <pc:spChg chg="mod">
          <ac:chgData name="Odina Norbo'tayeva" userId="dbcdeb9d9dad59af" providerId="LiveId" clId="{42D97054-9250-43E5-91DC-E4CC43E3BE7F}" dt="2025-11-28T16:39:41.322" v="63" actId="2711"/>
          <ac:spMkLst>
            <pc:docMk/>
            <pc:sldMk cId="3453607609" sldId="430"/>
            <ac:spMk id="2" creationId="{00000000-0000-0000-0000-000000000000}"/>
          </ac:spMkLst>
        </pc:spChg>
        <pc:spChg chg="mod">
          <ac:chgData name="Odina Norbo'tayeva" userId="dbcdeb9d9dad59af" providerId="LiveId" clId="{42D97054-9250-43E5-91DC-E4CC43E3BE7F}" dt="2025-11-28T16:39:35.771" v="62" actId="1076"/>
          <ac:spMkLst>
            <pc:docMk/>
            <pc:sldMk cId="3453607609" sldId="430"/>
            <ac:spMk id="6" creationId="{00000000-0000-0000-0000-000000000000}"/>
          </ac:spMkLst>
        </pc:spChg>
        <pc:graphicFrameChg chg="mod modGraphic">
          <ac:chgData name="Odina Norbo'tayeva" userId="dbcdeb9d9dad59af" providerId="LiveId" clId="{42D97054-9250-43E5-91DC-E4CC43E3BE7F}" dt="2025-11-28T16:39:13.938" v="57" actId="207"/>
          <ac:graphicFrameMkLst>
            <pc:docMk/>
            <pc:sldMk cId="3453607609" sldId="430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39:45.221" v="64" actId="478"/>
          <ac:picMkLst>
            <pc:docMk/>
            <pc:sldMk cId="3453607609" sldId="430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39:50.291" v="66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44:42.603" v="81" actId="207"/>
        <pc:sldMkLst>
          <pc:docMk/>
          <pc:sldMk cId="903902817" sldId="431"/>
        </pc:sldMkLst>
        <pc:spChg chg="mod">
          <ac:chgData name="Odina Norbo'tayeva" userId="dbcdeb9d9dad59af" providerId="LiveId" clId="{42D97054-9250-43E5-91DC-E4CC43E3BE7F}" dt="2025-11-28T16:44:30.181" v="79" actId="1076"/>
          <ac:spMkLst>
            <pc:docMk/>
            <pc:sldMk cId="903902817" sldId="431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42D97054-9250-43E5-91DC-E4CC43E3BE7F}" dt="2025-11-28T16:44:42.603" v="81" actId="207"/>
          <ac:graphicFrameMkLst>
            <pc:docMk/>
            <pc:sldMk cId="903902817" sldId="431"/>
            <ac:graphicFrameMk id="12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44:08.981" v="75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44:21.965" v="77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43:57.236" v="74" actId="2711"/>
        <pc:sldMkLst>
          <pc:docMk/>
          <pc:sldMk cId="2990474124" sldId="432"/>
        </pc:sldMkLst>
        <pc:spChg chg="mod">
          <ac:chgData name="Odina Norbo'tayeva" userId="dbcdeb9d9dad59af" providerId="LiveId" clId="{42D97054-9250-43E5-91DC-E4CC43E3BE7F}" dt="2025-11-28T16:43:57.236" v="74" actId="2711"/>
          <ac:spMkLst>
            <pc:docMk/>
            <pc:sldMk cId="2990474124" sldId="432"/>
            <ac:spMk id="3" creationId="{00000000-0000-0000-0000-000000000000}"/>
          </ac:spMkLst>
        </pc:spChg>
        <pc:spChg chg="mod">
          <ac:chgData name="Odina Norbo'tayeva" userId="dbcdeb9d9dad59af" providerId="LiveId" clId="{42D97054-9250-43E5-91DC-E4CC43E3BE7F}" dt="2025-11-28T16:43:28.394" v="69" actId="1076"/>
          <ac:spMkLst>
            <pc:docMk/>
            <pc:sldMk cId="2990474124" sldId="432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42D97054-9250-43E5-91DC-E4CC43E3BE7F}" dt="2025-11-28T16:43:43.839" v="71" actId="207"/>
          <ac:graphicFrameMkLst>
            <pc:docMk/>
            <pc:sldMk cId="2990474124" sldId="432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43:46.697" v="72" actId="478"/>
          <ac:picMkLst>
            <pc:docMk/>
            <pc:sldMk cId="2990474124" sldId="432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43:50.251" v="73" actId="208"/>
          <ac:cxnSpMkLst>
            <pc:docMk/>
            <pc:sldMk cId="2990474124" sldId="43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45:26.941" v="87" actId="207"/>
        <pc:sldMkLst>
          <pc:docMk/>
          <pc:sldMk cId="3308605022" sldId="433"/>
        </pc:sldMkLst>
        <pc:spChg chg="mod">
          <ac:chgData name="Odina Norbo'tayeva" userId="dbcdeb9d9dad59af" providerId="LiveId" clId="{42D97054-9250-43E5-91DC-E4CC43E3BE7F}" dt="2025-11-28T16:45:11.263" v="83" actId="1076"/>
          <ac:spMkLst>
            <pc:docMk/>
            <pc:sldMk cId="3308605022" sldId="433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42D97054-9250-43E5-91DC-E4CC43E3BE7F}" dt="2025-11-28T16:45:26.941" v="87" actId="207"/>
          <ac:graphicFrameMkLst>
            <pc:docMk/>
            <pc:sldMk cId="3308605022" sldId="433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45:15.819" v="85" actId="478"/>
          <ac:picMkLst>
            <pc:docMk/>
            <pc:sldMk cId="3308605022" sldId="433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45:14.173" v="84" actId="208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48:53.479" v="165" actId="2711"/>
        <pc:sldMkLst>
          <pc:docMk/>
          <pc:sldMk cId="1875996621" sldId="438"/>
        </pc:sldMkLst>
        <pc:spChg chg="mod">
          <ac:chgData name="Odina Norbo'tayeva" userId="dbcdeb9d9dad59af" providerId="LiveId" clId="{42D97054-9250-43E5-91DC-E4CC43E3BE7F}" dt="2025-11-28T16:48:53.479" v="165" actId="2711"/>
          <ac:spMkLst>
            <pc:docMk/>
            <pc:sldMk cId="1875996621" sldId="438"/>
            <ac:spMk id="3" creationId="{00000000-0000-0000-0000-000000000000}"/>
          </ac:spMkLst>
        </pc:spChg>
        <pc:spChg chg="mod">
          <ac:chgData name="Odina Norbo'tayeva" userId="dbcdeb9d9dad59af" providerId="LiveId" clId="{42D97054-9250-43E5-91DC-E4CC43E3BE7F}" dt="2025-11-28T16:48:46.606" v="163" actId="1076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42D97054-9250-43E5-91DC-E4CC43E3BE7F}" dt="2025-11-28T16:48:28.670" v="160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48:32.976" v="161" actId="208"/>
          <ac:cxnSpMkLst>
            <pc:docMk/>
            <pc:sldMk cId="1875996621" sldId="43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32:12.896" v="6" actId="478"/>
        <pc:sldMkLst>
          <pc:docMk/>
          <pc:sldMk cId="3905430665" sldId="439"/>
        </pc:sldMkLst>
        <pc:spChg chg="del">
          <ac:chgData name="Odina Norbo'tayeva" userId="dbcdeb9d9dad59af" providerId="LiveId" clId="{42D97054-9250-43E5-91DC-E4CC43E3BE7F}" dt="2025-11-28T16:32:12.896" v="6" actId="478"/>
          <ac:spMkLst>
            <pc:docMk/>
            <pc:sldMk cId="3905430665" sldId="439"/>
            <ac:spMk id="85" creationId="{3AD41201-5BCE-429C-A4D0-0C2B50CA86B8}"/>
          </ac:spMkLst>
        </pc:spChg>
        <pc:spChg chg="mod">
          <ac:chgData name="Odina Norbo'tayeva" userId="dbcdeb9d9dad59af" providerId="LiveId" clId="{42D97054-9250-43E5-91DC-E4CC43E3BE7F}" dt="2025-11-28T16:32:10.806" v="5" actId="207"/>
          <ac:spMkLst>
            <pc:docMk/>
            <pc:sldMk cId="3905430665" sldId="439"/>
            <ac:spMk id="87" creationId="{810242AE-35E9-4B7A-915F-4E26EEE77098}"/>
          </ac:spMkLst>
        </pc:spChg>
        <pc:spChg chg="mod">
          <ac:chgData name="Odina Norbo'tayeva" userId="dbcdeb9d9dad59af" providerId="LiveId" clId="{42D97054-9250-43E5-91DC-E4CC43E3BE7F}" dt="2025-11-28T16:31:51.604" v="3" actId="207"/>
          <ac:spMkLst>
            <pc:docMk/>
            <pc:sldMk cId="3905430665" sldId="439"/>
            <ac:spMk id="91" creationId="{A0109BB4-02B3-425F-819E-198066461315}"/>
          </ac:spMkLst>
        </pc:spChg>
        <pc:picChg chg="del">
          <ac:chgData name="Odina Norbo'tayeva" userId="dbcdeb9d9dad59af" providerId="LiveId" clId="{42D97054-9250-43E5-91DC-E4CC43E3BE7F}" dt="2025-11-28T16:31:41.518" v="1" actId="478"/>
          <ac:picMkLst>
            <pc:docMk/>
            <pc:sldMk cId="3905430665" sldId="439"/>
            <ac:picMk id="79" creationId="{98C17432-BE45-43CF-9CB3-973091EE6CA7}"/>
          </ac:picMkLst>
        </pc:picChg>
        <pc:picChg chg="del">
          <ac:chgData name="Odina Norbo'tayeva" userId="dbcdeb9d9dad59af" providerId="LiveId" clId="{42D97054-9250-43E5-91DC-E4CC43E3BE7F}" dt="2025-11-28T16:31:39.133" v="0" actId="478"/>
          <ac:picMkLst>
            <pc:docMk/>
            <pc:sldMk cId="3905430665" sldId="439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42D97054-9250-43E5-91DC-E4CC43E3BE7F}" dt="2025-11-28T16:34:18.376" v="30" actId="113"/>
        <pc:sldMkLst>
          <pc:docMk/>
          <pc:sldMk cId="2949519282" sldId="440"/>
        </pc:sldMkLst>
        <pc:spChg chg="mod">
          <ac:chgData name="Odina Norbo'tayeva" userId="dbcdeb9d9dad59af" providerId="LiveId" clId="{42D97054-9250-43E5-91DC-E4CC43E3BE7F}" dt="2025-11-28T16:34:18.376" v="30" actId="113"/>
          <ac:spMkLst>
            <pc:docMk/>
            <pc:sldMk cId="2949519282" sldId="440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42D97054-9250-43E5-91DC-E4CC43E3BE7F}" dt="2025-11-28T16:34:02.237" v="26" actId="207"/>
          <ac:graphicFrameMkLst>
            <pc:docMk/>
            <pc:sldMk cId="2949519282" sldId="440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34:05.708" v="27" actId="478"/>
          <ac:picMkLst>
            <pc:docMk/>
            <pc:sldMk cId="2949519282" sldId="440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34:10.556" v="28" actId="208"/>
          <ac:cxnSpMkLst>
            <pc:docMk/>
            <pc:sldMk cId="2949519282" sldId="44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33:44.197" v="24" actId="20577"/>
        <pc:sldMkLst>
          <pc:docMk/>
          <pc:sldMk cId="3765477173" sldId="441"/>
        </pc:sldMkLst>
        <pc:spChg chg="mod">
          <ac:chgData name="Odina Norbo'tayeva" userId="dbcdeb9d9dad59af" providerId="LiveId" clId="{42D97054-9250-43E5-91DC-E4CC43E3BE7F}" dt="2025-11-28T16:33:25.302" v="18" actId="113"/>
          <ac:spMkLst>
            <pc:docMk/>
            <pc:sldMk cId="3765477173" sldId="441"/>
            <ac:spMk id="5" creationId="{00000000-0000-0000-0000-000000000000}"/>
          </ac:spMkLst>
        </pc:spChg>
        <pc:spChg chg="mod">
          <ac:chgData name="Odina Norbo'tayeva" userId="dbcdeb9d9dad59af" providerId="LiveId" clId="{42D97054-9250-43E5-91DC-E4CC43E3BE7F}" dt="2025-11-28T16:33:44.197" v="24" actId="20577"/>
          <ac:spMkLst>
            <pc:docMk/>
            <pc:sldMk cId="3765477173" sldId="441"/>
            <ac:spMk id="6" creationId="{00000000-0000-0000-0000-000000000000}"/>
          </ac:spMkLst>
        </pc:spChg>
        <pc:picChg chg="del">
          <ac:chgData name="Odina Norbo'tayeva" userId="dbcdeb9d9dad59af" providerId="LiveId" clId="{42D97054-9250-43E5-91DC-E4CC43E3BE7F}" dt="2025-11-28T16:33:18.866" v="16" actId="478"/>
          <ac:picMkLst>
            <pc:docMk/>
            <pc:sldMk cId="3765477173" sldId="441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33:30.773" v="19" actId="208"/>
          <ac:cxnSpMkLst>
            <pc:docMk/>
            <pc:sldMk cId="3765477173" sldId="44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47:37.840" v="148" actId="1038"/>
        <pc:sldMkLst>
          <pc:docMk/>
          <pc:sldMk cId="3483395203" sldId="442"/>
        </pc:sldMkLst>
        <pc:spChg chg="mod">
          <ac:chgData name="Odina Norbo'tayeva" userId="dbcdeb9d9dad59af" providerId="LiveId" clId="{42D97054-9250-43E5-91DC-E4CC43E3BE7F}" dt="2025-11-28T16:47:37.840" v="148" actId="1038"/>
          <ac:spMkLst>
            <pc:docMk/>
            <pc:sldMk cId="3483395203" sldId="442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42D97054-9250-43E5-91DC-E4CC43E3BE7F}" dt="2025-11-28T16:46:57.480" v="135"/>
          <ac:graphicFrameMkLst>
            <pc:docMk/>
            <pc:sldMk cId="3483395203" sldId="442"/>
            <ac:graphicFrameMk id="9" creationId="{00000000-0000-0000-0000-000000000000}"/>
          </ac:graphicFrameMkLst>
        </pc:graphicFrameChg>
        <pc:picChg chg="del">
          <ac:chgData name="Odina Norbo'tayeva" userId="dbcdeb9d9dad59af" providerId="LiveId" clId="{42D97054-9250-43E5-91DC-E4CC43E3BE7F}" dt="2025-11-28T16:47:19.981" v="137" actId="478"/>
          <ac:picMkLst>
            <pc:docMk/>
            <pc:sldMk cId="3483395203" sldId="442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47:23.531" v="138" actId="208"/>
          <ac:cxnSpMkLst>
            <pc:docMk/>
            <pc:sldMk cId="3483395203" sldId="44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42D97054-9250-43E5-91DC-E4CC43E3BE7F}" dt="2025-11-28T16:48:23.434" v="159" actId="5793"/>
        <pc:sldMkLst>
          <pc:docMk/>
          <pc:sldMk cId="2386707521" sldId="443"/>
        </pc:sldMkLst>
        <pc:spChg chg="mod">
          <ac:chgData name="Odina Norbo'tayeva" userId="dbcdeb9d9dad59af" providerId="LiveId" clId="{42D97054-9250-43E5-91DC-E4CC43E3BE7F}" dt="2025-11-28T16:47:57.399" v="151" actId="1076"/>
          <ac:spMkLst>
            <pc:docMk/>
            <pc:sldMk cId="2386707521" sldId="443"/>
            <ac:spMk id="8" creationId="{00000000-0000-0000-0000-000000000000}"/>
          </ac:spMkLst>
        </pc:spChg>
        <pc:spChg chg="mod">
          <ac:chgData name="Odina Norbo'tayeva" userId="dbcdeb9d9dad59af" providerId="LiveId" clId="{42D97054-9250-43E5-91DC-E4CC43E3BE7F}" dt="2025-11-28T16:48:23.434" v="159" actId="5793"/>
          <ac:spMkLst>
            <pc:docMk/>
            <pc:sldMk cId="2386707521" sldId="443"/>
            <ac:spMk id="9" creationId="{00000000-0000-0000-0000-000000000000}"/>
          </ac:spMkLst>
        </pc:spChg>
        <pc:picChg chg="del">
          <ac:chgData name="Odina Norbo'tayeva" userId="dbcdeb9d9dad59af" providerId="LiveId" clId="{42D97054-9250-43E5-91DC-E4CC43E3BE7F}" dt="2025-11-28T16:47:45.441" v="149" actId="478"/>
          <ac:picMkLst>
            <pc:docMk/>
            <pc:sldMk cId="2386707521" sldId="443"/>
            <ac:picMk id="4" creationId="{86F7EE52-3ED7-4099-9B2F-D7AB9ACE328B}"/>
          </ac:picMkLst>
        </pc:picChg>
        <pc:cxnChg chg="mod">
          <ac:chgData name="Odina Norbo'tayeva" userId="dbcdeb9d9dad59af" providerId="LiveId" clId="{42D97054-9250-43E5-91DC-E4CC43E3BE7F}" dt="2025-11-28T16:48:01.024" v="152" actId="208"/>
          <ac:cxnSpMkLst>
            <pc:docMk/>
            <pc:sldMk cId="2386707521" sldId="443"/>
            <ac:cxnSpMk id="7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5BF84E-E216-4137-BE10-CABAC7E8BDD3}" type="doc">
      <dgm:prSet loTypeId="urn:microsoft.com/office/officeart/2008/layout/IncreasingCircleProcess" loCatId="list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F9231331-BC22-460A-B9FD-9DCA305BCFFB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Shukeshini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18CAA6-D145-423B-9899-7B07BE491EB8}" type="parTrans" cxnId="{158244BB-A161-44CC-9C61-CC5CDC81B8A9}">
      <dgm:prSet/>
      <dgm:spPr/>
      <dgm:t>
        <a:bodyPr/>
        <a:lstStyle/>
        <a:p>
          <a:endParaRPr lang="ru-RU"/>
        </a:p>
      </dgm:t>
    </dgm:pt>
    <dgm:pt modelId="{4F175CE4-2A98-496A-9AE5-7810D15A72D7}" type="sibTrans" cxnId="{158244BB-A161-44CC-9C61-CC5CDC81B8A9}">
      <dgm:prSet/>
      <dgm:spPr/>
      <dgm:t>
        <a:bodyPr/>
        <a:lstStyle/>
        <a:p>
          <a:endParaRPr lang="ru-RU"/>
        </a:p>
      </dgm:t>
    </dgm:pt>
    <dgm:pt modelId="{E705CF22-FFBF-4B8A-A4DC-CFCCBE3A7E8F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zulfizar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8AEF5D-473A-46F9-8AEE-54018DAA8246}" type="parTrans" cxnId="{56D3EFF4-8E69-47D8-B3BB-4B9C8F25203A}">
      <dgm:prSet/>
      <dgm:spPr/>
      <dgm:t>
        <a:bodyPr/>
        <a:lstStyle/>
        <a:p>
          <a:endParaRPr lang="ru-RU"/>
        </a:p>
      </dgm:t>
    </dgm:pt>
    <dgm:pt modelId="{FB20A4C5-99D3-4D82-A815-D371393F4BB0}" type="sibTrans" cxnId="{56D3EFF4-8E69-47D8-B3BB-4B9C8F25203A}">
      <dgm:prSet/>
      <dgm:spPr/>
      <dgm:t>
        <a:bodyPr/>
        <a:lstStyle/>
        <a:p>
          <a:endParaRPr lang="ru-RU"/>
        </a:p>
      </dgm:t>
    </dgm:pt>
    <dgm:pt modelId="{7F5A1D13-C393-4748-A025-E6EF235DCBB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Shuxashini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6EE9CD-BF30-4F94-B576-4373825C655E}" type="parTrans" cxnId="{A9962463-14C3-4326-84E6-EDAA7AB0A947}">
      <dgm:prSet/>
      <dgm:spPr/>
      <dgm:t>
        <a:bodyPr/>
        <a:lstStyle/>
        <a:p>
          <a:endParaRPr lang="ru-RU"/>
        </a:p>
      </dgm:t>
    </dgm:pt>
    <dgm:pt modelId="{E7951B2D-51E9-4099-8170-6C032C0696DC}" type="sibTrans" cxnId="{A9962463-14C3-4326-84E6-EDAA7AB0A947}">
      <dgm:prSet/>
      <dgm:spPr/>
      <dgm:t>
        <a:bodyPr/>
        <a:lstStyle/>
        <a:p>
          <a:endParaRPr lang="ru-RU"/>
        </a:p>
      </dgm:t>
    </dgm:pt>
    <dgm:pt modelId="{D6FCE93C-7B88-4E17-AF9D-6F101F6D4851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xushtabassum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8844-FE17-409B-B070-21866DBD6945}" type="parTrans" cxnId="{53A2BC16-6087-4FA3-BCB3-B2F00B7BC75A}">
      <dgm:prSet/>
      <dgm:spPr/>
      <dgm:t>
        <a:bodyPr/>
        <a:lstStyle/>
        <a:p>
          <a:endParaRPr lang="ru-RU"/>
        </a:p>
      </dgm:t>
    </dgm:pt>
    <dgm:pt modelId="{CAD10E05-3112-4FA4-9E7E-5119AB89AFEB}" type="sibTrans" cxnId="{53A2BC16-6087-4FA3-BCB3-B2F00B7BC75A}">
      <dgm:prSet/>
      <dgm:spPr/>
      <dgm:t>
        <a:bodyPr/>
        <a:lstStyle/>
        <a:p>
          <a:endParaRPr lang="ru-RU"/>
        </a:p>
      </dgm:t>
    </dgm:pt>
    <dgm:pt modelId="{6B5AD9DB-FEF9-4730-8C47-4805440DA0E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Shubxashini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42CDF0-6DB7-4A50-86FD-AA04043710F0}" type="parTrans" cxnId="{C0B1083B-C5DA-4973-93E1-FD7C30D426EE}">
      <dgm:prSet/>
      <dgm:spPr/>
      <dgm:t>
        <a:bodyPr/>
        <a:lstStyle/>
        <a:p>
          <a:endParaRPr lang="ru-RU"/>
        </a:p>
      </dgm:t>
    </dgm:pt>
    <dgm:pt modelId="{1D6923AD-0B2F-4713-870F-B1D59186F640}" type="sibTrans" cxnId="{C0B1083B-C5DA-4973-93E1-FD7C30D426EE}">
      <dgm:prSet/>
      <dgm:spPr/>
      <dgm:t>
        <a:bodyPr/>
        <a:lstStyle/>
        <a:p>
          <a:endParaRPr lang="ru-RU"/>
        </a:p>
      </dgm:t>
    </dgm:pt>
    <dgm:pt modelId="{B52A8C03-FB7F-450E-BAA1-69DA74444E8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shirinzabon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3E2F74-02E2-4B49-9B43-563829AD2441}" type="parTrans" cxnId="{932074F0-9985-4CDE-B790-451FA73CB275}">
      <dgm:prSet/>
      <dgm:spPr/>
      <dgm:t>
        <a:bodyPr/>
        <a:lstStyle/>
        <a:p>
          <a:endParaRPr lang="ru-RU"/>
        </a:p>
      </dgm:t>
    </dgm:pt>
    <dgm:pt modelId="{3C7B88FA-CF82-4869-99C9-D4A07C758F00}" type="sibTrans" cxnId="{932074F0-9985-4CDE-B790-451FA73CB275}">
      <dgm:prSet/>
      <dgm:spPr/>
      <dgm:t>
        <a:bodyPr/>
        <a:lstStyle/>
        <a:p>
          <a:endParaRPr lang="ru-RU"/>
        </a:p>
      </dgm:t>
    </dgm:pt>
    <dgm:pt modelId="{3315D9EE-77E7-4D00-BE00-37B7DE05C059}" type="pres">
      <dgm:prSet presAssocID="{AD5BF84E-E216-4137-BE10-CABAC7E8BDD3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</dgm:pt>
    <dgm:pt modelId="{C4C76DBE-0F8D-4F28-B56D-81213332278C}" type="pres">
      <dgm:prSet presAssocID="{F9231331-BC22-460A-B9FD-9DCA305BCFFB}" presName="composite" presStyleCnt="0"/>
      <dgm:spPr/>
    </dgm:pt>
    <dgm:pt modelId="{E41761BA-F2BC-4BE4-BC9D-1AE8D133BC4B}" type="pres">
      <dgm:prSet presAssocID="{F9231331-BC22-460A-B9FD-9DCA305BCFFB}" presName="BackAccent" presStyleLbl="bgShp" presStyleIdx="0" presStyleCnt="3"/>
      <dgm:spPr/>
    </dgm:pt>
    <dgm:pt modelId="{5912E68C-DEAC-494F-98DC-A8EDC9A88D16}" type="pres">
      <dgm:prSet presAssocID="{F9231331-BC22-460A-B9FD-9DCA305BCFFB}" presName="Accent" presStyleLbl="alignNode1" presStyleIdx="0" presStyleCnt="3"/>
      <dgm:spPr/>
    </dgm:pt>
    <dgm:pt modelId="{7BBCEB32-A4CB-4482-8820-C1D742BF24A9}" type="pres">
      <dgm:prSet presAssocID="{F9231331-BC22-460A-B9FD-9DCA305BCFFB}" presName="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36AF4D76-5F11-4A61-B69D-84527A59362D}" type="pres">
      <dgm:prSet presAssocID="{F9231331-BC22-460A-B9FD-9DCA305BCFFB}" presName="Parent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8575D502-6101-426E-A26C-32E7DABC1189}" type="pres">
      <dgm:prSet presAssocID="{4F175CE4-2A98-496A-9AE5-7810D15A72D7}" presName="sibTrans" presStyleCnt="0"/>
      <dgm:spPr/>
    </dgm:pt>
    <dgm:pt modelId="{0D08D475-D78A-413D-A656-3C7A94DFB94B}" type="pres">
      <dgm:prSet presAssocID="{7F5A1D13-C393-4748-A025-E6EF235DCBB0}" presName="composite" presStyleCnt="0"/>
      <dgm:spPr/>
    </dgm:pt>
    <dgm:pt modelId="{6693C99A-1B95-4C1E-8B3F-30A9FE1803CF}" type="pres">
      <dgm:prSet presAssocID="{7F5A1D13-C393-4748-A025-E6EF235DCBB0}" presName="BackAccent" presStyleLbl="bgShp" presStyleIdx="1" presStyleCnt="3"/>
      <dgm:spPr/>
    </dgm:pt>
    <dgm:pt modelId="{611FFCF9-39A4-4E57-B491-28BBFAA727D9}" type="pres">
      <dgm:prSet presAssocID="{7F5A1D13-C393-4748-A025-E6EF235DCBB0}" presName="Accent" presStyleLbl="alignNode1" presStyleIdx="1" presStyleCnt="3"/>
      <dgm:spPr/>
    </dgm:pt>
    <dgm:pt modelId="{AA60EB14-B7A8-4DCC-A1D7-C7FA117B807C}" type="pres">
      <dgm:prSet presAssocID="{7F5A1D13-C393-4748-A025-E6EF235DCBB0}" presName="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4B3F8CAD-D1DD-4887-B395-879C5F1F34F2}" type="pres">
      <dgm:prSet presAssocID="{7F5A1D13-C393-4748-A025-E6EF235DCBB0}" presName="Parent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F9176C47-3B44-43E8-9AF5-0CFDB93CBA26}" type="pres">
      <dgm:prSet presAssocID="{E7951B2D-51E9-4099-8170-6C032C0696DC}" presName="sibTrans" presStyleCnt="0"/>
      <dgm:spPr/>
    </dgm:pt>
    <dgm:pt modelId="{A4D323C0-A07D-42AB-BEBA-6EB464F9190C}" type="pres">
      <dgm:prSet presAssocID="{6B5AD9DB-FEF9-4730-8C47-4805440DA0EA}" presName="composite" presStyleCnt="0"/>
      <dgm:spPr/>
    </dgm:pt>
    <dgm:pt modelId="{D364698E-018E-4DAA-8639-5332DE3C757F}" type="pres">
      <dgm:prSet presAssocID="{6B5AD9DB-FEF9-4730-8C47-4805440DA0EA}" presName="BackAccent" presStyleLbl="bgShp" presStyleIdx="2" presStyleCnt="3"/>
      <dgm:spPr/>
    </dgm:pt>
    <dgm:pt modelId="{4D4B8D04-79B9-4E74-AA6A-23554C83279C}" type="pres">
      <dgm:prSet presAssocID="{6B5AD9DB-FEF9-4730-8C47-4805440DA0EA}" presName="Accent" presStyleLbl="alignNode1" presStyleIdx="2" presStyleCnt="3"/>
      <dgm:spPr/>
    </dgm:pt>
    <dgm:pt modelId="{F08DA80B-17B2-461C-9128-83880970BB60}" type="pres">
      <dgm:prSet presAssocID="{6B5AD9DB-FEF9-4730-8C47-4805440DA0EA}" presName="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B498C587-D563-4E99-992D-873FB474D050}" type="pres">
      <dgm:prSet presAssocID="{6B5AD9DB-FEF9-4730-8C47-4805440DA0EA}" presName="Parent" presStyleLbl="revTx" presStyleIdx="5" presStyleCnt="6">
        <dgm:presLayoutVars>
          <dgm:chMax val="1"/>
          <dgm:chPref val="1"/>
          <dgm:bulletEnabled val="1"/>
        </dgm:presLayoutVars>
      </dgm:prSet>
      <dgm:spPr/>
    </dgm:pt>
  </dgm:ptLst>
  <dgm:cxnLst>
    <dgm:cxn modelId="{53A2BC16-6087-4FA3-BCB3-B2F00B7BC75A}" srcId="{7F5A1D13-C393-4748-A025-E6EF235DCBB0}" destId="{D6FCE93C-7B88-4E17-AF9D-6F101F6D4851}" srcOrd="0" destOrd="0" parTransId="{63768844-FE17-409B-B070-21866DBD6945}" sibTransId="{CAD10E05-3112-4FA4-9E7E-5119AB89AFEB}"/>
    <dgm:cxn modelId="{86F2C620-5395-455A-B366-AAC6B34F098F}" type="presOf" srcId="{6B5AD9DB-FEF9-4730-8C47-4805440DA0EA}" destId="{B498C587-D563-4E99-992D-873FB474D050}" srcOrd="0" destOrd="0" presId="urn:microsoft.com/office/officeart/2008/layout/IncreasingCircleProcess"/>
    <dgm:cxn modelId="{C0B1083B-C5DA-4973-93E1-FD7C30D426EE}" srcId="{AD5BF84E-E216-4137-BE10-CABAC7E8BDD3}" destId="{6B5AD9DB-FEF9-4730-8C47-4805440DA0EA}" srcOrd="2" destOrd="0" parTransId="{1E42CDF0-6DB7-4A50-86FD-AA04043710F0}" sibTransId="{1D6923AD-0B2F-4713-870F-B1D59186F640}"/>
    <dgm:cxn modelId="{0A7B455C-4894-4970-AAA4-3E3F5BC14C78}" type="presOf" srcId="{D6FCE93C-7B88-4E17-AF9D-6F101F6D4851}" destId="{AA60EB14-B7A8-4DCC-A1D7-C7FA117B807C}" srcOrd="0" destOrd="0" presId="urn:microsoft.com/office/officeart/2008/layout/IncreasingCircleProcess"/>
    <dgm:cxn modelId="{D274595C-6215-4AF2-9A84-912AC0067A71}" type="presOf" srcId="{F9231331-BC22-460A-B9FD-9DCA305BCFFB}" destId="{36AF4D76-5F11-4A61-B69D-84527A59362D}" srcOrd="0" destOrd="0" presId="urn:microsoft.com/office/officeart/2008/layout/IncreasingCircleProcess"/>
    <dgm:cxn modelId="{A9962463-14C3-4326-84E6-EDAA7AB0A947}" srcId="{AD5BF84E-E216-4137-BE10-CABAC7E8BDD3}" destId="{7F5A1D13-C393-4748-A025-E6EF235DCBB0}" srcOrd="1" destOrd="0" parTransId="{476EE9CD-BF30-4F94-B576-4373825C655E}" sibTransId="{E7951B2D-51E9-4099-8170-6C032C0696DC}"/>
    <dgm:cxn modelId="{33CA6B6C-645F-48AB-8D2D-E53DFF3F6946}" type="presOf" srcId="{7F5A1D13-C393-4748-A025-E6EF235DCBB0}" destId="{4B3F8CAD-D1DD-4887-B395-879C5F1F34F2}" srcOrd="0" destOrd="0" presId="urn:microsoft.com/office/officeart/2008/layout/IncreasingCircleProcess"/>
    <dgm:cxn modelId="{88494C7A-15D3-4E1F-AF6A-8E3967CE44D5}" type="presOf" srcId="{B52A8C03-FB7F-450E-BAA1-69DA74444E87}" destId="{F08DA80B-17B2-461C-9128-83880970BB60}" srcOrd="0" destOrd="0" presId="urn:microsoft.com/office/officeart/2008/layout/IncreasingCircleProcess"/>
    <dgm:cxn modelId="{158244BB-A161-44CC-9C61-CC5CDC81B8A9}" srcId="{AD5BF84E-E216-4137-BE10-CABAC7E8BDD3}" destId="{F9231331-BC22-460A-B9FD-9DCA305BCFFB}" srcOrd="0" destOrd="0" parTransId="{A318CAA6-D145-423B-9899-7B07BE491EB8}" sibTransId="{4F175CE4-2A98-496A-9AE5-7810D15A72D7}"/>
    <dgm:cxn modelId="{F55445E5-8274-4D21-82EB-2EEF2D38584A}" type="presOf" srcId="{AD5BF84E-E216-4137-BE10-CABAC7E8BDD3}" destId="{3315D9EE-77E7-4D00-BE00-37B7DE05C059}" srcOrd="0" destOrd="0" presId="urn:microsoft.com/office/officeart/2008/layout/IncreasingCircleProcess"/>
    <dgm:cxn modelId="{932074F0-9985-4CDE-B790-451FA73CB275}" srcId="{6B5AD9DB-FEF9-4730-8C47-4805440DA0EA}" destId="{B52A8C03-FB7F-450E-BAA1-69DA74444E87}" srcOrd="0" destOrd="0" parTransId="{293E2F74-02E2-4B49-9B43-563829AD2441}" sibTransId="{3C7B88FA-CF82-4869-99C9-D4A07C758F00}"/>
    <dgm:cxn modelId="{56D3EFF4-8E69-47D8-B3BB-4B9C8F25203A}" srcId="{F9231331-BC22-460A-B9FD-9DCA305BCFFB}" destId="{E705CF22-FFBF-4B8A-A4DC-CFCCBE3A7E8F}" srcOrd="0" destOrd="0" parTransId="{758AEF5D-473A-46F9-8AEE-54018DAA8246}" sibTransId="{FB20A4C5-99D3-4D82-A815-D371393F4BB0}"/>
    <dgm:cxn modelId="{89FA82FB-3B4D-4BB4-BB0A-9CB2FEB32748}" type="presOf" srcId="{E705CF22-FFBF-4B8A-A4DC-CFCCBE3A7E8F}" destId="{7BBCEB32-A4CB-4482-8820-C1D742BF24A9}" srcOrd="0" destOrd="0" presId="urn:microsoft.com/office/officeart/2008/layout/IncreasingCircleProcess"/>
    <dgm:cxn modelId="{120D1EDD-940E-4F5C-A0B4-B561B30FEB40}" type="presParOf" srcId="{3315D9EE-77E7-4D00-BE00-37B7DE05C059}" destId="{C4C76DBE-0F8D-4F28-B56D-81213332278C}" srcOrd="0" destOrd="0" presId="urn:microsoft.com/office/officeart/2008/layout/IncreasingCircleProcess"/>
    <dgm:cxn modelId="{256FC6B9-1A0B-4F55-9848-1FD23C4B16C9}" type="presParOf" srcId="{C4C76DBE-0F8D-4F28-B56D-81213332278C}" destId="{E41761BA-F2BC-4BE4-BC9D-1AE8D133BC4B}" srcOrd="0" destOrd="0" presId="urn:microsoft.com/office/officeart/2008/layout/IncreasingCircleProcess"/>
    <dgm:cxn modelId="{2C9FCF3A-C54F-4BAC-81A7-8504FE3941C8}" type="presParOf" srcId="{C4C76DBE-0F8D-4F28-B56D-81213332278C}" destId="{5912E68C-DEAC-494F-98DC-A8EDC9A88D16}" srcOrd="1" destOrd="0" presId="urn:microsoft.com/office/officeart/2008/layout/IncreasingCircleProcess"/>
    <dgm:cxn modelId="{EE2416AD-4418-427A-9AD3-2FC318F850E9}" type="presParOf" srcId="{C4C76DBE-0F8D-4F28-B56D-81213332278C}" destId="{7BBCEB32-A4CB-4482-8820-C1D742BF24A9}" srcOrd="2" destOrd="0" presId="urn:microsoft.com/office/officeart/2008/layout/IncreasingCircleProcess"/>
    <dgm:cxn modelId="{B3DE89DA-AD9C-4DAC-AF56-B75B7E244A03}" type="presParOf" srcId="{C4C76DBE-0F8D-4F28-B56D-81213332278C}" destId="{36AF4D76-5F11-4A61-B69D-84527A59362D}" srcOrd="3" destOrd="0" presId="urn:microsoft.com/office/officeart/2008/layout/IncreasingCircleProcess"/>
    <dgm:cxn modelId="{91D3BD79-55B0-4D34-A953-3A7C68DCECA7}" type="presParOf" srcId="{3315D9EE-77E7-4D00-BE00-37B7DE05C059}" destId="{8575D502-6101-426E-A26C-32E7DABC1189}" srcOrd="1" destOrd="0" presId="urn:microsoft.com/office/officeart/2008/layout/IncreasingCircleProcess"/>
    <dgm:cxn modelId="{AF537268-A4E9-4967-926B-73CC2D8803C4}" type="presParOf" srcId="{3315D9EE-77E7-4D00-BE00-37B7DE05C059}" destId="{0D08D475-D78A-413D-A656-3C7A94DFB94B}" srcOrd="2" destOrd="0" presId="urn:microsoft.com/office/officeart/2008/layout/IncreasingCircleProcess"/>
    <dgm:cxn modelId="{FC0FD259-D47B-491E-BF4E-766118A6EEEC}" type="presParOf" srcId="{0D08D475-D78A-413D-A656-3C7A94DFB94B}" destId="{6693C99A-1B95-4C1E-8B3F-30A9FE1803CF}" srcOrd="0" destOrd="0" presId="urn:microsoft.com/office/officeart/2008/layout/IncreasingCircleProcess"/>
    <dgm:cxn modelId="{27159EEE-7E1D-473D-887B-981049D7BE77}" type="presParOf" srcId="{0D08D475-D78A-413D-A656-3C7A94DFB94B}" destId="{611FFCF9-39A4-4E57-B491-28BBFAA727D9}" srcOrd="1" destOrd="0" presId="urn:microsoft.com/office/officeart/2008/layout/IncreasingCircleProcess"/>
    <dgm:cxn modelId="{FE6AEF20-5F77-4FCC-BD88-86E7C7664389}" type="presParOf" srcId="{0D08D475-D78A-413D-A656-3C7A94DFB94B}" destId="{AA60EB14-B7A8-4DCC-A1D7-C7FA117B807C}" srcOrd="2" destOrd="0" presId="urn:microsoft.com/office/officeart/2008/layout/IncreasingCircleProcess"/>
    <dgm:cxn modelId="{27CDFB1E-CE36-4E1A-B443-3739BF06A85A}" type="presParOf" srcId="{0D08D475-D78A-413D-A656-3C7A94DFB94B}" destId="{4B3F8CAD-D1DD-4887-B395-879C5F1F34F2}" srcOrd="3" destOrd="0" presId="urn:microsoft.com/office/officeart/2008/layout/IncreasingCircleProcess"/>
    <dgm:cxn modelId="{7D63A0B9-CDCB-4331-8780-BBFFF0C5CB2F}" type="presParOf" srcId="{3315D9EE-77E7-4D00-BE00-37B7DE05C059}" destId="{F9176C47-3B44-43E8-9AF5-0CFDB93CBA26}" srcOrd="3" destOrd="0" presId="urn:microsoft.com/office/officeart/2008/layout/IncreasingCircleProcess"/>
    <dgm:cxn modelId="{14912572-240F-40D6-9E95-643423DE9275}" type="presParOf" srcId="{3315D9EE-77E7-4D00-BE00-37B7DE05C059}" destId="{A4D323C0-A07D-42AB-BEBA-6EB464F9190C}" srcOrd="4" destOrd="0" presId="urn:microsoft.com/office/officeart/2008/layout/IncreasingCircleProcess"/>
    <dgm:cxn modelId="{FD069B91-FBAE-4107-9F4D-BDC2E0937E05}" type="presParOf" srcId="{A4D323C0-A07D-42AB-BEBA-6EB464F9190C}" destId="{D364698E-018E-4DAA-8639-5332DE3C757F}" srcOrd="0" destOrd="0" presId="urn:microsoft.com/office/officeart/2008/layout/IncreasingCircleProcess"/>
    <dgm:cxn modelId="{821D560A-0C02-4E91-9B7F-4EE06CEA3EA8}" type="presParOf" srcId="{A4D323C0-A07D-42AB-BEBA-6EB464F9190C}" destId="{4D4B8D04-79B9-4E74-AA6A-23554C83279C}" srcOrd="1" destOrd="0" presId="urn:microsoft.com/office/officeart/2008/layout/IncreasingCircleProcess"/>
    <dgm:cxn modelId="{57E14DEA-F4C1-4313-9AB8-36AD4AA930ED}" type="presParOf" srcId="{A4D323C0-A07D-42AB-BEBA-6EB464F9190C}" destId="{F08DA80B-17B2-461C-9128-83880970BB60}" srcOrd="2" destOrd="0" presId="urn:microsoft.com/office/officeart/2008/layout/IncreasingCircleProcess"/>
    <dgm:cxn modelId="{471C68A1-DAAB-4689-B55D-0E48D244A902}" type="presParOf" srcId="{A4D323C0-A07D-42AB-BEBA-6EB464F9190C}" destId="{B498C587-D563-4E99-992D-873FB474D050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1D6054-9EDD-4112-B790-18CC9E82C517}" type="doc">
      <dgm:prSet loTypeId="urn:microsoft.com/office/officeart/2008/layout/VerticalCurvedList" loCatId="list" qsTypeId="urn:microsoft.com/office/officeart/2005/8/quickstyle/simple3" qsCatId="simple" csTypeId="urn:microsoft.com/office/officeart/2005/8/colors/accent3_5" csCatId="accent3" phldr="1"/>
      <dgm:spPr/>
    </dgm:pt>
    <dgm:pt modelId="{2AF80391-D279-4EA5-9499-BDD635191555}">
      <dgm:prSet phldrT="[Текст]" custT="1"/>
      <dgm:spPr/>
      <dgm:t>
        <a:bodyPr/>
        <a:lstStyle/>
        <a:p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“ ______________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tildan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mahrum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bo`lsa-da,kelishgan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ko`zlari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qora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shahlo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kipriklari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uzun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____________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qiz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qalbida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tug`yon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urgan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hislarni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aks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___________day 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titrab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turardi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”.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4D2D0B-1306-4CFC-ACF8-D87BA2E1BD41}" type="parTrans" cxnId="{2BCDD231-7BF3-46A7-8529-AA404A6EB2D1}">
      <dgm:prSet/>
      <dgm:spPr/>
      <dgm:t>
        <a:bodyPr/>
        <a:lstStyle/>
        <a:p>
          <a:endParaRPr lang="ru-RU" sz="2800"/>
        </a:p>
      </dgm:t>
    </dgm:pt>
    <dgm:pt modelId="{BC0549FA-D7E2-4D9F-A704-4B181344F3BB}" type="sibTrans" cxnId="{2BCDD231-7BF3-46A7-8529-AA404A6EB2D1}">
      <dgm:prSet/>
      <dgm:spPr/>
      <dgm:t>
        <a:bodyPr/>
        <a:lstStyle/>
        <a:p>
          <a:endParaRPr lang="ru-RU" sz="2800"/>
        </a:p>
      </dgm:t>
    </dgm:pt>
    <dgm:pt modelId="{B6A0F3E2-5038-409D-9F09-6FCA8024EB5F}">
      <dgm:prSet phldrT="[Текст]" custT="1"/>
      <dgm:spPr/>
      <dgm:t>
        <a:bodyPr/>
        <a:lstStyle/>
        <a:p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2.Kimki 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soqov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bo`lib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tug`ilsa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vazifasini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titroq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_____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_________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bajararkan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47A8FB-CF62-45BA-9E7D-1615859D3842}" type="parTrans" cxnId="{7DF9A446-4C03-45DB-9D61-663AD607C909}">
      <dgm:prSet/>
      <dgm:spPr/>
      <dgm:t>
        <a:bodyPr/>
        <a:lstStyle/>
        <a:p>
          <a:endParaRPr lang="ru-RU" sz="2800"/>
        </a:p>
      </dgm:t>
    </dgm:pt>
    <dgm:pt modelId="{88DF447B-B2EB-48EB-A666-FFB4F2ED4A31}" type="sibTrans" cxnId="{7DF9A446-4C03-45DB-9D61-663AD607C909}">
      <dgm:prSet/>
      <dgm:spPr/>
      <dgm:t>
        <a:bodyPr/>
        <a:lstStyle/>
        <a:p>
          <a:endParaRPr lang="ru-RU" sz="2800"/>
        </a:p>
      </dgm:t>
    </dgm:pt>
    <dgm:pt modelId="{5F37538D-EE38-4270-BB52-A0862EC3ADF3}">
      <dgm:prSet phldrT="[Текст]" custT="1"/>
      <dgm:spPr/>
      <dgm:t>
        <a:bodyPr/>
        <a:lstStyle/>
        <a:p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3.Begona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safariga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tayyorlana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boshladilar.Shubxa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hozirligi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ko`rilayotganini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bilib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qattiq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__________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tushadi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60EFDA-AD23-4E35-AEF9-A275C2B5EBAF}" type="parTrans" cxnId="{EE113838-2D4F-4FFB-919D-7FD2F8459B21}">
      <dgm:prSet/>
      <dgm:spPr/>
      <dgm:t>
        <a:bodyPr/>
        <a:lstStyle/>
        <a:p>
          <a:endParaRPr lang="ru-RU" sz="2800"/>
        </a:p>
      </dgm:t>
    </dgm:pt>
    <dgm:pt modelId="{63F79137-A809-4450-B4F7-0CA783E61754}" type="sibTrans" cxnId="{EE113838-2D4F-4FFB-919D-7FD2F8459B21}">
      <dgm:prSet/>
      <dgm:spPr/>
      <dgm:t>
        <a:bodyPr/>
        <a:lstStyle/>
        <a:p>
          <a:endParaRPr lang="ru-RU" sz="2800"/>
        </a:p>
      </dgm:t>
    </dgm:pt>
    <dgm:pt modelId="{04745CC3-2DE9-4AE8-8C61-FD85125C0AC3}" type="pres">
      <dgm:prSet presAssocID="{9D1D6054-9EDD-4112-B790-18CC9E82C517}" presName="Name0" presStyleCnt="0">
        <dgm:presLayoutVars>
          <dgm:chMax val="7"/>
          <dgm:chPref val="7"/>
          <dgm:dir/>
        </dgm:presLayoutVars>
      </dgm:prSet>
      <dgm:spPr/>
    </dgm:pt>
    <dgm:pt modelId="{DAC88739-476B-469D-B5FA-39C2BDA419BF}" type="pres">
      <dgm:prSet presAssocID="{9D1D6054-9EDD-4112-B790-18CC9E82C517}" presName="Name1" presStyleCnt="0"/>
      <dgm:spPr/>
    </dgm:pt>
    <dgm:pt modelId="{895649CD-A21F-4455-A0A8-A1E638F60437}" type="pres">
      <dgm:prSet presAssocID="{9D1D6054-9EDD-4112-B790-18CC9E82C517}" presName="cycle" presStyleCnt="0"/>
      <dgm:spPr/>
    </dgm:pt>
    <dgm:pt modelId="{77358821-4B38-4126-9EAA-CD1F231E7AAD}" type="pres">
      <dgm:prSet presAssocID="{9D1D6054-9EDD-4112-B790-18CC9E82C517}" presName="srcNode" presStyleLbl="node1" presStyleIdx="0" presStyleCnt="3"/>
      <dgm:spPr/>
    </dgm:pt>
    <dgm:pt modelId="{6ABC870C-64B8-44F8-861E-C7BDF80220F3}" type="pres">
      <dgm:prSet presAssocID="{9D1D6054-9EDD-4112-B790-18CC9E82C517}" presName="conn" presStyleLbl="parChTrans1D2" presStyleIdx="0" presStyleCnt="1"/>
      <dgm:spPr/>
    </dgm:pt>
    <dgm:pt modelId="{3A9ABAD6-D1E8-4899-A395-387F48C056A3}" type="pres">
      <dgm:prSet presAssocID="{9D1D6054-9EDD-4112-B790-18CC9E82C517}" presName="extraNode" presStyleLbl="node1" presStyleIdx="0" presStyleCnt="3"/>
      <dgm:spPr/>
    </dgm:pt>
    <dgm:pt modelId="{94F176B9-82A8-4DA6-874C-C53BDAB938FA}" type="pres">
      <dgm:prSet presAssocID="{9D1D6054-9EDD-4112-B790-18CC9E82C517}" presName="dstNode" presStyleLbl="node1" presStyleIdx="0" presStyleCnt="3"/>
      <dgm:spPr/>
    </dgm:pt>
    <dgm:pt modelId="{840932A1-412D-47D9-8597-90A73D78A657}" type="pres">
      <dgm:prSet presAssocID="{2AF80391-D279-4EA5-9499-BDD635191555}" presName="text_1" presStyleLbl="node1" presStyleIdx="0" presStyleCnt="3">
        <dgm:presLayoutVars>
          <dgm:bulletEnabled val="1"/>
        </dgm:presLayoutVars>
      </dgm:prSet>
      <dgm:spPr/>
    </dgm:pt>
    <dgm:pt modelId="{2E6EEA1A-A8B9-479F-AD85-70A6DD7DD09B}" type="pres">
      <dgm:prSet presAssocID="{2AF80391-D279-4EA5-9499-BDD635191555}" presName="accent_1" presStyleCnt="0"/>
      <dgm:spPr/>
    </dgm:pt>
    <dgm:pt modelId="{707BEAA2-9CCA-493A-BBAA-3024BF4FF866}" type="pres">
      <dgm:prSet presAssocID="{2AF80391-D279-4EA5-9499-BDD635191555}" presName="accentRepeatNode" presStyleLbl="solidFgAcc1" presStyleIdx="0" presStyleCnt="3"/>
      <dgm:spPr/>
    </dgm:pt>
    <dgm:pt modelId="{9C04F88F-E2BD-4A4A-A13F-BB413C728088}" type="pres">
      <dgm:prSet presAssocID="{B6A0F3E2-5038-409D-9F09-6FCA8024EB5F}" presName="text_2" presStyleLbl="node1" presStyleIdx="1" presStyleCnt="3">
        <dgm:presLayoutVars>
          <dgm:bulletEnabled val="1"/>
        </dgm:presLayoutVars>
      </dgm:prSet>
      <dgm:spPr/>
    </dgm:pt>
    <dgm:pt modelId="{26935AA4-CAE2-4C3E-9CC5-E7D9AA936749}" type="pres">
      <dgm:prSet presAssocID="{B6A0F3E2-5038-409D-9F09-6FCA8024EB5F}" presName="accent_2" presStyleCnt="0"/>
      <dgm:spPr/>
    </dgm:pt>
    <dgm:pt modelId="{97CA7618-1970-47B4-8134-40922E762B6B}" type="pres">
      <dgm:prSet presAssocID="{B6A0F3E2-5038-409D-9F09-6FCA8024EB5F}" presName="accentRepeatNode" presStyleLbl="solidFgAcc1" presStyleIdx="1" presStyleCnt="3"/>
      <dgm:spPr/>
    </dgm:pt>
    <dgm:pt modelId="{7113E9E5-F249-4A53-8F6A-22DD267E97BA}" type="pres">
      <dgm:prSet presAssocID="{5F37538D-EE38-4270-BB52-A0862EC3ADF3}" presName="text_3" presStyleLbl="node1" presStyleIdx="2" presStyleCnt="3">
        <dgm:presLayoutVars>
          <dgm:bulletEnabled val="1"/>
        </dgm:presLayoutVars>
      </dgm:prSet>
      <dgm:spPr/>
    </dgm:pt>
    <dgm:pt modelId="{D1984A34-B9D6-4A3D-BB31-EA04347F2285}" type="pres">
      <dgm:prSet presAssocID="{5F37538D-EE38-4270-BB52-A0862EC3ADF3}" presName="accent_3" presStyleCnt="0"/>
      <dgm:spPr/>
    </dgm:pt>
    <dgm:pt modelId="{85AD1C9E-20EE-4506-AD96-80FC14F060E2}" type="pres">
      <dgm:prSet presAssocID="{5F37538D-EE38-4270-BB52-A0862EC3ADF3}" presName="accentRepeatNode" presStyleLbl="solidFgAcc1" presStyleIdx="2" presStyleCnt="3"/>
      <dgm:spPr/>
    </dgm:pt>
  </dgm:ptLst>
  <dgm:cxnLst>
    <dgm:cxn modelId="{2BCDD231-7BF3-46A7-8529-AA404A6EB2D1}" srcId="{9D1D6054-9EDD-4112-B790-18CC9E82C517}" destId="{2AF80391-D279-4EA5-9499-BDD635191555}" srcOrd="0" destOrd="0" parTransId="{574D2D0B-1306-4CFC-ACF8-D87BA2E1BD41}" sibTransId="{BC0549FA-D7E2-4D9F-A704-4B181344F3BB}"/>
    <dgm:cxn modelId="{EE113838-2D4F-4FFB-919D-7FD2F8459B21}" srcId="{9D1D6054-9EDD-4112-B790-18CC9E82C517}" destId="{5F37538D-EE38-4270-BB52-A0862EC3ADF3}" srcOrd="2" destOrd="0" parTransId="{6C60EFDA-AD23-4E35-AEF9-A275C2B5EBAF}" sibTransId="{63F79137-A809-4450-B4F7-0CA783E61754}"/>
    <dgm:cxn modelId="{7DF9A446-4C03-45DB-9D61-663AD607C909}" srcId="{9D1D6054-9EDD-4112-B790-18CC9E82C517}" destId="{B6A0F3E2-5038-409D-9F09-6FCA8024EB5F}" srcOrd="1" destOrd="0" parTransId="{0147A8FB-CF62-45BA-9E7D-1615859D3842}" sibTransId="{88DF447B-B2EB-48EB-A666-FFB4F2ED4A31}"/>
    <dgm:cxn modelId="{E5A4BC4B-994B-4DE0-81EF-CE3736F97E88}" type="presOf" srcId="{BC0549FA-D7E2-4D9F-A704-4B181344F3BB}" destId="{6ABC870C-64B8-44F8-861E-C7BDF80220F3}" srcOrd="0" destOrd="0" presId="urn:microsoft.com/office/officeart/2008/layout/VerticalCurvedList"/>
    <dgm:cxn modelId="{7B97608C-D368-488A-9B85-977F1B89B683}" type="presOf" srcId="{2AF80391-D279-4EA5-9499-BDD635191555}" destId="{840932A1-412D-47D9-8597-90A73D78A657}" srcOrd="0" destOrd="0" presId="urn:microsoft.com/office/officeart/2008/layout/VerticalCurvedList"/>
    <dgm:cxn modelId="{F8709D8E-47AB-4641-B022-E859A51D686A}" type="presOf" srcId="{5F37538D-EE38-4270-BB52-A0862EC3ADF3}" destId="{7113E9E5-F249-4A53-8F6A-22DD267E97BA}" srcOrd="0" destOrd="0" presId="urn:microsoft.com/office/officeart/2008/layout/VerticalCurvedList"/>
    <dgm:cxn modelId="{CF2C31A8-4276-4846-928E-718B16082EC1}" type="presOf" srcId="{B6A0F3E2-5038-409D-9F09-6FCA8024EB5F}" destId="{9C04F88F-E2BD-4A4A-A13F-BB413C728088}" srcOrd="0" destOrd="0" presId="urn:microsoft.com/office/officeart/2008/layout/VerticalCurvedList"/>
    <dgm:cxn modelId="{E243A7E2-78C1-40E8-BDB0-71D0939B837D}" type="presOf" srcId="{9D1D6054-9EDD-4112-B790-18CC9E82C517}" destId="{04745CC3-2DE9-4AE8-8C61-FD85125C0AC3}" srcOrd="0" destOrd="0" presId="urn:microsoft.com/office/officeart/2008/layout/VerticalCurvedList"/>
    <dgm:cxn modelId="{AC3D87EC-D834-43E8-8C94-9D9FF5A3B57F}" type="presParOf" srcId="{04745CC3-2DE9-4AE8-8C61-FD85125C0AC3}" destId="{DAC88739-476B-469D-B5FA-39C2BDA419BF}" srcOrd="0" destOrd="0" presId="urn:microsoft.com/office/officeart/2008/layout/VerticalCurvedList"/>
    <dgm:cxn modelId="{2D9F8899-A827-46CB-A70D-08CFB9FBD2E0}" type="presParOf" srcId="{DAC88739-476B-469D-B5FA-39C2BDA419BF}" destId="{895649CD-A21F-4455-A0A8-A1E638F60437}" srcOrd="0" destOrd="0" presId="urn:microsoft.com/office/officeart/2008/layout/VerticalCurvedList"/>
    <dgm:cxn modelId="{8F7E498C-B788-4F08-8988-6C3C505CED0E}" type="presParOf" srcId="{895649CD-A21F-4455-A0A8-A1E638F60437}" destId="{77358821-4B38-4126-9EAA-CD1F231E7AAD}" srcOrd="0" destOrd="0" presId="urn:microsoft.com/office/officeart/2008/layout/VerticalCurvedList"/>
    <dgm:cxn modelId="{8E9E65BB-3777-4F29-A60F-9B24C558BC2A}" type="presParOf" srcId="{895649CD-A21F-4455-A0A8-A1E638F60437}" destId="{6ABC870C-64B8-44F8-861E-C7BDF80220F3}" srcOrd="1" destOrd="0" presId="urn:microsoft.com/office/officeart/2008/layout/VerticalCurvedList"/>
    <dgm:cxn modelId="{00D53CF4-C165-4F5D-89A2-64496D70121A}" type="presParOf" srcId="{895649CD-A21F-4455-A0A8-A1E638F60437}" destId="{3A9ABAD6-D1E8-4899-A395-387F48C056A3}" srcOrd="2" destOrd="0" presId="urn:microsoft.com/office/officeart/2008/layout/VerticalCurvedList"/>
    <dgm:cxn modelId="{2FA8B7E5-872E-4AAE-90E0-4E43C2935B6C}" type="presParOf" srcId="{895649CD-A21F-4455-A0A8-A1E638F60437}" destId="{94F176B9-82A8-4DA6-874C-C53BDAB938FA}" srcOrd="3" destOrd="0" presId="urn:microsoft.com/office/officeart/2008/layout/VerticalCurvedList"/>
    <dgm:cxn modelId="{23DEEC27-9E81-4990-9BEB-99CB926F873C}" type="presParOf" srcId="{DAC88739-476B-469D-B5FA-39C2BDA419BF}" destId="{840932A1-412D-47D9-8597-90A73D78A657}" srcOrd="1" destOrd="0" presId="urn:microsoft.com/office/officeart/2008/layout/VerticalCurvedList"/>
    <dgm:cxn modelId="{160820D5-A686-4BE4-A369-A845EE54AED8}" type="presParOf" srcId="{DAC88739-476B-469D-B5FA-39C2BDA419BF}" destId="{2E6EEA1A-A8B9-479F-AD85-70A6DD7DD09B}" srcOrd="2" destOrd="0" presId="urn:microsoft.com/office/officeart/2008/layout/VerticalCurvedList"/>
    <dgm:cxn modelId="{6EC7CECC-90A6-493A-9A3B-67A723026C2B}" type="presParOf" srcId="{2E6EEA1A-A8B9-479F-AD85-70A6DD7DD09B}" destId="{707BEAA2-9CCA-493A-BBAA-3024BF4FF866}" srcOrd="0" destOrd="0" presId="urn:microsoft.com/office/officeart/2008/layout/VerticalCurvedList"/>
    <dgm:cxn modelId="{ADB638FF-07FE-4364-8F2B-52CDFEF1ACD0}" type="presParOf" srcId="{DAC88739-476B-469D-B5FA-39C2BDA419BF}" destId="{9C04F88F-E2BD-4A4A-A13F-BB413C728088}" srcOrd="3" destOrd="0" presId="urn:microsoft.com/office/officeart/2008/layout/VerticalCurvedList"/>
    <dgm:cxn modelId="{738BE11E-85C9-4100-A285-91B0D1D8503D}" type="presParOf" srcId="{DAC88739-476B-469D-B5FA-39C2BDA419BF}" destId="{26935AA4-CAE2-4C3E-9CC5-E7D9AA936749}" srcOrd="4" destOrd="0" presId="urn:microsoft.com/office/officeart/2008/layout/VerticalCurvedList"/>
    <dgm:cxn modelId="{F4B1878B-F979-44FA-81E7-C053E03C5E6C}" type="presParOf" srcId="{26935AA4-CAE2-4C3E-9CC5-E7D9AA936749}" destId="{97CA7618-1970-47B4-8134-40922E762B6B}" srcOrd="0" destOrd="0" presId="urn:microsoft.com/office/officeart/2008/layout/VerticalCurvedList"/>
    <dgm:cxn modelId="{08136614-7A70-4113-ACC3-68B59A8901BA}" type="presParOf" srcId="{DAC88739-476B-469D-B5FA-39C2BDA419BF}" destId="{7113E9E5-F249-4A53-8F6A-22DD267E97BA}" srcOrd="5" destOrd="0" presId="urn:microsoft.com/office/officeart/2008/layout/VerticalCurvedList"/>
    <dgm:cxn modelId="{C1F825E7-A89A-4E27-8FAD-51F53728CE5E}" type="presParOf" srcId="{DAC88739-476B-469D-B5FA-39C2BDA419BF}" destId="{D1984A34-B9D6-4A3D-BB31-EA04347F2285}" srcOrd="6" destOrd="0" presId="urn:microsoft.com/office/officeart/2008/layout/VerticalCurvedList"/>
    <dgm:cxn modelId="{B1F30F26-3D11-40BF-8BC1-13CF463AE5FD}" type="presParOf" srcId="{D1984A34-B9D6-4A3D-BB31-EA04347F2285}" destId="{85AD1C9E-20EE-4506-AD96-80FC14F060E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EFD997-E229-445A-9FF2-C6B514149D3D}" type="doc">
      <dgm:prSet loTypeId="urn:microsoft.com/office/officeart/2008/layout/AscendingPictureAccentProcess" loCatId="picture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70586483-B63D-4522-B081-43A8C3D96F4D}">
      <dgm:prSet phldrT="[Текст]" custT="1"/>
      <dgm:spPr/>
      <dgm:t>
        <a:bodyPr/>
        <a:lstStyle/>
        <a:p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3.Protab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qizni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chaqirar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96DCA9-9540-407B-B1AE-A93D0243EDBE}" type="parTrans" cxnId="{CDFD85E1-CC1F-43D9-B68C-350942A85231}">
      <dgm:prSet/>
      <dgm:spPr/>
      <dgm:t>
        <a:bodyPr/>
        <a:lstStyle/>
        <a:p>
          <a:endParaRPr lang="ru-RU" sz="2400"/>
        </a:p>
      </dgm:t>
    </dgm:pt>
    <dgm:pt modelId="{7EAAD4B7-E076-424F-B9F3-55C87D57C2CD}" type="sibTrans" cxnId="{CDFD85E1-CC1F-43D9-B68C-350942A85231}">
      <dgm:prSet/>
      <dgm:spPr/>
      <dgm:t>
        <a:bodyPr/>
        <a:lstStyle/>
        <a:p>
          <a:endParaRPr lang="ru-RU" sz="2400"/>
        </a:p>
      </dgm:t>
    </dgm:pt>
    <dgm:pt modelId="{9D5416A1-87E6-42A2-8A10-884557FDC043}">
      <dgm:prSet phldrT="[Текст]" custT="1"/>
      <dgm:spPr/>
      <dgm:t>
        <a:bodyPr/>
        <a:lstStyle/>
        <a:p>
          <a:r>
            <a: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6.Bolalar </a:t>
          </a:r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</a:t>
          </a:r>
          <a:r>
            <a: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r>
            <a: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o`ynamas</a:t>
          </a:r>
          <a:r>
            <a: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edilar</a:t>
          </a:r>
          <a:r>
            <a: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6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014D4B-C855-468E-9174-0DF654AA7587}" type="parTrans" cxnId="{FDC11FF1-9167-4E63-AC94-35098EFB32F7}">
      <dgm:prSet/>
      <dgm:spPr/>
      <dgm:t>
        <a:bodyPr/>
        <a:lstStyle/>
        <a:p>
          <a:endParaRPr lang="ru-RU" sz="2400"/>
        </a:p>
      </dgm:t>
    </dgm:pt>
    <dgm:pt modelId="{23671E82-D055-48BB-86D7-8B5966F04B12}" type="sibTrans" cxnId="{FDC11FF1-9167-4E63-AC94-35098EFB32F7}">
      <dgm:prSet/>
      <dgm:spPr/>
      <dgm:t>
        <a:bodyPr/>
        <a:lstStyle/>
        <a:p>
          <a:endParaRPr lang="ru-RU" sz="2400"/>
        </a:p>
      </dgm:t>
    </dgm:pt>
    <dgm:pt modelId="{662B17E3-05C2-4C22-A285-3B78FF6E839D}">
      <dgm:prSet custT="1"/>
      <dgm:spPr/>
      <dgm:t>
        <a:bodyPr/>
        <a:lstStyle/>
        <a:p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4.Shubxani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do`stlari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sezishar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</a:p>
      </dgm:t>
    </dgm:pt>
    <dgm:pt modelId="{E813D834-2123-478B-8FD8-1AE2895F9451}" type="parTrans" cxnId="{88545663-233F-4A87-8CB1-A20D6C886A0C}">
      <dgm:prSet/>
      <dgm:spPr/>
      <dgm:t>
        <a:bodyPr/>
        <a:lstStyle/>
        <a:p>
          <a:endParaRPr lang="ru-RU" sz="2400"/>
        </a:p>
      </dgm:t>
    </dgm:pt>
    <dgm:pt modelId="{F54C3E86-0FF5-4985-99D6-61D9062B077B}" type="sibTrans" cxnId="{88545663-233F-4A87-8CB1-A20D6C886A0C}">
      <dgm:prSet/>
      <dgm:spPr/>
      <dgm:t>
        <a:bodyPr/>
        <a:lstStyle/>
        <a:p>
          <a:endParaRPr lang="ru-RU" sz="2400"/>
        </a:p>
      </dgm:t>
    </dgm:pt>
    <dgm:pt modelId="{BBAEB204-DE89-4F77-A23A-0F7093E53967}" type="pres">
      <dgm:prSet presAssocID="{ECEFD997-E229-445A-9FF2-C6B514149D3D}" presName="Name0" presStyleCnt="0">
        <dgm:presLayoutVars>
          <dgm:chMax val="7"/>
          <dgm:chPref val="7"/>
          <dgm:dir/>
        </dgm:presLayoutVars>
      </dgm:prSet>
      <dgm:spPr/>
    </dgm:pt>
    <dgm:pt modelId="{764D4277-D3BD-4651-ACBD-9132B5DBC416}" type="pres">
      <dgm:prSet presAssocID="{ECEFD997-E229-445A-9FF2-C6B514149D3D}" presName="dot1" presStyleLbl="alignNode1" presStyleIdx="0" presStyleCnt="12"/>
      <dgm:spPr/>
    </dgm:pt>
    <dgm:pt modelId="{000AEEAE-829A-43A2-A411-1C1A27921EE1}" type="pres">
      <dgm:prSet presAssocID="{ECEFD997-E229-445A-9FF2-C6B514149D3D}" presName="dot2" presStyleLbl="alignNode1" presStyleIdx="1" presStyleCnt="12"/>
      <dgm:spPr/>
    </dgm:pt>
    <dgm:pt modelId="{64F96B30-E977-474E-92F0-378DEDA9A8F4}" type="pres">
      <dgm:prSet presAssocID="{ECEFD997-E229-445A-9FF2-C6B514149D3D}" presName="dot3" presStyleLbl="alignNode1" presStyleIdx="2" presStyleCnt="12"/>
      <dgm:spPr/>
    </dgm:pt>
    <dgm:pt modelId="{C612BAAC-2C58-4680-BFB2-D228FC3967BB}" type="pres">
      <dgm:prSet presAssocID="{ECEFD997-E229-445A-9FF2-C6B514149D3D}" presName="dot4" presStyleLbl="alignNode1" presStyleIdx="3" presStyleCnt="12"/>
      <dgm:spPr/>
    </dgm:pt>
    <dgm:pt modelId="{78247EEA-E51D-4362-8DD9-99DE25818227}" type="pres">
      <dgm:prSet presAssocID="{ECEFD997-E229-445A-9FF2-C6B514149D3D}" presName="dot5" presStyleLbl="alignNode1" presStyleIdx="4" presStyleCnt="12"/>
      <dgm:spPr/>
    </dgm:pt>
    <dgm:pt modelId="{AD8DB4EC-E6F5-456F-8DDE-7C7F7021F496}" type="pres">
      <dgm:prSet presAssocID="{ECEFD997-E229-445A-9FF2-C6B514149D3D}" presName="dotArrow1" presStyleLbl="alignNode1" presStyleIdx="5" presStyleCnt="12"/>
      <dgm:spPr/>
    </dgm:pt>
    <dgm:pt modelId="{7C95F81A-5799-4E41-A5E2-7B25F0C6FBE7}" type="pres">
      <dgm:prSet presAssocID="{ECEFD997-E229-445A-9FF2-C6B514149D3D}" presName="dotArrow2" presStyleLbl="alignNode1" presStyleIdx="6" presStyleCnt="12"/>
      <dgm:spPr/>
    </dgm:pt>
    <dgm:pt modelId="{AED8B5FF-B93E-4C6B-A131-F65FCF2BA5F2}" type="pres">
      <dgm:prSet presAssocID="{ECEFD997-E229-445A-9FF2-C6B514149D3D}" presName="dotArrow3" presStyleLbl="alignNode1" presStyleIdx="7" presStyleCnt="12"/>
      <dgm:spPr/>
    </dgm:pt>
    <dgm:pt modelId="{DF9CB46B-16C6-4DF6-AE66-30522393EB71}" type="pres">
      <dgm:prSet presAssocID="{ECEFD997-E229-445A-9FF2-C6B514149D3D}" presName="dotArrow4" presStyleLbl="alignNode1" presStyleIdx="8" presStyleCnt="12"/>
      <dgm:spPr/>
    </dgm:pt>
    <dgm:pt modelId="{135C0FBC-005C-43C4-826F-B217A8FD057E}" type="pres">
      <dgm:prSet presAssocID="{ECEFD997-E229-445A-9FF2-C6B514149D3D}" presName="dotArrow5" presStyleLbl="alignNode1" presStyleIdx="9" presStyleCnt="12"/>
      <dgm:spPr/>
    </dgm:pt>
    <dgm:pt modelId="{9216E204-382A-4DD8-8034-2147D6CB100C}" type="pres">
      <dgm:prSet presAssocID="{ECEFD997-E229-445A-9FF2-C6B514149D3D}" presName="dotArrow6" presStyleLbl="alignNode1" presStyleIdx="10" presStyleCnt="12"/>
      <dgm:spPr/>
    </dgm:pt>
    <dgm:pt modelId="{0A9E20BB-C9E1-415F-8093-31C0B02DFFB7}" type="pres">
      <dgm:prSet presAssocID="{ECEFD997-E229-445A-9FF2-C6B514149D3D}" presName="dotArrow7" presStyleLbl="alignNode1" presStyleIdx="11" presStyleCnt="12"/>
      <dgm:spPr/>
    </dgm:pt>
    <dgm:pt modelId="{69F648E0-3816-4F92-A286-8DDC831F5CEB}" type="pres">
      <dgm:prSet presAssocID="{662B17E3-05C2-4C22-A285-3B78FF6E839D}" presName="parTx1" presStyleLbl="node1" presStyleIdx="0" presStyleCnt="3"/>
      <dgm:spPr/>
    </dgm:pt>
    <dgm:pt modelId="{1AE95C09-5635-4BBF-AFDC-F744C36CF82F}" type="pres">
      <dgm:prSet presAssocID="{F54C3E86-0FF5-4985-99D6-61D9062B077B}" presName="picture1" presStyleCnt="0"/>
      <dgm:spPr/>
    </dgm:pt>
    <dgm:pt modelId="{CBB7083A-E7F7-4B8E-88DB-678A0CD21967}" type="pres">
      <dgm:prSet presAssocID="{F54C3E86-0FF5-4985-99D6-61D9062B077B}" presName="imageRepeatNode" presStyleLbl="fgImgPlace1" presStyleIdx="0" presStyleCnt="3"/>
      <dgm:spPr/>
    </dgm:pt>
    <dgm:pt modelId="{5950240E-A3EB-494D-86B6-73197A713C92}" type="pres">
      <dgm:prSet presAssocID="{70586483-B63D-4522-B081-43A8C3D96F4D}" presName="parTx2" presStyleLbl="node1" presStyleIdx="1" presStyleCnt="3"/>
      <dgm:spPr/>
    </dgm:pt>
    <dgm:pt modelId="{9FB11F90-B2E8-412F-AA77-91D2874ACC2E}" type="pres">
      <dgm:prSet presAssocID="{7EAAD4B7-E076-424F-B9F3-55C87D57C2CD}" presName="picture2" presStyleCnt="0"/>
      <dgm:spPr/>
    </dgm:pt>
    <dgm:pt modelId="{AFF79CCE-0BC1-4731-9708-35E449B5A857}" type="pres">
      <dgm:prSet presAssocID="{7EAAD4B7-E076-424F-B9F3-55C87D57C2CD}" presName="imageRepeatNode" presStyleLbl="fgImgPlace1" presStyleIdx="1" presStyleCnt="3"/>
      <dgm:spPr/>
    </dgm:pt>
    <dgm:pt modelId="{B2432288-F780-4572-942F-8AED1FB22830}" type="pres">
      <dgm:prSet presAssocID="{9D5416A1-87E6-42A2-8A10-884557FDC043}" presName="parTx3" presStyleLbl="node1" presStyleIdx="2" presStyleCnt="3"/>
      <dgm:spPr/>
    </dgm:pt>
    <dgm:pt modelId="{D51417E1-874F-4E78-BA35-CD4D5A2607E4}" type="pres">
      <dgm:prSet presAssocID="{23671E82-D055-48BB-86D7-8B5966F04B12}" presName="picture3" presStyleCnt="0"/>
      <dgm:spPr/>
    </dgm:pt>
    <dgm:pt modelId="{8270EF10-FD19-4C37-999A-A078B3EA2375}" type="pres">
      <dgm:prSet presAssocID="{23671E82-D055-48BB-86D7-8B5966F04B12}" presName="imageRepeatNode" presStyleLbl="fgImgPlace1" presStyleIdx="2" presStyleCnt="3"/>
      <dgm:spPr/>
    </dgm:pt>
  </dgm:ptLst>
  <dgm:cxnLst>
    <dgm:cxn modelId="{22BBA13E-DED5-4003-8E7F-9E2F5ED7F1F0}" type="presOf" srcId="{70586483-B63D-4522-B081-43A8C3D96F4D}" destId="{5950240E-A3EB-494D-86B6-73197A713C92}" srcOrd="0" destOrd="0" presId="urn:microsoft.com/office/officeart/2008/layout/AscendingPictureAccentProcess"/>
    <dgm:cxn modelId="{88545663-233F-4A87-8CB1-A20D6C886A0C}" srcId="{ECEFD997-E229-445A-9FF2-C6B514149D3D}" destId="{662B17E3-05C2-4C22-A285-3B78FF6E839D}" srcOrd="0" destOrd="0" parTransId="{E813D834-2123-478B-8FD8-1AE2895F9451}" sibTransId="{F54C3E86-0FF5-4985-99D6-61D9062B077B}"/>
    <dgm:cxn modelId="{D5C3E754-D9E9-40F0-AC1C-3779CA03E97D}" type="presOf" srcId="{ECEFD997-E229-445A-9FF2-C6B514149D3D}" destId="{BBAEB204-DE89-4F77-A23A-0F7093E53967}" srcOrd="0" destOrd="0" presId="urn:microsoft.com/office/officeart/2008/layout/AscendingPictureAccentProcess"/>
    <dgm:cxn modelId="{7CA5FF8C-2F3E-4BBB-8B19-E1CDDA350CF8}" type="presOf" srcId="{23671E82-D055-48BB-86D7-8B5966F04B12}" destId="{8270EF10-FD19-4C37-999A-A078B3EA2375}" srcOrd="0" destOrd="0" presId="urn:microsoft.com/office/officeart/2008/layout/AscendingPictureAccentProcess"/>
    <dgm:cxn modelId="{971D01B4-789D-4D04-AE38-C93756B369E9}" type="presOf" srcId="{F54C3E86-0FF5-4985-99D6-61D9062B077B}" destId="{CBB7083A-E7F7-4B8E-88DB-678A0CD21967}" srcOrd="0" destOrd="0" presId="urn:microsoft.com/office/officeart/2008/layout/AscendingPictureAccentProcess"/>
    <dgm:cxn modelId="{3A9D5CC3-052A-47F7-B83F-0C1CC19BF17D}" type="presOf" srcId="{9D5416A1-87E6-42A2-8A10-884557FDC043}" destId="{B2432288-F780-4572-942F-8AED1FB22830}" srcOrd="0" destOrd="0" presId="urn:microsoft.com/office/officeart/2008/layout/AscendingPictureAccentProcess"/>
    <dgm:cxn modelId="{CDFD85E1-CC1F-43D9-B68C-350942A85231}" srcId="{ECEFD997-E229-445A-9FF2-C6B514149D3D}" destId="{70586483-B63D-4522-B081-43A8C3D96F4D}" srcOrd="1" destOrd="0" parTransId="{3596DCA9-9540-407B-B1AE-A93D0243EDBE}" sibTransId="{7EAAD4B7-E076-424F-B9F3-55C87D57C2CD}"/>
    <dgm:cxn modelId="{FDC11FF1-9167-4E63-AC94-35098EFB32F7}" srcId="{ECEFD997-E229-445A-9FF2-C6B514149D3D}" destId="{9D5416A1-87E6-42A2-8A10-884557FDC043}" srcOrd="2" destOrd="0" parTransId="{6A014D4B-C855-468E-9174-0DF654AA7587}" sibTransId="{23671E82-D055-48BB-86D7-8B5966F04B12}"/>
    <dgm:cxn modelId="{DBA299FB-2FFF-4380-92EF-D066A7FCA804}" type="presOf" srcId="{7EAAD4B7-E076-424F-B9F3-55C87D57C2CD}" destId="{AFF79CCE-0BC1-4731-9708-35E449B5A857}" srcOrd="0" destOrd="0" presId="urn:microsoft.com/office/officeart/2008/layout/AscendingPictureAccentProcess"/>
    <dgm:cxn modelId="{852973FC-BB6B-4CF9-8C48-64C9786F5CE7}" type="presOf" srcId="{662B17E3-05C2-4C22-A285-3B78FF6E839D}" destId="{69F648E0-3816-4F92-A286-8DDC831F5CEB}" srcOrd="0" destOrd="0" presId="urn:microsoft.com/office/officeart/2008/layout/AscendingPictureAccentProcess"/>
    <dgm:cxn modelId="{1990A079-87E5-4778-91CC-A9B415F295E3}" type="presParOf" srcId="{BBAEB204-DE89-4F77-A23A-0F7093E53967}" destId="{764D4277-D3BD-4651-ACBD-9132B5DBC416}" srcOrd="0" destOrd="0" presId="urn:microsoft.com/office/officeart/2008/layout/AscendingPictureAccentProcess"/>
    <dgm:cxn modelId="{EC9B49DE-570E-448D-9272-EA279B73EAC2}" type="presParOf" srcId="{BBAEB204-DE89-4F77-A23A-0F7093E53967}" destId="{000AEEAE-829A-43A2-A411-1C1A27921EE1}" srcOrd="1" destOrd="0" presId="urn:microsoft.com/office/officeart/2008/layout/AscendingPictureAccentProcess"/>
    <dgm:cxn modelId="{504A4D7A-C4B0-4832-A24F-16FC6E445A73}" type="presParOf" srcId="{BBAEB204-DE89-4F77-A23A-0F7093E53967}" destId="{64F96B30-E977-474E-92F0-378DEDA9A8F4}" srcOrd="2" destOrd="0" presId="urn:microsoft.com/office/officeart/2008/layout/AscendingPictureAccentProcess"/>
    <dgm:cxn modelId="{2AB289D4-63C8-43C2-8ABE-71C8AAAA67C2}" type="presParOf" srcId="{BBAEB204-DE89-4F77-A23A-0F7093E53967}" destId="{C612BAAC-2C58-4680-BFB2-D228FC3967BB}" srcOrd="3" destOrd="0" presId="urn:microsoft.com/office/officeart/2008/layout/AscendingPictureAccentProcess"/>
    <dgm:cxn modelId="{8CD70AF7-7928-4D7C-8FFC-708FF6161318}" type="presParOf" srcId="{BBAEB204-DE89-4F77-A23A-0F7093E53967}" destId="{78247EEA-E51D-4362-8DD9-99DE25818227}" srcOrd="4" destOrd="0" presId="urn:microsoft.com/office/officeart/2008/layout/AscendingPictureAccentProcess"/>
    <dgm:cxn modelId="{167EF969-C567-4981-889E-00EA795F7C55}" type="presParOf" srcId="{BBAEB204-DE89-4F77-A23A-0F7093E53967}" destId="{AD8DB4EC-E6F5-456F-8DDE-7C7F7021F496}" srcOrd="5" destOrd="0" presId="urn:microsoft.com/office/officeart/2008/layout/AscendingPictureAccentProcess"/>
    <dgm:cxn modelId="{9FA0B292-13F4-40CC-A95E-212DA9351575}" type="presParOf" srcId="{BBAEB204-DE89-4F77-A23A-0F7093E53967}" destId="{7C95F81A-5799-4E41-A5E2-7B25F0C6FBE7}" srcOrd="6" destOrd="0" presId="urn:microsoft.com/office/officeart/2008/layout/AscendingPictureAccentProcess"/>
    <dgm:cxn modelId="{CAFE88DE-2933-407A-9A59-2213DFFEB56F}" type="presParOf" srcId="{BBAEB204-DE89-4F77-A23A-0F7093E53967}" destId="{AED8B5FF-B93E-4C6B-A131-F65FCF2BA5F2}" srcOrd="7" destOrd="0" presId="urn:microsoft.com/office/officeart/2008/layout/AscendingPictureAccentProcess"/>
    <dgm:cxn modelId="{0D1C86DA-FC83-4371-B4F8-D7E9021EE4C6}" type="presParOf" srcId="{BBAEB204-DE89-4F77-A23A-0F7093E53967}" destId="{DF9CB46B-16C6-4DF6-AE66-30522393EB71}" srcOrd="8" destOrd="0" presId="urn:microsoft.com/office/officeart/2008/layout/AscendingPictureAccentProcess"/>
    <dgm:cxn modelId="{F6355D5C-C9B8-4351-B2A3-17C9BF719E29}" type="presParOf" srcId="{BBAEB204-DE89-4F77-A23A-0F7093E53967}" destId="{135C0FBC-005C-43C4-826F-B217A8FD057E}" srcOrd="9" destOrd="0" presId="urn:microsoft.com/office/officeart/2008/layout/AscendingPictureAccentProcess"/>
    <dgm:cxn modelId="{0190BAAF-CD05-486A-B62B-2F7276CC5CB0}" type="presParOf" srcId="{BBAEB204-DE89-4F77-A23A-0F7093E53967}" destId="{9216E204-382A-4DD8-8034-2147D6CB100C}" srcOrd="10" destOrd="0" presId="urn:microsoft.com/office/officeart/2008/layout/AscendingPictureAccentProcess"/>
    <dgm:cxn modelId="{7304F26E-9375-47AB-B042-B5AB9ACDB1E7}" type="presParOf" srcId="{BBAEB204-DE89-4F77-A23A-0F7093E53967}" destId="{0A9E20BB-C9E1-415F-8093-31C0B02DFFB7}" srcOrd="11" destOrd="0" presId="urn:microsoft.com/office/officeart/2008/layout/AscendingPictureAccentProcess"/>
    <dgm:cxn modelId="{B1E4D7AC-C4C4-4323-884F-D5A770302F50}" type="presParOf" srcId="{BBAEB204-DE89-4F77-A23A-0F7093E53967}" destId="{69F648E0-3816-4F92-A286-8DDC831F5CEB}" srcOrd="12" destOrd="0" presId="urn:microsoft.com/office/officeart/2008/layout/AscendingPictureAccentProcess"/>
    <dgm:cxn modelId="{E51DE1AD-94D4-4A04-93C0-6CECA7B02990}" type="presParOf" srcId="{BBAEB204-DE89-4F77-A23A-0F7093E53967}" destId="{1AE95C09-5635-4BBF-AFDC-F744C36CF82F}" srcOrd="13" destOrd="0" presId="urn:microsoft.com/office/officeart/2008/layout/AscendingPictureAccentProcess"/>
    <dgm:cxn modelId="{28B84D06-EDBC-4842-AE54-519486D1BE51}" type="presParOf" srcId="{1AE95C09-5635-4BBF-AFDC-F744C36CF82F}" destId="{CBB7083A-E7F7-4B8E-88DB-678A0CD21967}" srcOrd="0" destOrd="0" presId="urn:microsoft.com/office/officeart/2008/layout/AscendingPictureAccentProcess"/>
    <dgm:cxn modelId="{E8D63A8D-6656-4343-A09D-BC586E761FDC}" type="presParOf" srcId="{BBAEB204-DE89-4F77-A23A-0F7093E53967}" destId="{5950240E-A3EB-494D-86B6-73197A713C92}" srcOrd="14" destOrd="0" presId="urn:microsoft.com/office/officeart/2008/layout/AscendingPictureAccentProcess"/>
    <dgm:cxn modelId="{0202BC0B-E369-41AF-AD63-0A7607EF7B2E}" type="presParOf" srcId="{BBAEB204-DE89-4F77-A23A-0F7093E53967}" destId="{9FB11F90-B2E8-412F-AA77-91D2874ACC2E}" srcOrd="15" destOrd="0" presId="urn:microsoft.com/office/officeart/2008/layout/AscendingPictureAccentProcess"/>
    <dgm:cxn modelId="{2E93F360-7A34-4F4A-8B92-4EDE0ECC6EB8}" type="presParOf" srcId="{9FB11F90-B2E8-412F-AA77-91D2874ACC2E}" destId="{AFF79CCE-0BC1-4731-9708-35E449B5A857}" srcOrd="0" destOrd="0" presId="urn:microsoft.com/office/officeart/2008/layout/AscendingPictureAccentProcess"/>
    <dgm:cxn modelId="{3BC154BD-4348-4276-83F6-434828D6B65D}" type="presParOf" srcId="{BBAEB204-DE89-4F77-A23A-0F7093E53967}" destId="{B2432288-F780-4572-942F-8AED1FB22830}" srcOrd="16" destOrd="0" presId="urn:microsoft.com/office/officeart/2008/layout/AscendingPictureAccentProcess"/>
    <dgm:cxn modelId="{98710767-144F-4780-BD67-ADB694097D95}" type="presParOf" srcId="{BBAEB204-DE89-4F77-A23A-0F7093E53967}" destId="{D51417E1-874F-4E78-BA35-CD4D5A2607E4}" srcOrd="17" destOrd="0" presId="urn:microsoft.com/office/officeart/2008/layout/AscendingPictureAccentProcess"/>
    <dgm:cxn modelId="{E568A474-7875-4E7C-A177-E4775208D23F}" type="presParOf" srcId="{D51417E1-874F-4E78-BA35-CD4D5A2607E4}" destId="{8270EF10-FD19-4C37-999A-A078B3EA2375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7E2835-2F67-40C6-BC51-ED31D3867AC3}" type="doc">
      <dgm:prSet loTypeId="urn:microsoft.com/office/officeart/2005/8/layout/cycle4" loCatId="relationship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E771F527-87FF-48AD-BE30-701C2D2EBCCB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qadriga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C902E4-8D0A-421C-9DF2-3E379FEB41BD}" type="parTrans" cxnId="{EA668919-A883-4704-BBBA-CF80056AD2A5}">
      <dgm:prSet/>
      <dgm:spPr/>
      <dgm:t>
        <a:bodyPr/>
        <a:lstStyle/>
        <a:p>
          <a:endParaRPr lang="ru-RU"/>
        </a:p>
      </dgm:t>
    </dgm:pt>
    <dgm:pt modelId="{02EA1711-07EE-4D89-B91C-722526A86E18}" type="sibTrans" cxnId="{EA668919-A883-4704-BBBA-CF80056AD2A5}">
      <dgm:prSet/>
      <dgm:spPr/>
      <dgm:t>
        <a:bodyPr/>
        <a:lstStyle/>
        <a:p>
          <a:endParaRPr lang="ru-RU"/>
        </a:p>
      </dgm:t>
    </dgm:pt>
    <dgm:pt modelId="{A090B766-5385-47B7-87D8-5090DE072485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AE0213-2090-400F-A608-F8EE07842D58}" type="parTrans" cxnId="{258B0621-5326-4207-BEDA-230926E758E0}">
      <dgm:prSet/>
      <dgm:spPr/>
      <dgm:t>
        <a:bodyPr/>
        <a:lstStyle/>
        <a:p>
          <a:endParaRPr lang="ru-RU"/>
        </a:p>
      </dgm:t>
    </dgm:pt>
    <dgm:pt modelId="{47172B7D-F2D7-4950-9C01-337B97D0C425}" type="sibTrans" cxnId="{258B0621-5326-4207-BEDA-230926E758E0}">
      <dgm:prSet/>
      <dgm:spPr/>
      <dgm:t>
        <a:bodyPr/>
        <a:lstStyle/>
        <a:p>
          <a:endParaRPr lang="ru-RU"/>
        </a:p>
      </dgm:t>
    </dgm:pt>
    <dgm:pt modelId="{6504B19F-9C00-4FC6-9BBC-F298339D15FE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yetardi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EE665D-F19E-4EA6-8585-E194D6D138A7}" type="parTrans" cxnId="{E878B0DE-10E0-41A7-996A-052417C35C4B}">
      <dgm:prSet/>
      <dgm:spPr/>
      <dgm:t>
        <a:bodyPr/>
        <a:lstStyle/>
        <a:p>
          <a:endParaRPr lang="ru-RU"/>
        </a:p>
      </dgm:t>
    </dgm:pt>
    <dgm:pt modelId="{412B478F-338A-4E01-A4AB-A5FC24D172BB}" type="sibTrans" cxnId="{E878B0DE-10E0-41A7-996A-052417C35C4B}">
      <dgm:prSet/>
      <dgm:spPr/>
      <dgm:t>
        <a:bodyPr/>
        <a:lstStyle/>
        <a:p>
          <a:endParaRPr lang="ru-RU"/>
        </a:p>
      </dgm:t>
    </dgm:pt>
    <dgm:pt modelId="{7FBC5354-2182-4C4F-AECC-35A5B0F7AD9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Protab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396365-1773-4B3C-A59A-1BEECCB379B3}" type="parTrans" cxnId="{ABE93E43-8DA0-424F-BE97-B39FB6D2E10B}">
      <dgm:prSet/>
      <dgm:spPr/>
      <dgm:t>
        <a:bodyPr/>
        <a:lstStyle/>
        <a:p>
          <a:endParaRPr lang="ru-RU"/>
        </a:p>
      </dgm:t>
    </dgm:pt>
    <dgm:pt modelId="{A7FD753C-63D9-4BE0-946C-CDCCE3DA067C}" type="sibTrans" cxnId="{ABE93E43-8DA0-424F-BE97-B39FB6D2E10B}">
      <dgm:prSet/>
      <dgm:spPr/>
      <dgm:t>
        <a:bodyPr/>
        <a:lstStyle/>
        <a:p>
          <a:endParaRPr lang="ru-RU"/>
        </a:p>
      </dgm:t>
    </dgm:pt>
    <dgm:pt modelId="{0503550E-7945-4941-A4B1-BA9916D55785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baliq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E283BD-BF2D-4178-A51D-C69A9B510547}" type="parTrans" cxnId="{6992E420-EECD-4A6C-8810-C632F1F81B35}">
      <dgm:prSet/>
      <dgm:spPr/>
      <dgm:t>
        <a:bodyPr/>
        <a:lstStyle/>
        <a:p>
          <a:endParaRPr lang="ru-RU"/>
        </a:p>
      </dgm:t>
    </dgm:pt>
    <dgm:pt modelId="{53DFB66A-12D5-4C99-B9F0-FC64AE8745FC}" type="sibTrans" cxnId="{6992E420-EECD-4A6C-8810-C632F1F81B35}">
      <dgm:prSet/>
      <dgm:spPr/>
      <dgm:t>
        <a:bodyPr/>
        <a:lstStyle/>
        <a:p>
          <a:endParaRPr lang="ru-RU"/>
        </a:p>
      </dgm:t>
    </dgm:pt>
    <dgm:pt modelId="{4512527A-CF12-4221-BE81-841B6E7D3C89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qarmoq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3B6013-AD6C-4069-9D44-9946E2C85B1D}" type="parTrans" cxnId="{55DC086F-8181-445F-83FE-7C5CA762621E}">
      <dgm:prSet/>
      <dgm:spPr/>
      <dgm:t>
        <a:bodyPr/>
        <a:lstStyle/>
        <a:p>
          <a:endParaRPr lang="ru-RU"/>
        </a:p>
      </dgm:t>
    </dgm:pt>
    <dgm:pt modelId="{7E7DAEAE-DDEC-4F15-B386-35B551C5C7EA}" type="sibTrans" cxnId="{55DC086F-8181-445F-83FE-7C5CA762621E}">
      <dgm:prSet/>
      <dgm:spPr/>
      <dgm:t>
        <a:bodyPr/>
        <a:lstStyle/>
        <a:p>
          <a:endParaRPr lang="ru-RU"/>
        </a:p>
      </dgm:t>
    </dgm:pt>
    <dgm:pt modelId="{03159B5E-75A8-4077-B274-EBFC48E38B4B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tamarind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D7ED6D-3648-4944-806F-094DCF6979E9}" type="parTrans" cxnId="{B6A09A4E-25EE-4DCC-97E2-ADBF4B73D229}">
      <dgm:prSet/>
      <dgm:spPr/>
      <dgm:t>
        <a:bodyPr/>
        <a:lstStyle/>
        <a:p>
          <a:endParaRPr lang="ru-RU"/>
        </a:p>
      </dgm:t>
    </dgm:pt>
    <dgm:pt modelId="{F7DDEBF9-0BA0-44C2-827D-DBA91341B123}" type="sibTrans" cxnId="{B6A09A4E-25EE-4DCC-97E2-ADBF4B73D229}">
      <dgm:prSet/>
      <dgm:spPr/>
      <dgm:t>
        <a:bodyPr/>
        <a:lstStyle/>
        <a:p>
          <a:endParaRPr lang="ru-RU"/>
        </a:p>
      </dgm:t>
    </dgm:pt>
    <dgm:pt modelId="{206D00FD-35BD-4552-92AF-4E55A207FA2F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daraxt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9E1B8A-9D7C-488B-ACC9-40CF15B4ECDB}" type="parTrans" cxnId="{A2229AD0-2067-4FC7-948E-440EC6C13095}">
      <dgm:prSet/>
      <dgm:spPr/>
      <dgm:t>
        <a:bodyPr/>
        <a:lstStyle/>
        <a:p>
          <a:endParaRPr lang="ru-RU"/>
        </a:p>
      </dgm:t>
    </dgm:pt>
    <dgm:pt modelId="{51BDB2D1-10A4-4B7A-8115-289023B3C809}" type="sibTrans" cxnId="{A2229AD0-2067-4FC7-948E-440EC6C13095}">
      <dgm:prSet/>
      <dgm:spPr/>
      <dgm:t>
        <a:bodyPr/>
        <a:lstStyle/>
        <a:p>
          <a:endParaRPr lang="ru-RU"/>
        </a:p>
      </dgm:t>
    </dgm:pt>
    <dgm:pt modelId="{593A9D12-136F-43BB-9AAC-FE4D7FA939B1}" type="pres">
      <dgm:prSet presAssocID="{E57E2835-2F67-40C6-BC51-ED31D3867AC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CAB145A2-1E89-4756-AA2C-B2C9ECEA4878}" type="pres">
      <dgm:prSet presAssocID="{E57E2835-2F67-40C6-BC51-ED31D3867AC3}" presName="children" presStyleCnt="0"/>
      <dgm:spPr/>
    </dgm:pt>
    <dgm:pt modelId="{B89AF95B-C7C7-4F8D-971C-3EC5875F70FD}" type="pres">
      <dgm:prSet presAssocID="{E57E2835-2F67-40C6-BC51-ED31D3867AC3}" presName="child1group" presStyleCnt="0"/>
      <dgm:spPr/>
    </dgm:pt>
    <dgm:pt modelId="{2E197B04-A706-4123-987D-4C7A46333190}" type="pres">
      <dgm:prSet presAssocID="{E57E2835-2F67-40C6-BC51-ED31D3867AC3}" presName="child1" presStyleLbl="bgAcc1" presStyleIdx="0" presStyleCnt="4"/>
      <dgm:spPr/>
    </dgm:pt>
    <dgm:pt modelId="{7F446013-D48F-43F7-81B6-234CEF88D8AE}" type="pres">
      <dgm:prSet presAssocID="{E57E2835-2F67-40C6-BC51-ED31D3867AC3}" presName="child1Text" presStyleLbl="bgAcc1" presStyleIdx="0" presStyleCnt="4">
        <dgm:presLayoutVars>
          <dgm:bulletEnabled val="1"/>
        </dgm:presLayoutVars>
      </dgm:prSet>
      <dgm:spPr/>
    </dgm:pt>
    <dgm:pt modelId="{2F9C6C3E-875F-4B47-BB65-F13E8F2C8308}" type="pres">
      <dgm:prSet presAssocID="{E57E2835-2F67-40C6-BC51-ED31D3867AC3}" presName="child2group" presStyleCnt="0"/>
      <dgm:spPr/>
    </dgm:pt>
    <dgm:pt modelId="{43EDB8D0-50C8-49E5-A782-1098133225C1}" type="pres">
      <dgm:prSet presAssocID="{E57E2835-2F67-40C6-BC51-ED31D3867AC3}" presName="child2" presStyleLbl="bgAcc1" presStyleIdx="1" presStyleCnt="4"/>
      <dgm:spPr/>
    </dgm:pt>
    <dgm:pt modelId="{B920CD04-085A-4884-B1FC-314B435DBF43}" type="pres">
      <dgm:prSet presAssocID="{E57E2835-2F67-40C6-BC51-ED31D3867AC3}" presName="child2Text" presStyleLbl="bgAcc1" presStyleIdx="1" presStyleCnt="4">
        <dgm:presLayoutVars>
          <dgm:bulletEnabled val="1"/>
        </dgm:presLayoutVars>
      </dgm:prSet>
      <dgm:spPr/>
    </dgm:pt>
    <dgm:pt modelId="{8F100079-D942-4BAD-BA9E-A166C5CB0E7B}" type="pres">
      <dgm:prSet presAssocID="{E57E2835-2F67-40C6-BC51-ED31D3867AC3}" presName="child3group" presStyleCnt="0"/>
      <dgm:spPr/>
    </dgm:pt>
    <dgm:pt modelId="{6A90398F-8D3B-412A-AD12-ECAF62ADF0F2}" type="pres">
      <dgm:prSet presAssocID="{E57E2835-2F67-40C6-BC51-ED31D3867AC3}" presName="child3" presStyleLbl="bgAcc1" presStyleIdx="2" presStyleCnt="4"/>
      <dgm:spPr/>
    </dgm:pt>
    <dgm:pt modelId="{727F67C9-41C6-4FC9-A6AE-E5D3A5EE6EF2}" type="pres">
      <dgm:prSet presAssocID="{E57E2835-2F67-40C6-BC51-ED31D3867AC3}" presName="child3Text" presStyleLbl="bgAcc1" presStyleIdx="2" presStyleCnt="4">
        <dgm:presLayoutVars>
          <dgm:bulletEnabled val="1"/>
        </dgm:presLayoutVars>
      </dgm:prSet>
      <dgm:spPr/>
    </dgm:pt>
    <dgm:pt modelId="{2F2A5156-C021-4502-A090-54720F531A00}" type="pres">
      <dgm:prSet presAssocID="{E57E2835-2F67-40C6-BC51-ED31D3867AC3}" presName="child4group" presStyleCnt="0"/>
      <dgm:spPr/>
    </dgm:pt>
    <dgm:pt modelId="{A2615629-4C77-4797-8A70-C55DDE7C3443}" type="pres">
      <dgm:prSet presAssocID="{E57E2835-2F67-40C6-BC51-ED31D3867AC3}" presName="child4" presStyleLbl="bgAcc1" presStyleIdx="3" presStyleCnt="4"/>
      <dgm:spPr/>
    </dgm:pt>
    <dgm:pt modelId="{FCB62264-1FFF-4485-8EB2-34B28F5519FC}" type="pres">
      <dgm:prSet presAssocID="{E57E2835-2F67-40C6-BC51-ED31D3867AC3}" presName="child4Text" presStyleLbl="bgAcc1" presStyleIdx="3" presStyleCnt="4">
        <dgm:presLayoutVars>
          <dgm:bulletEnabled val="1"/>
        </dgm:presLayoutVars>
      </dgm:prSet>
      <dgm:spPr/>
    </dgm:pt>
    <dgm:pt modelId="{91392570-FCF5-4869-99FB-AFAA04253F88}" type="pres">
      <dgm:prSet presAssocID="{E57E2835-2F67-40C6-BC51-ED31D3867AC3}" presName="childPlaceholder" presStyleCnt="0"/>
      <dgm:spPr/>
    </dgm:pt>
    <dgm:pt modelId="{FA18B1A1-D8C5-4CE7-8374-9FABBB33590D}" type="pres">
      <dgm:prSet presAssocID="{E57E2835-2F67-40C6-BC51-ED31D3867AC3}" presName="circle" presStyleCnt="0"/>
      <dgm:spPr/>
    </dgm:pt>
    <dgm:pt modelId="{63BCFEE9-ACB2-453F-BB10-2861D18C27C8}" type="pres">
      <dgm:prSet presAssocID="{E57E2835-2F67-40C6-BC51-ED31D3867AC3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C27AAD17-DC13-440C-B2A1-FBBAACED4D1E}" type="pres">
      <dgm:prSet presAssocID="{E57E2835-2F67-40C6-BC51-ED31D3867AC3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ECB79D56-8A4F-4F92-99DD-27B630323186}" type="pres">
      <dgm:prSet presAssocID="{E57E2835-2F67-40C6-BC51-ED31D3867AC3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973562E9-DCC8-48B4-9270-CB3518AB1B1D}" type="pres">
      <dgm:prSet presAssocID="{E57E2835-2F67-40C6-BC51-ED31D3867AC3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389A7077-2C54-45C0-9040-6E56487B87D9}" type="pres">
      <dgm:prSet presAssocID="{E57E2835-2F67-40C6-BC51-ED31D3867AC3}" presName="quadrantPlaceholder" presStyleCnt="0"/>
      <dgm:spPr/>
    </dgm:pt>
    <dgm:pt modelId="{9CD78C19-FCFA-4BF4-8CDD-90051E37B224}" type="pres">
      <dgm:prSet presAssocID="{E57E2835-2F67-40C6-BC51-ED31D3867AC3}" presName="center1" presStyleLbl="fgShp" presStyleIdx="0" presStyleCnt="2"/>
      <dgm:spPr/>
    </dgm:pt>
    <dgm:pt modelId="{4461C946-8AB2-4AB9-8E75-28C4D30B0FC8}" type="pres">
      <dgm:prSet presAssocID="{E57E2835-2F67-40C6-BC51-ED31D3867AC3}" presName="center2" presStyleLbl="fgShp" presStyleIdx="1" presStyleCnt="2"/>
      <dgm:spPr/>
    </dgm:pt>
  </dgm:ptLst>
  <dgm:cxnLst>
    <dgm:cxn modelId="{EA668919-A883-4704-BBBA-CF80056AD2A5}" srcId="{E57E2835-2F67-40C6-BC51-ED31D3867AC3}" destId="{E771F527-87FF-48AD-BE30-701C2D2EBCCB}" srcOrd="0" destOrd="0" parTransId="{85C902E4-8D0A-421C-9DF2-3E379FEB41BD}" sibTransId="{02EA1711-07EE-4D89-B91C-722526A86E18}"/>
    <dgm:cxn modelId="{6992E420-EECD-4A6C-8810-C632F1F81B35}" srcId="{E57E2835-2F67-40C6-BC51-ED31D3867AC3}" destId="{0503550E-7945-4941-A4B1-BA9916D55785}" srcOrd="2" destOrd="0" parTransId="{1DE283BD-BF2D-4178-A51D-C69A9B510547}" sibTransId="{53DFB66A-12D5-4C99-B9F0-FC64AE8745FC}"/>
    <dgm:cxn modelId="{258B0621-5326-4207-BEDA-230926E758E0}" srcId="{E771F527-87FF-48AD-BE30-701C2D2EBCCB}" destId="{A090B766-5385-47B7-87D8-5090DE072485}" srcOrd="0" destOrd="0" parTransId="{F6AE0213-2090-400F-A608-F8EE07842D58}" sibTransId="{47172B7D-F2D7-4950-9C01-337B97D0C425}"/>
    <dgm:cxn modelId="{757F4B3E-20CD-4268-A6C9-1F2731F34991}" type="presOf" srcId="{4512527A-CF12-4221-BE81-841B6E7D3C89}" destId="{727F67C9-41C6-4FC9-A6AE-E5D3A5EE6EF2}" srcOrd="1" destOrd="0" presId="urn:microsoft.com/office/officeart/2005/8/layout/cycle4"/>
    <dgm:cxn modelId="{DD10A540-04FF-414E-A8EA-7E613C04AF1F}" type="presOf" srcId="{206D00FD-35BD-4552-92AF-4E55A207FA2F}" destId="{A2615629-4C77-4797-8A70-C55DDE7C3443}" srcOrd="0" destOrd="0" presId="urn:microsoft.com/office/officeart/2005/8/layout/cycle4"/>
    <dgm:cxn modelId="{CBC09A62-C1CF-48FF-A1BD-1996887BC767}" type="presOf" srcId="{A090B766-5385-47B7-87D8-5090DE072485}" destId="{2E197B04-A706-4123-987D-4C7A46333190}" srcOrd="0" destOrd="0" presId="urn:microsoft.com/office/officeart/2005/8/layout/cycle4"/>
    <dgm:cxn modelId="{ABE93E43-8DA0-424F-BE97-B39FB6D2E10B}" srcId="{6504B19F-9C00-4FC6-9BBC-F298339D15FE}" destId="{7FBC5354-2182-4C4F-AECC-35A5B0F7AD97}" srcOrd="0" destOrd="0" parTransId="{FC396365-1773-4B3C-A59A-1BEECCB379B3}" sibTransId="{A7FD753C-63D9-4BE0-946C-CDCCE3DA067C}"/>
    <dgm:cxn modelId="{B6A09A4E-25EE-4DCC-97E2-ADBF4B73D229}" srcId="{E57E2835-2F67-40C6-BC51-ED31D3867AC3}" destId="{03159B5E-75A8-4077-B274-EBFC48E38B4B}" srcOrd="3" destOrd="0" parTransId="{C4D7ED6D-3648-4944-806F-094DCF6979E9}" sibTransId="{F7DDEBF9-0BA0-44C2-827D-DBA91341B123}"/>
    <dgm:cxn modelId="{55DC086F-8181-445F-83FE-7C5CA762621E}" srcId="{0503550E-7945-4941-A4B1-BA9916D55785}" destId="{4512527A-CF12-4221-BE81-841B6E7D3C89}" srcOrd="0" destOrd="0" parTransId="{FA3B6013-AD6C-4069-9D44-9946E2C85B1D}" sibTransId="{7E7DAEAE-DDEC-4F15-B386-35B551C5C7EA}"/>
    <dgm:cxn modelId="{6F5E854F-E284-4CA4-9E5A-AAD58018D7D8}" type="presOf" srcId="{E57E2835-2F67-40C6-BC51-ED31D3867AC3}" destId="{593A9D12-136F-43BB-9AAC-FE4D7FA939B1}" srcOrd="0" destOrd="0" presId="urn:microsoft.com/office/officeart/2005/8/layout/cycle4"/>
    <dgm:cxn modelId="{91E01D79-A068-488F-B214-68F6B0D3D56D}" type="presOf" srcId="{206D00FD-35BD-4552-92AF-4E55A207FA2F}" destId="{FCB62264-1FFF-4485-8EB2-34B28F5519FC}" srcOrd="1" destOrd="0" presId="urn:microsoft.com/office/officeart/2005/8/layout/cycle4"/>
    <dgm:cxn modelId="{3A8BEE98-5084-49B1-A40E-7A483330FDAA}" type="presOf" srcId="{03159B5E-75A8-4077-B274-EBFC48E38B4B}" destId="{973562E9-DCC8-48B4-9270-CB3518AB1B1D}" srcOrd="0" destOrd="0" presId="urn:microsoft.com/office/officeart/2005/8/layout/cycle4"/>
    <dgm:cxn modelId="{DD224D9D-20A7-4DE6-9432-AA9933D0C0B8}" type="presOf" srcId="{7FBC5354-2182-4C4F-AECC-35A5B0F7AD97}" destId="{B920CD04-085A-4884-B1FC-314B435DBF43}" srcOrd="1" destOrd="0" presId="urn:microsoft.com/office/officeart/2005/8/layout/cycle4"/>
    <dgm:cxn modelId="{E48C49A1-6375-43D3-BF92-500CF2BFD334}" type="presOf" srcId="{6504B19F-9C00-4FC6-9BBC-F298339D15FE}" destId="{C27AAD17-DC13-440C-B2A1-FBBAACED4D1E}" srcOrd="0" destOrd="0" presId="urn:microsoft.com/office/officeart/2005/8/layout/cycle4"/>
    <dgm:cxn modelId="{A71AC6A7-7C3F-406C-9D61-27A356F8AAFD}" type="presOf" srcId="{0503550E-7945-4941-A4B1-BA9916D55785}" destId="{ECB79D56-8A4F-4F92-99DD-27B630323186}" srcOrd="0" destOrd="0" presId="urn:microsoft.com/office/officeart/2005/8/layout/cycle4"/>
    <dgm:cxn modelId="{4D99A1B4-5BAA-40EF-A72C-AA99F46DDB16}" type="presOf" srcId="{A090B766-5385-47B7-87D8-5090DE072485}" destId="{7F446013-D48F-43F7-81B6-234CEF88D8AE}" srcOrd="1" destOrd="0" presId="urn:microsoft.com/office/officeart/2005/8/layout/cycle4"/>
    <dgm:cxn modelId="{924E26CC-0D61-4306-A274-69FE501BEF83}" type="presOf" srcId="{7FBC5354-2182-4C4F-AECC-35A5B0F7AD97}" destId="{43EDB8D0-50C8-49E5-A782-1098133225C1}" srcOrd="0" destOrd="0" presId="urn:microsoft.com/office/officeart/2005/8/layout/cycle4"/>
    <dgm:cxn modelId="{A2229AD0-2067-4FC7-948E-440EC6C13095}" srcId="{03159B5E-75A8-4077-B274-EBFC48E38B4B}" destId="{206D00FD-35BD-4552-92AF-4E55A207FA2F}" srcOrd="0" destOrd="0" parTransId="{3E9E1B8A-9D7C-488B-ACC9-40CF15B4ECDB}" sibTransId="{51BDB2D1-10A4-4B7A-8115-289023B3C809}"/>
    <dgm:cxn modelId="{1C1133D8-1F6A-4359-B4A5-9541641615F4}" type="presOf" srcId="{4512527A-CF12-4221-BE81-841B6E7D3C89}" destId="{6A90398F-8D3B-412A-AD12-ECAF62ADF0F2}" srcOrd="0" destOrd="0" presId="urn:microsoft.com/office/officeart/2005/8/layout/cycle4"/>
    <dgm:cxn modelId="{E878B0DE-10E0-41A7-996A-052417C35C4B}" srcId="{E57E2835-2F67-40C6-BC51-ED31D3867AC3}" destId="{6504B19F-9C00-4FC6-9BBC-F298339D15FE}" srcOrd="1" destOrd="0" parTransId="{78EE665D-F19E-4EA6-8585-E194D6D138A7}" sibTransId="{412B478F-338A-4E01-A4AB-A5FC24D172BB}"/>
    <dgm:cxn modelId="{39F94AF1-6ABD-4295-A419-5A5E8543E35E}" type="presOf" srcId="{E771F527-87FF-48AD-BE30-701C2D2EBCCB}" destId="{63BCFEE9-ACB2-453F-BB10-2861D18C27C8}" srcOrd="0" destOrd="0" presId="urn:microsoft.com/office/officeart/2005/8/layout/cycle4"/>
    <dgm:cxn modelId="{243452F2-A374-4201-8AB1-754CA251C06A}" type="presParOf" srcId="{593A9D12-136F-43BB-9AAC-FE4D7FA939B1}" destId="{CAB145A2-1E89-4756-AA2C-B2C9ECEA4878}" srcOrd="0" destOrd="0" presId="urn:microsoft.com/office/officeart/2005/8/layout/cycle4"/>
    <dgm:cxn modelId="{272B13A7-52E3-464B-88B0-114DC480E18F}" type="presParOf" srcId="{CAB145A2-1E89-4756-AA2C-B2C9ECEA4878}" destId="{B89AF95B-C7C7-4F8D-971C-3EC5875F70FD}" srcOrd="0" destOrd="0" presId="urn:microsoft.com/office/officeart/2005/8/layout/cycle4"/>
    <dgm:cxn modelId="{71975C00-1FB2-40D2-A44F-EC644D6B32B1}" type="presParOf" srcId="{B89AF95B-C7C7-4F8D-971C-3EC5875F70FD}" destId="{2E197B04-A706-4123-987D-4C7A46333190}" srcOrd="0" destOrd="0" presId="urn:microsoft.com/office/officeart/2005/8/layout/cycle4"/>
    <dgm:cxn modelId="{00AE9CD1-1029-46CA-9A55-259B94184B23}" type="presParOf" srcId="{B89AF95B-C7C7-4F8D-971C-3EC5875F70FD}" destId="{7F446013-D48F-43F7-81B6-234CEF88D8AE}" srcOrd="1" destOrd="0" presId="urn:microsoft.com/office/officeart/2005/8/layout/cycle4"/>
    <dgm:cxn modelId="{7EBD5619-980C-4ED0-A94E-7BF11A9E8EEB}" type="presParOf" srcId="{CAB145A2-1E89-4756-AA2C-B2C9ECEA4878}" destId="{2F9C6C3E-875F-4B47-BB65-F13E8F2C8308}" srcOrd="1" destOrd="0" presId="urn:microsoft.com/office/officeart/2005/8/layout/cycle4"/>
    <dgm:cxn modelId="{A7096F38-1881-48B9-811D-8DDA57A99A6F}" type="presParOf" srcId="{2F9C6C3E-875F-4B47-BB65-F13E8F2C8308}" destId="{43EDB8D0-50C8-49E5-A782-1098133225C1}" srcOrd="0" destOrd="0" presId="urn:microsoft.com/office/officeart/2005/8/layout/cycle4"/>
    <dgm:cxn modelId="{76BB115B-282E-4CBB-8C25-48336B47A9EA}" type="presParOf" srcId="{2F9C6C3E-875F-4B47-BB65-F13E8F2C8308}" destId="{B920CD04-085A-4884-B1FC-314B435DBF43}" srcOrd="1" destOrd="0" presId="urn:microsoft.com/office/officeart/2005/8/layout/cycle4"/>
    <dgm:cxn modelId="{13B060F3-F0B0-4EA5-9E72-C95C1054F1A3}" type="presParOf" srcId="{CAB145A2-1E89-4756-AA2C-B2C9ECEA4878}" destId="{8F100079-D942-4BAD-BA9E-A166C5CB0E7B}" srcOrd="2" destOrd="0" presId="urn:microsoft.com/office/officeart/2005/8/layout/cycle4"/>
    <dgm:cxn modelId="{AEB50CBA-A702-4308-83CB-DD2AAF64275A}" type="presParOf" srcId="{8F100079-D942-4BAD-BA9E-A166C5CB0E7B}" destId="{6A90398F-8D3B-412A-AD12-ECAF62ADF0F2}" srcOrd="0" destOrd="0" presId="urn:microsoft.com/office/officeart/2005/8/layout/cycle4"/>
    <dgm:cxn modelId="{E0AA25E9-42C2-4598-A621-260B07D1A185}" type="presParOf" srcId="{8F100079-D942-4BAD-BA9E-A166C5CB0E7B}" destId="{727F67C9-41C6-4FC9-A6AE-E5D3A5EE6EF2}" srcOrd="1" destOrd="0" presId="urn:microsoft.com/office/officeart/2005/8/layout/cycle4"/>
    <dgm:cxn modelId="{D4A5438F-6D2E-44A7-955F-7E03551A7EA8}" type="presParOf" srcId="{CAB145A2-1E89-4756-AA2C-B2C9ECEA4878}" destId="{2F2A5156-C021-4502-A090-54720F531A00}" srcOrd="3" destOrd="0" presId="urn:microsoft.com/office/officeart/2005/8/layout/cycle4"/>
    <dgm:cxn modelId="{79AF3E6A-1F91-43AC-A773-9564D9630228}" type="presParOf" srcId="{2F2A5156-C021-4502-A090-54720F531A00}" destId="{A2615629-4C77-4797-8A70-C55DDE7C3443}" srcOrd="0" destOrd="0" presId="urn:microsoft.com/office/officeart/2005/8/layout/cycle4"/>
    <dgm:cxn modelId="{ED562420-E74F-431F-9955-A5F35D1AB44F}" type="presParOf" srcId="{2F2A5156-C021-4502-A090-54720F531A00}" destId="{FCB62264-1FFF-4485-8EB2-34B28F5519FC}" srcOrd="1" destOrd="0" presId="urn:microsoft.com/office/officeart/2005/8/layout/cycle4"/>
    <dgm:cxn modelId="{32642162-957E-4D77-9563-8765EDF33C47}" type="presParOf" srcId="{CAB145A2-1E89-4756-AA2C-B2C9ECEA4878}" destId="{91392570-FCF5-4869-99FB-AFAA04253F88}" srcOrd="4" destOrd="0" presId="urn:microsoft.com/office/officeart/2005/8/layout/cycle4"/>
    <dgm:cxn modelId="{830E898D-0E07-4B07-883E-B84D975D17F3}" type="presParOf" srcId="{593A9D12-136F-43BB-9AAC-FE4D7FA939B1}" destId="{FA18B1A1-D8C5-4CE7-8374-9FABBB33590D}" srcOrd="1" destOrd="0" presId="urn:microsoft.com/office/officeart/2005/8/layout/cycle4"/>
    <dgm:cxn modelId="{99ECD50D-FCCB-4D82-96DD-F4D66B6BE9BB}" type="presParOf" srcId="{FA18B1A1-D8C5-4CE7-8374-9FABBB33590D}" destId="{63BCFEE9-ACB2-453F-BB10-2861D18C27C8}" srcOrd="0" destOrd="0" presId="urn:microsoft.com/office/officeart/2005/8/layout/cycle4"/>
    <dgm:cxn modelId="{3AF8B9F6-96DD-480F-BE59-002BD54F2213}" type="presParOf" srcId="{FA18B1A1-D8C5-4CE7-8374-9FABBB33590D}" destId="{C27AAD17-DC13-440C-B2A1-FBBAACED4D1E}" srcOrd="1" destOrd="0" presId="urn:microsoft.com/office/officeart/2005/8/layout/cycle4"/>
    <dgm:cxn modelId="{7C6FDB09-5F65-4FC5-8E30-C18C151518BB}" type="presParOf" srcId="{FA18B1A1-D8C5-4CE7-8374-9FABBB33590D}" destId="{ECB79D56-8A4F-4F92-99DD-27B630323186}" srcOrd="2" destOrd="0" presId="urn:microsoft.com/office/officeart/2005/8/layout/cycle4"/>
    <dgm:cxn modelId="{C09CFFD8-19BA-4F6A-BF76-981F0410EA84}" type="presParOf" srcId="{FA18B1A1-D8C5-4CE7-8374-9FABBB33590D}" destId="{973562E9-DCC8-48B4-9270-CB3518AB1B1D}" srcOrd="3" destOrd="0" presId="urn:microsoft.com/office/officeart/2005/8/layout/cycle4"/>
    <dgm:cxn modelId="{FD1A0AAA-D1B5-458A-A123-A566F88B653F}" type="presParOf" srcId="{FA18B1A1-D8C5-4CE7-8374-9FABBB33590D}" destId="{389A7077-2C54-45C0-9040-6E56487B87D9}" srcOrd="4" destOrd="0" presId="urn:microsoft.com/office/officeart/2005/8/layout/cycle4"/>
    <dgm:cxn modelId="{55DC7610-6B24-4EB2-9C40-1D58796895B3}" type="presParOf" srcId="{593A9D12-136F-43BB-9AAC-FE4D7FA939B1}" destId="{9CD78C19-FCFA-4BF4-8CDD-90051E37B224}" srcOrd="2" destOrd="0" presId="urn:microsoft.com/office/officeart/2005/8/layout/cycle4"/>
    <dgm:cxn modelId="{D12538B9-FDE8-4664-8E1A-34D8F7999E69}" type="presParOf" srcId="{593A9D12-136F-43BB-9AAC-FE4D7FA939B1}" destId="{4461C946-8AB2-4AB9-8E75-28C4D30B0FC8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17796A-7338-4426-A555-4C4B3045F772}" type="doc">
      <dgm:prSet loTypeId="urn:microsoft.com/office/officeart/2009/3/layout/PhasedProcess" loCatId="process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7EA41204-0F04-4796-8A82-32BB8BF4F988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sigirlar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D57A9C-58C1-4554-A5DC-A8B2F3827982}" type="parTrans" cxnId="{F964E7BC-92D8-474C-A771-E45F2635DD44}">
      <dgm:prSet/>
      <dgm:spPr/>
      <dgm:t>
        <a:bodyPr/>
        <a:lstStyle/>
        <a:p>
          <a:endParaRPr lang="ru-RU" sz="2000"/>
        </a:p>
      </dgm:t>
    </dgm:pt>
    <dgm:pt modelId="{A7F3F527-426A-4B10-A221-538158CA890A}" type="sibTrans" cxnId="{F964E7BC-92D8-474C-A771-E45F2635DD44}">
      <dgm:prSet/>
      <dgm:spPr/>
      <dgm:t>
        <a:bodyPr/>
        <a:lstStyle/>
        <a:p>
          <a:endParaRPr lang="ru-RU" sz="2000"/>
        </a:p>
      </dgm:t>
    </dgm:pt>
    <dgm:pt modelId="{37C5D2C4-9DEB-459D-85CF-310DC24AD9DA}">
      <dgm:prSet phldrT="[Текст]" custT="1"/>
      <dgm:spPr/>
      <dgm:t>
        <a:bodyPr/>
        <a:lstStyle/>
        <a:p>
          <a:r>
            <a:rPr lang="en-US" sz="1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Sharbashi</a:t>
          </a:r>
          <a:endParaRPr lang="ru-RU" sz="1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7E26EF-7FC1-4A1B-8ECA-E9E2CA68E7FB}" type="parTrans" cxnId="{24F4B3B3-9B5F-4959-A64C-C751CF537675}">
      <dgm:prSet/>
      <dgm:spPr/>
      <dgm:t>
        <a:bodyPr/>
        <a:lstStyle/>
        <a:p>
          <a:endParaRPr lang="ru-RU" sz="2000"/>
        </a:p>
      </dgm:t>
    </dgm:pt>
    <dgm:pt modelId="{78F4B74A-11FF-4E5A-9A5B-7F4D6CEE7BE4}" type="sibTrans" cxnId="{24F4B3B3-9B5F-4959-A64C-C751CF537675}">
      <dgm:prSet/>
      <dgm:spPr/>
      <dgm:t>
        <a:bodyPr/>
        <a:lstStyle/>
        <a:p>
          <a:endParaRPr lang="ru-RU" sz="2000"/>
        </a:p>
      </dgm:t>
    </dgm:pt>
    <dgm:pt modelId="{64EE95E4-30A1-4087-9B01-1E743B380315}">
      <dgm:prSet phldrT="[Текст]" custT="1"/>
      <dgm:spPr/>
      <dgm:t>
        <a:bodyPr/>
        <a:lstStyle/>
        <a:p>
          <a:r>
            <a:rPr lang="en-US" sz="1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laqabli</a:t>
          </a:r>
          <a:endParaRPr lang="ru-RU" sz="1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961230-D4DD-42FB-AF20-BA9D4EBE80B9}" type="parTrans" cxnId="{9DBD57DF-7A7E-4D41-86C3-D921B4BC1E2E}">
      <dgm:prSet/>
      <dgm:spPr/>
      <dgm:t>
        <a:bodyPr/>
        <a:lstStyle/>
        <a:p>
          <a:endParaRPr lang="ru-RU" sz="2000"/>
        </a:p>
      </dgm:t>
    </dgm:pt>
    <dgm:pt modelId="{B7E989BB-EC5B-46AD-97BF-3FA028FD49E2}" type="sibTrans" cxnId="{9DBD57DF-7A7E-4D41-86C3-D921B4BC1E2E}">
      <dgm:prSet/>
      <dgm:spPr/>
      <dgm:t>
        <a:bodyPr/>
        <a:lstStyle/>
        <a:p>
          <a:endParaRPr lang="ru-RU" sz="2000"/>
        </a:p>
      </dgm:t>
    </dgm:pt>
    <dgm:pt modelId="{BC4F92B9-0613-4B51-BBBC-C2CD6A07A297}">
      <dgm:prSet phldrT="[Текст]" custT="1"/>
      <dgm:spPr/>
      <dgm:t>
        <a:bodyPr/>
        <a:lstStyle/>
        <a:p>
          <a:r>
            <a:rPr lang="en-US" sz="1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Panguli</a:t>
          </a:r>
          <a:endParaRPr lang="ru-RU" sz="1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B8C03E-9B9F-46DB-9477-703009E4D8F6}" type="parTrans" cxnId="{FB83DF9E-51E4-4E70-A987-93F2333DFE1D}">
      <dgm:prSet/>
      <dgm:spPr/>
      <dgm:t>
        <a:bodyPr/>
        <a:lstStyle/>
        <a:p>
          <a:endParaRPr lang="ru-RU" sz="2000"/>
        </a:p>
      </dgm:t>
    </dgm:pt>
    <dgm:pt modelId="{B1F0E4BA-2508-430D-AF5E-B06F4810AE0F}" type="sibTrans" cxnId="{FB83DF9E-51E4-4E70-A987-93F2333DFE1D}">
      <dgm:prSet/>
      <dgm:spPr/>
      <dgm:t>
        <a:bodyPr/>
        <a:lstStyle/>
        <a:p>
          <a:endParaRPr lang="ru-RU" sz="2000"/>
        </a:p>
      </dgm:t>
    </dgm:pt>
    <dgm:pt modelId="{B5463E5E-476C-48D8-A507-CAD287CA05A7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hayvonlar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B33E94-7C3A-4629-AFEF-20D7ABBF84F5}" type="parTrans" cxnId="{8653E177-0709-4CFC-B967-7FF10E8B9747}">
      <dgm:prSet/>
      <dgm:spPr/>
      <dgm:t>
        <a:bodyPr/>
        <a:lstStyle/>
        <a:p>
          <a:endParaRPr lang="ru-RU" sz="2000"/>
        </a:p>
      </dgm:t>
    </dgm:pt>
    <dgm:pt modelId="{34669468-78E3-409C-BE0A-330324FAD3CC}" type="sibTrans" cxnId="{8653E177-0709-4CFC-B967-7FF10E8B9747}">
      <dgm:prSet/>
      <dgm:spPr/>
      <dgm:t>
        <a:bodyPr/>
        <a:lstStyle/>
        <a:p>
          <a:endParaRPr lang="ru-RU" sz="2000"/>
        </a:p>
      </dgm:t>
    </dgm:pt>
    <dgm:pt modelId="{1C581160-DBCE-47A7-B3E3-2A8E4D4BCE5B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echki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F91744-C856-43E4-8F89-056AA2613943}" type="parTrans" cxnId="{76909B84-D18C-4142-BB44-AF864C5A3F3A}">
      <dgm:prSet/>
      <dgm:spPr/>
      <dgm:t>
        <a:bodyPr/>
        <a:lstStyle/>
        <a:p>
          <a:endParaRPr lang="ru-RU" sz="2000"/>
        </a:p>
      </dgm:t>
    </dgm:pt>
    <dgm:pt modelId="{906716F5-93FC-40DB-8090-CF47BEC71BFA}" type="sibTrans" cxnId="{76909B84-D18C-4142-BB44-AF864C5A3F3A}">
      <dgm:prSet/>
      <dgm:spPr/>
      <dgm:t>
        <a:bodyPr/>
        <a:lstStyle/>
        <a:p>
          <a:endParaRPr lang="ru-RU" sz="2000"/>
        </a:p>
      </dgm:t>
    </dgm:pt>
    <dgm:pt modelId="{6EFA303A-DDEC-4A43-AF84-9B18B21A5B35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mushuk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8FC375-1FB6-4859-BBC2-A2A4D960F0FB}" type="parTrans" cxnId="{604313CC-F7A4-4E43-9B90-1E3E0ECE98FE}">
      <dgm:prSet/>
      <dgm:spPr/>
      <dgm:t>
        <a:bodyPr/>
        <a:lstStyle/>
        <a:p>
          <a:endParaRPr lang="ru-RU" sz="2000"/>
        </a:p>
      </dgm:t>
    </dgm:pt>
    <dgm:pt modelId="{D334D711-4D42-4F32-AF87-331BB1A7245E}" type="sibTrans" cxnId="{604313CC-F7A4-4E43-9B90-1E3E0ECE98FE}">
      <dgm:prSet/>
      <dgm:spPr/>
      <dgm:t>
        <a:bodyPr/>
        <a:lstStyle/>
        <a:p>
          <a:endParaRPr lang="ru-RU" sz="2000"/>
        </a:p>
      </dgm:t>
    </dgm:pt>
    <dgm:pt modelId="{3040A552-0299-4F7B-9DB4-A71A288F80B2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Umuman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yo`q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C7A809-5718-43DE-B0C1-1D8F2DADBA8F}" type="parTrans" cxnId="{2D92DAA2-F6B6-49E1-A47C-1E1CE7C8357E}">
      <dgm:prSet/>
      <dgm:spPr/>
      <dgm:t>
        <a:bodyPr/>
        <a:lstStyle/>
        <a:p>
          <a:endParaRPr lang="ru-RU" sz="2000"/>
        </a:p>
      </dgm:t>
    </dgm:pt>
    <dgm:pt modelId="{8A65A5B4-7169-4B2A-ADDC-851680B05737}" type="sibTrans" cxnId="{2D92DAA2-F6B6-49E1-A47C-1E1CE7C8357E}">
      <dgm:prSet/>
      <dgm:spPr/>
      <dgm:t>
        <a:bodyPr/>
        <a:lstStyle/>
        <a:p>
          <a:endParaRPr lang="ru-RU" sz="2000"/>
        </a:p>
      </dgm:t>
    </dgm:pt>
    <dgm:pt modelId="{F68D66FE-908A-4371-B9DD-7DB5CD6CD587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Protab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921AA1-556F-48B4-83F9-FD2647991C48}" type="parTrans" cxnId="{C5B87DC7-BB65-452C-AA38-02A42DF298A3}">
      <dgm:prSet/>
      <dgm:spPr/>
      <dgm:t>
        <a:bodyPr/>
        <a:lstStyle/>
        <a:p>
          <a:endParaRPr lang="ru-RU" sz="2000"/>
        </a:p>
      </dgm:t>
    </dgm:pt>
    <dgm:pt modelId="{33DD437A-54A3-43AE-9453-645304C2D53C}" type="sibTrans" cxnId="{C5B87DC7-BB65-452C-AA38-02A42DF298A3}">
      <dgm:prSet/>
      <dgm:spPr/>
      <dgm:t>
        <a:bodyPr/>
        <a:lstStyle/>
        <a:p>
          <a:endParaRPr lang="ru-RU" sz="2000"/>
        </a:p>
      </dgm:t>
    </dgm:pt>
    <dgm:pt modelId="{CE62E22E-AAA6-4B32-A6BF-516A6817B73C}" type="pres">
      <dgm:prSet presAssocID="{D817796A-7338-4426-A555-4C4B3045F772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283A0F81-5E27-41B8-A3BD-45459AAA4AC5}" type="pres">
      <dgm:prSet presAssocID="{D817796A-7338-4426-A555-4C4B3045F772}" presName="arc1" presStyleLbl="node1" presStyleIdx="0" presStyleCnt="4"/>
      <dgm:spPr/>
    </dgm:pt>
    <dgm:pt modelId="{7982A27A-1267-4D93-9247-7109880F2CF5}" type="pres">
      <dgm:prSet presAssocID="{D817796A-7338-4426-A555-4C4B3045F772}" presName="arc3" presStyleLbl="node1" presStyleIdx="1" presStyleCnt="4"/>
      <dgm:spPr/>
    </dgm:pt>
    <dgm:pt modelId="{ED9E9392-9288-4291-88D3-4255169C2869}" type="pres">
      <dgm:prSet presAssocID="{D817796A-7338-4426-A555-4C4B3045F772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CA6FA36B-D235-4EBD-BB44-996BC86DDC6F}" type="pres">
      <dgm:prSet presAssocID="{D817796A-7338-4426-A555-4C4B3045F772}" presName="arc2" presStyleLbl="node1" presStyleIdx="2" presStyleCnt="4"/>
      <dgm:spPr/>
    </dgm:pt>
    <dgm:pt modelId="{14CE32FC-87A2-47FA-882B-BC79498213C3}" type="pres">
      <dgm:prSet presAssocID="{D817796A-7338-4426-A555-4C4B3045F772}" presName="arc4" presStyleLbl="node1" presStyleIdx="3" presStyleCnt="4"/>
      <dgm:spPr/>
    </dgm:pt>
    <dgm:pt modelId="{22D001A0-76CB-47A5-A4DF-AC29BFC9B1F5}" type="pres">
      <dgm:prSet presAssocID="{D817796A-7338-4426-A555-4C4B3045F772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D1677A1C-5A94-4B5D-B1BD-CBCBE62ECA2F}" type="pres">
      <dgm:prSet presAssocID="{D817796A-7338-4426-A555-4C4B3045F772}" presName="middleComposite" presStyleCnt="0"/>
      <dgm:spPr/>
    </dgm:pt>
    <dgm:pt modelId="{C370F3CC-DD9F-46C7-A285-27E6D6AAE3BA}" type="pres">
      <dgm:prSet presAssocID="{1C581160-DBCE-47A7-B3E3-2A8E4D4BCE5B}" presName="circ1" presStyleLbl="vennNode1" presStyleIdx="0" presStyleCnt="8" custLinFactNeighborX="-25716" custLinFactNeighborY="-857"/>
      <dgm:spPr/>
    </dgm:pt>
    <dgm:pt modelId="{4EF6594C-155C-4D0C-AAEE-81031047D012}" type="pres">
      <dgm:prSet presAssocID="{1C581160-DBCE-47A7-B3E3-2A8E4D4BCE5B}" presName="circ1Tx" presStyleLbl="revTx" presStyleIdx="1" presStyleCnt="3">
        <dgm:presLayoutVars>
          <dgm:chMax val="0"/>
          <dgm:chPref val="0"/>
        </dgm:presLayoutVars>
      </dgm:prSet>
      <dgm:spPr/>
    </dgm:pt>
    <dgm:pt modelId="{2E4683C2-B041-486B-A00E-923A91DA7C91}" type="pres">
      <dgm:prSet presAssocID="{6EFA303A-DDEC-4A43-AF84-9B18B21A5B35}" presName="circ2" presStyleLbl="vennNode1" presStyleIdx="1" presStyleCnt="8" custScaleX="145144"/>
      <dgm:spPr/>
    </dgm:pt>
    <dgm:pt modelId="{282C0FB8-6000-42AF-AC69-675CB63B9812}" type="pres">
      <dgm:prSet presAssocID="{6EFA303A-DDEC-4A43-AF84-9B18B21A5B35}" presName="circ2Tx" presStyleLbl="revTx" presStyleIdx="1" presStyleCnt="3">
        <dgm:presLayoutVars>
          <dgm:chMax val="0"/>
          <dgm:chPref val="0"/>
        </dgm:presLayoutVars>
      </dgm:prSet>
      <dgm:spPr/>
    </dgm:pt>
    <dgm:pt modelId="{EC991DC2-35A1-427C-89F7-8C673F9174AC}" type="pres">
      <dgm:prSet presAssocID="{D817796A-7338-4426-A555-4C4B3045F772}" presName="leftComposite" presStyleCnt="0"/>
      <dgm:spPr/>
    </dgm:pt>
    <dgm:pt modelId="{2D1AED0F-DFF0-4642-AFC5-F573863517A3}" type="pres">
      <dgm:prSet presAssocID="{37C5D2C4-9DEB-459D-85CF-310DC24AD9DA}" presName="childText1_1" presStyleLbl="vennNode1" presStyleIdx="2" presStyleCnt="8" custScaleX="124440">
        <dgm:presLayoutVars>
          <dgm:chMax val="0"/>
          <dgm:chPref val="0"/>
        </dgm:presLayoutVars>
      </dgm:prSet>
      <dgm:spPr/>
    </dgm:pt>
    <dgm:pt modelId="{2C4B3BFC-4C89-4625-99E9-AC6B6C65CB85}" type="pres">
      <dgm:prSet presAssocID="{37C5D2C4-9DEB-459D-85CF-310DC24AD9DA}" presName="ellipse1" presStyleLbl="vennNode1" presStyleIdx="3" presStyleCnt="8"/>
      <dgm:spPr/>
    </dgm:pt>
    <dgm:pt modelId="{F7C41248-4BF0-42D7-BDF2-5EB876F07727}" type="pres">
      <dgm:prSet presAssocID="{37C5D2C4-9DEB-459D-85CF-310DC24AD9DA}" presName="ellipse2" presStyleLbl="vennNode1" presStyleIdx="4" presStyleCnt="8"/>
      <dgm:spPr/>
    </dgm:pt>
    <dgm:pt modelId="{6B09070F-BD3F-4D95-B2DE-B9B340A77408}" type="pres">
      <dgm:prSet presAssocID="{64EE95E4-30A1-4087-9B01-1E743B380315}" presName="childText1_2" presStyleLbl="vennNode1" presStyleIdx="5" presStyleCnt="8">
        <dgm:presLayoutVars>
          <dgm:chMax val="0"/>
          <dgm:chPref val="0"/>
        </dgm:presLayoutVars>
      </dgm:prSet>
      <dgm:spPr/>
    </dgm:pt>
    <dgm:pt modelId="{9CCB871F-742D-4494-A03F-42FD1E5B5840}" type="pres">
      <dgm:prSet presAssocID="{64EE95E4-30A1-4087-9B01-1E743B380315}" presName="ellipse3" presStyleLbl="vennNode1" presStyleIdx="6" presStyleCnt="8"/>
      <dgm:spPr/>
    </dgm:pt>
    <dgm:pt modelId="{84D35B63-77C3-40B1-843F-A3146BA3F948}" type="pres">
      <dgm:prSet presAssocID="{BC4F92B9-0613-4B51-BBBC-C2CD6A07A297}" presName="childText1_3" presStyleLbl="vennNode1" presStyleIdx="7" presStyleCnt="8">
        <dgm:presLayoutVars>
          <dgm:chMax val="0"/>
          <dgm:chPref val="0"/>
        </dgm:presLayoutVars>
      </dgm:prSet>
      <dgm:spPr/>
    </dgm:pt>
    <dgm:pt modelId="{AA449E18-CD7B-4815-BDA6-A31B2E23D4BB}" type="pres">
      <dgm:prSet presAssocID="{D817796A-7338-4426-A555-4C4B3045F772}" presName="rightChild" presStyleLbl="node2" presStyleIdx="0" presStyleCnt="1">
        <dgm:presLayoutVars>
          <dgm:chMax val="0"/>
          <dgm:chPref val="0"/>
        </dgm:presLayoutVars>
      </dgm:prSet>
      <dgm:spPr/>
    </dgm:pt>
    <dgm:pt modelId="{09AC6133-A151-477A-8DB2-67B54999793A}" type="pres">
      <dgm:prSet presAssocID="{D817796A-7338-4426-A555-4C4B3045F772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</dgm:pt>
  </dgm:ptLst>
  <dgm:cxnLst>
    <dgm:cxn modelId="{5946690D-A006-4F9C-8814-7AF7ACF83C53}" type="presOf" srcId="{BC4F92B9-0613-4B51-BBBC-C2CD6A07A297}" destId="{84D35B63-77C3-40B1-843F-A3146BA3F948}" srcOrd="0" destOrd="0" presId="urn:microsoft.com/office/officeart/2009/3/layout/PhasedProcess"/>
    <dgm:cxn modelId="{E0C46B34-6199-45DB-9A39-E9BDF132D573}" type="presOf" srcId="{B5463E5E-476C-48D8-A507-CAD287CA05A7}" destId="{ED9E9392-9288-4291-88D3-4255169C2869}" srcOrd="0" destOrd="0" presId="urn:microsoft.com/office/officeart/2009/3/layout/PhasedProcess"/>
    <dgm:cxn modelId="{F3B39E6E-D059-47BE-8E0A-E687E079D28D}" type="presOf" srcId="{1C581160-DBCE-47A7-B3E3-2A8E4D4BCE5B}" destId="{C370F3CC-DD9F-46C7-A285-27E6D6AAE3BA}" srcOrd="0" destOrd="0" presId="urn:microsoft.com/office/officeart/2009/3/layout/PhasedProcess"/>
    <dgm:cxn modelId="{8653E177-0709-4CFC-B967-7FF10E8B9747}" srcId="{D817796A-7338-4426-A555-4C4B3045F772}" destId="{B5463E5E-476C-48D8-A507-CAD287CA05A7}" srcOrd="1" destOrd="0" parTransId="{BAB33E94-7C3A-4629-AFEF-20D7ABBF84F5}" sibTransId="{34669468-78E3-409C-BE0A-330324FAD3CC}"/>
    <dgm:cxn modelId="{53737B7C-3A6B-48D5-BFED-6C096FC7D7C7}" type="presOf" srcId="{D817796A-7338-4426-A555-4C4B3045F772}" destId="{CE62E22E-AAA6-4B32-A6BF-516A6817B73C}" srcOrd="0" destOrd="0" presId="urn:microsoft.com/office/officeart/2009/3/layout/PhasedProcess"/>
    <dgm:cxn modelId="{76909B84-D18C-4142-BB44-AF864C5A3F3A}" srcId="{B5463E5E-476C-48D8-A507-CAD287CA05A7}" destId="{1C581160-DBCE-47A7-B3E3-2A8E4D4BCE5B}" srcOrd="0" destOrd="0" parTransId="{1AF91744-C856-43E4-8F89-056AA2613943}" sibTransId="{906716F5-93FC-40DB-8090-CF47BEC71BFA}"/>
    <dgm:cxn modelId="{FB83DF9E-51E4-4E70-A987-93F2333DFE1D}" srcId="{7EA41204-0F04-4796-8A82-32BB8BF4F988}" destId="{BC4F92B9-0613-4B51-BBBC-C2CD6A07A297}" srcOrd="2" destOrd="0" parTransId="{84B8C03E-9B9F-46DB-9477-703009E4D8F6}" sibTransId="{B1F0E4BA-2508-430D-AF5E-B06F4810AE0F}"/>
    <dgm:cxn modelId="{034EC2A2-E42B-4313-9873-C523C844C207}" type="presOf" srcId="{6EFA303A-DDEC-4A43-AF84-9B18B21A5B35}" destId="{282C0FB8-6000-42AF-AC69-675CB63B9812}" srcOrd="1" destOrd="0" presId="urn:microsoft.com/office/officeart/2009/3/layout/PhasedProcess"/>
    <dgm:cxn modelId="{2D92DAA2-F6B6-49E1-A47C-1E1CE7C8357E}" srcId="{D817796A-7338-4426-A555-4C4B3045F772}" destId="{3040A552-0299-4F7B-9DB4-A71A288F80B2}" srcOrd="2" destOrd="0" parTransId="{87C7A809-5718-43DE-B0C1-1D8F2DADBA8F}" sibTransId="{8A65A5B4-7169-4B2A-ADDC-851680B05737}"/>
    <dgm:cxn modelId="{89C826B3-A5F0-4304-B653-ECC5F8FC6BF8}" type="presOf" srcId="{37C5D2C4-9DEB-459D-85CF-310DC24AD9DA}" destId="{2D1AED0F-DFF0-4642-AFC5-F573863517A3}" srcOrd="0" destOrd="0" presId="urn:microsoft.com/office/officeart/2009/3/layout/PhasedProcess"/>
    <dgm:cxn modelId="{24F4B3B3-9B5F-4959-A64C-C751CF537675}" srcId="{7EA41204-0F04-4796-8A82-32BB8BF4F988}" destId="{37C5D2C4-9DEB-459D-85CF-310DC24AD9DA}" srcOrd="0" destOrd="0" parTransId="{427E26EF-7FC1-4A1B-8ECA-E9E2CA68E7FB}" sibTransId="{78F4B74A-11FF-4E5A-9A5B-7F4D6CEE7BE4}"/>
    <dgm:cxn modelId="{74CFB3B4-31F4-4F2A-897B-FD8A1803BAB9}" type="presOf" srcId="{7EA41204-0F04-4796-8A82-32BB8BF4F988}" destId="{09AC6133-A151-477A-8DB2-67B54999793A}" srcOrd="0" destOrd="0" presId="urn:microsoft.com/office/officeart/2009/3/layout/PhasedProcess"/>
    <dgm:cxn modelId="{3886F6B6-77B8-4053-B602-5642650DA5E4}" type="presOf" srcId="{3040A552-0299-4F7B-9DB4-A71A288F80B2}" destId="{22D001A0-76CB-47A5-A4DF-AC29BFC9B1F5}" srcOrd="0" destOrd="0" presId="urn:microsoft.com/office/officeart/2009/3/layout/PhasedProcess"/>
    <dgm:cxn modelId="{F964E7BC-92D8-474C-A771-E45F2635DD44}" srcId="{D817796A-7338-4426-A555-4C4B3045F772}" destId="{7EA41204-0F04-4796-8A82-32BB8BF4F988}" srcOrd="0" destOrd="0" parTransId="{18D57A9C-58C1-4554-A5DC-A8B2F3827982}" sibTransId="{A7F3F527-426A-4B10-A221-538158CA890A}"/>
    <dgm:cxn modelId="{C5B87DC7-BB65-452C-AA38-02A42DF298A3}" srcId="{3040A552-0299-4F7B-9DB4-A71A288F80B2}" destId="{F68D66FE-908A-4371-B9DD-7DB5CD6CD587}" srcOrd="0" destOrd="0" parTransId="{1A921AA1-556F-48B4-83F9-FD2647991C48}" sibTransId="{33DD437A-54A3-43AE-9453-645304C2D53C}"/>
    <dgm:cxn modelId="{604313CC-F7A4-4E43-9B90-1E3E0ECE98FE}" srcId="{B5463E5E-476C-48D8-A507-CAD287CA05A7}" destId="{6EFA303A-DDEC-4A43-AF84-9B18B21A5B35}" srcOrd="1" destOrd="0" parTransId="{658FC375-1FB6-4859-BBC2-A2A4D960F0FB}" sibTransId="{D334D711-4D42-4F32-AF87-331BB1A7245E}"/>
    <dgm:cxn modelId="{444FF7CC-238C-417B-A82C-37FD63026D00}" type="presOf" srcId="{64EE95E4-30A1-4087-9B01-1E743B380315}" destId="{6B09070F-BD3F-4D95-B2DE-B9B340A77408}" srcOrd="0" destOrd="0" presId="urn:microsoft.com/office/officeart/2009/3/layout/PhasedProcess"/>
    <dgm:cxn modelId="{9DBD57DF-7A7E-4D41-86C3-D921B4BC1E2E}" srcId="{7EA41204-0F04-4796-8A82-32BB8BF4F988}" destId="{64EE95E4-30A1-4087-9B01-1E743B380315}" srcOrd="1" destOrd="0" parTransId="{10961230-D4DD-42FB-AF20-BA9D4EBE80B9}" sibTransId="{B7E989BB-EC5B-46AD-97BF-3FA028FD49E2}"/>
    <dgm:cxn modelId="{B7720FF0-5D48-4F38-B9AE-3E07E23AA589}" type="presOf" srcId="{1C581160-DBCE-47A7-B3E3-2A8E4D4BCE5B}" destId="{4EF6594C-155C-4D0C-AAEE-81031047D012}" srcOrd="1" destOrd="0" presId="urn:microsoft.com/office/officeart/2009/3/layout/PhasedProcess"/>
    <dgm:cxn modelId="{FE2B7EF3-6186-4F6A-B051-A5952EED46F4}" type="presOf" srcId="{F68D66FE-908A-4371-B9DD-7DB5CD6CD587}" destId="{AA449E18-CD7B-4815-BDA6-A31B2E23D4BB}" srcOrd="0" destOrd="0" presId="urn:microsoft.com/office/officeart/2009/3/layout/PhasedProcess"/>
    <dgm:cxn modelId="{5D29A8F5-B5E0-40EB-B540-F46D54A46DC4}" type="presOf" srcId="{6EFA303A-DDEC-4A43-AF84-9B18B21A5B35}" destId="{2E4683C2-B041-486B-A00E-923A91DA7C91}" srcOrd="0" destOrd="0" presId="urn:microsoft.com/office/officeart/2009/3/layout/PhasedProcess"/>
    <dgm:cxn modelId="{D7FB2CD6-F2D9-4A89-BF8B-65B0E3438FE7}" type="presParOf" srcId="{CE62E22E-AAA6-4B32-A6BF-516A6817B73C}" destId="{283A0F81-5E27-41B8-A3BD-45459AAA4AC5}" srcOrd="0" destOrd="0" presId="urn:microsoft.com/office/officeart/2009/3/layout/PhasedProcess"/>
    <dgm:cxn modelId="{6C403DD0-151B-47CA-BD41-DC1E7871DB59}" type="presParOf" srcId="{CE62E22E-AAA6-4B32-A6BF-516A6817B73C}" destId="{7982A27A-1267-4D93-9247-7109880F2CF5}" srcOrd="1" destOrd="0" presId="urn:microsoft.com/office/officeart/2009/3/layout/PhasedProcess"/>
    <dgm:cxn modelId="{E0574F79-661B-4740-8718-EEAA71F463F8}" type="presParOf" srcId="{CE62E22E-AAA6-4B32-A6BF-516A6817B73C}" destId="{ED9E9392-9288-4291-88D3-4255169C2869}" srcOrd="2" destOrd="0" presId="urn:microsoft.com/office/officeart/2009/3/layout/PhasedProcess"/>
    <dgm:cxn modelId="{B09AB4EC-AF1E-45B8-839B-A99E94F3A3A1}" type="presParOf" srcId="{CE62E22E-AAA6-4B32-A6BF-516A6817B73C}" destId="{CA6FA36B-D235-4EBD-BB44-996BC86DDC6F}" srcOrd="3" destOrd="0" presId="urn:microsoft.com/office/officeart/2009/3/layout/PhasedProcess"/>
    <dgm:cxn modelId="{0A780D3B-ED2A-4AB6-AD26-01C1ECAACD7E}" type="presParOf" srcId="{CE62E22E-AAA6-4B32-A6BF-516A6817B73C}" destId="{14CE32FC-87A2-47FA-882B-BC79498213C3}" srcOrd="4" destOrd="0" presId="urn:microsoft.com/office/officeart/2009/3/layout/PhasedProcess"/>
    <dgm:cxn modelId="{DEC7A0C9-D468-4118-A95D-E67B26358905}" type="presParOf" srcId="{CE62E22E-AAA6-4B32-A6BF-516A6817B73C}" destId="{22D001A0-76CB-47A5-A4DF-AC29BFC9B1F5}" srcOrd="5" destOrd="0" presId="urn:microsoft.com/office/officeart/2009/3/layout/PhasedProcess"/>
    <dgm:cxn modelId="{C0672960-3620-41F5-8F46-BC56955BE0ED}" type="presParOf" srcId="{CE62E22E-AAA6-4B32-A6BF-516A6817B73C}" destId="{D1677A1C-5A94-4B5D-B1BD-CBCBE62ECA2F}" srcOrd="6" destOrd="0" presId="urn:microsoft.com/office/officeart/2009/3/layout/PhasedProcess"/>
    <dgm:cxn modelId="{0B3551DC-5CBA-418F-853B-7BD492E0AC9F}" type="presParOf" srcId="{D1677A1C-5A94-4B5D-B1BD-CBCBE62ECA2F}" destId="{C370F3CC-DD9F-46C7-A285-27E6D6AAE3BA}" srcOrd="0" destOrd="0" presId="urn:microsoft.com/office/officeart/2009/3/layout/PhasedProcess"/>
    <dgm:cxn modelId="{2DA9C9EC-5382-482F-99D4-EF307770C265}" type="presParOf" srcId="{D1677A1C-5A94-4B5D-B1BD-CBCBE62ECA2F}" destId="{4EF6594C-155C-4D0C-AAEE-81031047D012}" srcOrd="1" destOrd="0" presId="urn:microsoft.com/office/officeart/2009/3/layout/PhasedProcess"/>
    <dgm:cxn modelId="{9D31FDF5-2756-47D2-9AE4-AC860C4F3A0D}" type="presParOf" srcId="{D1677A1C-5A94-4B5D-B1BD-CBCBE62ECA2F}" destId="{2E4683C2-B041-486B-A00E-923A91DA7C91}" srcOrd="2" destOrd="0" presId="urn:microsoft.com/office/officeart/2009/3/layout/PhasedProcess"/>
    <dgm:cxn modelId="{F22CD9B0-67AC-4B0C-84A4-09790C360350}" type="presParOf" srcId="{D1677A1C-5A94-4B5D-B1BD-CBCBE62ECA2F}" destId="{282C0FB8-6000-42AF-AC69-675CB63B9812}" srcOrd="3" destOrd="0" presId="urn:microsoft.com/office/officeart/2009/3/layout/PhasedProcess"/>
    <dgm:cxn modelId="{49562122-92C6-45DF-85A5-C5681229BE76}" type="presParOf" srcId="{CE62E22E-AAA6-4B32-A6BF-516A6817B73C}" destId="{EC991DC2-35A1-427C-89F7-8C673F9174AC}" srcOrd="7" destOrd="0" presId="urn:microsoft.com/office/officeart/2009/3/layout/PhasedProcess"/>
    <dgm:cxn modelId="{EFBB39BE-9D89-44F3-8C7F-4460B0D5E3FF}" type="presParOf" srcId="{EC991DC2-35A1-427C-89F7-8C673F9174AC}" destId="{2D1AED0F-DFF0-4642-AFC5-F573863517A3}" srcOrd="0" destOrd="0" presId="urn:microsoft.com/office/officeart/2009/3/layout/PhasedProcess"/>
    <dgm:cxn modelId="{2DC73F46-13B3-4E05-8882-AE59778A9173}" type="presParOf" srcId="{EC991DC2-35A1-427C-89F7-8C673F9174AC}" destId="{2C4B3BFC-4C89-4625-99E9-AC6B6C65CB85}" srcOrd="1" destOrd="0" presId="urn:microsoft.com/office/officeart/2009/3/layout/PhasedProcess"/>
    <dgm:cxn modelId="{85349073-B091-4095-B7B8-8AF4BC73D3A1}" type="presParOf" srcId="{EC991DC2-35A1-427C-89F7-8C673F9174AC}" destId="{F7C41248-4BF0-42D7-BDF2-5EB876F07727}" srcOrd="2" destOrd="0" presId="urn:microsoft.com/office/officeart/2009/3/layout/PhasedProcess"/>
    <dgm:cxn modelId="{27B0FC0F-ED74-4B53-96A0-54E2A71691AA}" type="presParOf" srcId="{EC991DC2-35A1-427C-89F7-8C673F9174AC}" destId="{6B09070F-BD3F-4D95-B2DE-B9B340A77408}" srcOrd="3" destOrd="0" presId="urn:microsoft.com/office/officeart/2009/3/layout/PhasedProcess"/>
    <dgm:cxn modelId="{49B94319-C995-4D57-A09A-76D8F904E0BB}" type="presParOf" srcId="{EC991DC2-35A1-427C-89F7-8C673F9174AC}" destId="{9CCB871F-742D-4494-A03F-42FD1E5B5840}" srcOrd="4" destOrd="0" presId="urn:microsoft.com/office/officeart/2009/3/layout/PhasedProcess"/>
    <dgm:cxn modelId="{76F1E61B-02CC-4331-8A4B-DE1ECBCB2FB2}" type="presParOf" srcId="{EC991DC2-35A1-427C-89F7-8C673F9174AC}" destId="{84D35B63-77C3-40B1-843F-A3146BA3F948}" srcOrd="5" destOrd="0" presId="urn:microsoft.com/office/officeart/2009/3/layout/PhasedProcess"/>
    <dgm:cxn modelId="{22B01F79-C27A-4C98-BD40-4AA0BA5ECF1E}" type="presParOf" srcId="{CE62E22E-AAA6-4B32-A6BF-516A6817B73C}" destId="{AA449E18-CD7B-4815-BDA6-A31B2E23D4BB}" srcOrd="8" destOrd="0" presId="urn:microsoft.com/office/officeart/2009/3/layout/PhasedProcess"/>
    <dgm:cxn modelId="{4CE5701D-F8CE-42ED-BC74-AEB730BD8D16}" type="presParOf" srcId="{CE62E22E-AAA6-4B32-A6BF-516A6817B73C}" destId="{09AC6133-A151-477A-8DB2-67B54999793A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2D82965-BFEB-47D7-B50C-F2E048712CB7}" type="doc">
      <dgm:prSet loTypeId="urn:microsoft.com/office/officeart/2005/8/layout/hList3" loCatId="list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FE2F6A41-283A-48FF-BA9E-813E8E9E3C8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tasviri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insonlar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ruhiy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holati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uyg`unlikda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berilgan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o`rinlarni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toping 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D5AC9C-E1C2-4A7D-AA27-89AEB125F6B1}" type="parTrans" cxnId="{8826E3B0-73A3-44AD-BE4F-B15DEAC4D07B}">
      <dgm:prSet/>
      <dgm:spPr/>
      <dgm:t>
        <a:bodyPr/>
        <a:lstStyle/>
        <a:p>
          <a:endParaRPr lang="ru-RU"/>
        </a:p>
      </dgm:t>
    </dgm:pt>
    <dgm:pt modelId="{298AC693-21D1-4B41-B361-99FAD8F50BAC}" type="sibTrans" cxnId="{8826E3B0-73A3-44AD-BE4F-B15DEAC4D07B}">
      <dgm:prSet/>
      <dgm:spPr/>
      <dgm:t>
        <a:bodyPr/>
        <a:lstStyle/>
        <a:p>
          <a:endParaRPr lang="ru-RU"/>
        </a:p>
      </dgm:t>
    </dgm:pt>
    <dgm:pt modelId="{09E273F4-D8A4-4B06-A516-2025159C9D64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1.Ko`z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tilining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ifoda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kuchi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cheksiz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ifoda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dengizdek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chuqur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osmondek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tiniq,u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tongotar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kunbotar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chog`I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sokin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yog`du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soyalar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almashuvigacha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aks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ettirarkan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89232E-4262-4818-9CAC-499BA1BBC2C5}" type="parTrans" cxnId="{AE20A3FA-DC09-4D57-92BD-2C560799CCD6}">
      <dgm:prSet/>
      <dgm:spPr/>
      <dgm:t>
        <a:bodyPr/>
        <a:lstStyle/>
        <a:p>
          <a:endParaRPr lang="ru-RU"/>
        </a:p>
      </dgm:t>
    </dgm:pt>
    <dgm:pt modelId="{F241807E-DF13-42A6-AFA8-AC5D4E2F14F8}" type="sibTrans" cxnId="{AE20A3FA-DC09-4D57-92BD-2C560799CCD6}">
      <dgm:prSet/>
      <dgm:spPr/>
      <dgm:t>
        <a:bodyPr/>
        <a:lstStyle/>
        <a:p>
          <a:endParaRPr lang="ru-RU"/>
        </a:p>
      </dgm:t>
    </dgm:pt>
    <dgm:pt modelId="{FE79FE56-53C0-4B53-9E94-EABCD9B85CE7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2.Soqovlarda,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xuddi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tabiatdagidek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tanholikning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salobati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bolalar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hayiqar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hech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o`ynamas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edi.U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kimsasiz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jazirama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peshin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chog`idek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tanho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08ACC2-D12D-42B5-A421-D184AFF59424}" type="parTrans" cxnId="{26F1425C-1375-4509-8FB9-63023C4A3314}">
      <dgm:prSet/>
      <dgm:spPr/>
      <dgm:t>
        <a:bodyPr/>
        <a:lstStyle/>
        <a:p>
          <a:endParaRPr lang="ru-RU"/>
        </a:p>
      </dgm:t>
    </dgm:pt>
    <dgm:pt modelId="{DE491718-E132-46A5-91D8-A8AAD34367B8}" type="sibTrans" cxnId="{26F1425C-1375-4509-8FB9-63023C4A3314}">
      <dgm:prSet/>
      <dgm:spPr/>
      <dgm:t>
        <a:bodyPr/>
        <a:lstStyle/>
        <a:p>
          <a:endParaRPr lang="ru-RU"/>
        </a:p>
      </dgm:t>
    </dgm:pt>
    <dgm:pt modelId="{E323AC5E-DA10-4355-8FB7-1E3ED94607A6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3.Bu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baxtsiz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qizning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yarimta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ko`ngliga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malham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go`yo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suhbat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qurardi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588E61-CF85-4726-A55C-FC0E7AC5BEE3}" type="parTrans" cxnId="{1869906C-A41F-46D8-A97C-A2C051336ADC}">
      <dgm:prSet/>
      <dgm:spPr/>
      <dgm:t>
        <a:bodyPr/>
        <a:lstStyle/>
        <a:p>
          <a:endParaRPr lang="ru-RU"/>
        </a:p>
      </dgm:t>
    </dgm:pt>
    <dgm:pt modelId="{63129D07-D731-427D-939A-842E4A98A771}" type="sibTrans" cxnId="{1869906C-A41F-46D8-A97C-A2C051336ADC}">
      <dgm:prSet/>
      <dgm:spPr/>
      <dgm:t>
        <a:bodyPr/>
        <a:lstStyle/>
        <a:p>
          <a:endParaRPr lang="ru-RU"/>
        </a:p>
      </dgm:t>
    </dgm:pt>
    <dgm:pt modelId="{0A03D21E-FED9-4ECD-8972-DA6924144D83}" type="pres">
      <dgm:prSet presAssocID="{E2D82965-BFEB-47D7-B50C-F2E048712CB7}" presName="composite" presStyleCnt="0">
        <dgm:presLayoutVars>
          <dgm:chMax val="1"/>
          <dgm:dir/>
          <dgm:resizeHandles val="exact"/>
        </dgm:presLayoutVars>
      </dgm:prSet>
      <dgm:spPr/>
    </dgm:pt>
    <dgm:pt modelId="{588BE04F-B82E-491F-B39C-94E43C60A24E}" type="pres">
      <dgm:prSet presAssocID="{FE2F6A41-283A-48FF-BA9E-813E8E9E3C8A}" presName="roof" presStyleLbl="dkBgShp" presStyleIdx="0" presStyleCnt="2"/>
      <dgm:spPr/>
    </dgm:pt>
    <dgm:pt modelId="{DDF4D3E5-3FB8-4363-9AD5-44FE7EB29A1B}" type="pres">
      <dgm:prSet presAssocID="{FE2F6A41-283A-48FF-BA9E-813E8E9E3C8A}" presName="pillars" presStyleCnt="0"/>
      <dgm:spPr/>
    </dgm:pt>
    <dgm:pt modelId="{E900B0DB-9A42-4A46-9827-E09D7FB600B9}" type="pres">
      <dgm:prSet presAssocID="{FE2F6A41-283A-48FF-BA9E-813E8E9E3C8A}" presName="pillar1" presStyleLbl="node1" presStyleIdx="0" presStyleCnt="3">
        <dgm:presLayoutVars>
          <dgm:bulletEnabled val="1"/>
        </dgm:presLayoutVars>
      </dgm:prSet>
      <dgm:spPr/>
    </dgm:pt>
    <dgm:pt modelId="{AC211330-AAD1-4D3E-A5E3-A0686EF9D1EC}" type="pres">
      <dgm:prSet presAssocID="{FE79FE56-53C0-4B53-9E94-EABCD9B85CE7}" presName="pillarX" presStyleLbl="node1" presStyleIdx="1" presStyleCnt="3">
        <dgm:presLayoutVars>
          <dgm:bulletEnabled val="1"/>
        </dgm:presLayoutVars>
      </dgm:prSet>
      <dgm:spPr/>
    </dgm:pt>
    <dgm:pt modelId="{63647088-FACA-4939-99C3-9CCA511F5BC8}" type="pres">
      <dgm:prSet presAssocID="{E323AC5E-DA10-4355-8FB7-1E3ED94607A6}" presName="pillarX" presStyleLbl="node1" presStyleIdx="2" presStyleCnt="3">
        <dgm:presLayoutVars>
          <dgm:bulletEnabled val="1"/>
        </dgm:presLayoutVars>
      </dgm:prSet>
      <dgm:spPr/>
    </dgm:pt>
    <dgm:pt modelId="{E6F9CC45-2161-481A-8222-4A1F9485F8A1}" type="pres">
      <dgm:prSet presAssocID="{FE2F6A41-283A-48FF-BA9E-813E8E9E3C8A}" presName="base" presStyleLbl="dkBgShp" presStyleIdx="1" presStyleCnt="2"/>
      <dgm:spPr/>
    </dgm:pt>
  </dgm:ptLst>
  <dgm:cxnLst>
    <dgm:cxn modelId="{24D75E2E-EB60-4046-853B-338A147CA231}" type="presOf" srcId="{FE2F6A41-283A-48FF-BA9E-813E8E9E3C8A}" destId="{588BE04F-B82E-491F-B39C-94E43C60A24E}" srcOrd="0" destOrd="0" presId="urn:microsoft.com/office/officeart/2005/8/layout/hList3"/>
    <dgm:cxn modelId="{97B93230-BD6E-4F6A-8815-E30AFC372956}" type="presOf" srcId="{09E273F4-D8A4-4B06-A516-2025159C9D64}" destId="{E900B0DB-9A42-4A46-9827-E09D7FB600B9}" srcOrd="0" destOrd="0" presId="urn:microsoft.com/office/officeart/2005/8/layout/hList3"/>
    <dgm:cxn modelId="{26F1425C-1375-4509-8FB9-63023C4A3314}" srcId="{FE2F6A41-283A-48FF-BA9E-813E8E9E3C8A}" destId="{FE79FE56-53C0-4B53-9E94-EABCD9B85CE7}" srcOrd="1" destOrd="0" parTransId="{8F08ACC2-D12D-42B5-A421-D184AFF59424}" sibTransId="{DE491718-E132-46A5-91D8-A8AAD34367B8}"/>
    <dgm:cxn modelId="{1869906C-A41F-46D8-A97C-A2C051336ADC}" srcId="{FE2F6A41-283A-48FF-BA9E-813E8E9E3C8A}" destId="{E323AC5E-DA10-4355-8FB7-1E3ED94607A6}" srcOrd="2" destOrd="0" parTransId="{D4588E61-CF85-4726-A55C-FC0E7AC5BEE3}" sibTransId="{63129D07-D731-427D-939A-842E4A98A771}"/>
    <dgm:cxn modelId="{E2ED8554-4D84-4F70-B52E-921B246DB0F4}" type="presOf" srcId="{E323AC5E-DA10-4355-8FB7-1E3ED94607A6}" destId="{63647088-FACA-4939-99C3-9CCA511F5BC8}" srcOrd="0" destOrd="0" presId="urn:microsoft.com/office/officeart/2005/8/layout/hList3"/>
    <dgm:cxn modelId="{1BCD2077-9B42-429B-8629-E772F1D1C168}" type="presOf" srcId="{FE79FE56-53C0-4B53-9E94-EABCD9B85CE7}" destId="{AC211330-AAD1-4D3E-A5E3-A0686EF9D1EC}" srcOrd="0" destOrd="0" presId="urn:microsoft.com/office/officeart/2005/8/layout/hList3"/>
    <dgm:cxn modelId="{8826E3B0-73A3-44AD-BE4F-B15DEAC4D07B}" srcId="{E2D82965-BFEB-47D7-B50C-F2E048712CB7}" destId="{FE2F6A41-283A-48FF-BA9E-813E8E9E3C8A}" srcOrd="0" destOrd="0" parTransId="{6CD5AC9C-E1C2-4A7D-AA27-89AEB125F6B1}" sibTransId="{298AC693-21D1-4B41-B361-99FAD8F50BAC}"/>
    <dgm:cxn modelId="{0285DAB3-15C2-4001-A200-B5ACB5B39982}" type="presOf" srcId="{E2D82965-BFEB-47D7-B50C-F2E048712CB7}" destId="{0A03D21E-FED9-4ECD-8972-DA6924144D83}" srcOrd="0" destOrd="0" presId="urn:microsoft.com/office/officeart/2005/8/layout/hList3"/>
    <dgm:cxn modelId="{AE20A3FA-DC09-4D57-92BD-2C560799CCD6}" srcId="{FE2F6A41-283A-48FF-BA9E-813E8E9E3C8A}" destId="{09E273F4-D8A4-4B06-A516-2025159C9D64}" srcOrd="0" destOrd="0" parTransId="{D889232E-4262-4818-9CAC-499BA1BBC2C5}" sibTransId="{F241807E-DF13-42A6-AFA8-AC5D4E2F14F8}"/>
    <dgm:cxn modelId="{E09ABEBA-04E3-4022-B257-980BF70634C1}" type="presParOf" srcId="{0A03D21E-FED9-4ECD-8972-DA6924144D83}" destId="{588BE04F-B82E-491F-B39C-94E43C60A24E}" srcOrd="0" destOrd="0" presId="urn:microsoft.com/office/officeart/2005/8/layout/hList3"/>
    <dgm:cxn modelId="{967E1DB6-BD74-48B8-8379-6E05761A9770}" type="presParOf" srcId="{0A03D21E-FED9-4ECD-8972-DA6924144D83}" destId="{DDF4D3E5-3FB8-4363-9AD5-44FE7EB29A1B}" srcOrd="1" destOrd="0" presId="urn:microsoft.com/office/officeart/2005/8/layout/hList3"/>
    <dgm:cxn modelId="{3FFD2EE8-788E-4E90-A742-F38CD5EDD1A0}" type="presParOf" srcId="{DDF4D3E5-3FB8-4363-9AD5-44FE7EB29A1B}" destId="{E900B0DB-9A42-4A46-9827-E09D7FB600B9}" srcOrd="0" destOrd="0" presId="urn:microsoft.com/office/officeart/2005/8/layout/hList3"/>
    <dgm:cxn modelId="{4C530FF0-CFF5-45F5-9D0E-81EBA16298D9}" type="presParOf" srcId="{DDF4D3E5-3FB8-4363-9AD5-44FE7EB29A1B}" destId="{AC211330-AAD1-4D3E-A5E3-A0686EF9D1EC}" srcOrd="1" destOrd="0" presId="urn:microsoft.com/office/officeart/2005/8/layout/hList3"/>
    <dgm:cxn modelId="{E2D5C8E7-53C9-4011-B7B3-7F884DCC4BBF}" type="presParOf" srcId="{DDF4D3E5-3FB8-4363-9AD5-44FE7EB29A1B}" destId="{63647088-FACA-4939-99C3-9CCA511F5BC8}" srcOrd="2" destOrd="0" presId="urn:microsoft.com/office/officeart/2005/8/layout/hList3"/>
    <dgm:cxn modelId="{4875E0AF-D1E3-4D35-913E-EEE5AF78F666}" type="presParOf" srcId="{0A03D21E-FED9-4ECD-8972-DA6924144D83}" destId="{E6F9CC45-2161-481A-8222-4A1F9485F8A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20C804-0AB8-4FDD-9100-03D9FA79F60C}" type="doc">
      <dgm:prSet loTypeId="urn:microsoft.com/office/officeart/2005/8/layout/hList9" loCatId="list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15C79077-0CF3-4360-91F9-16C969A29786}">
      <dgm:prSet phldrT="[Текст]" custT="1"/>
      <dgm:spPr/>
      <dgm:t>
        <a:bodyPr/>
        <a:lstStyle/>
        <a:p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1.Suvning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sharillashi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odamlarning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ovozi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qayiqchilarning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qo`shig`I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5ED229-E1FE-4A3E-BCA4-A0C05FB6574D}" type="parTrans" cxnId="{8B03403E-CF44-40BF-A357-702347918F20}">
      <dgm:prSet/>
      <dgm:spPr/>
      <dgm:t>
        <a:bodyPr/>
        <a:lstStyle/>
        <a:p>
          <a:endParaRPr lang="ru-RU"/>
        </a:p>
      </dgm:t>
    </dgm:pt>
    <dgm:pt modelId="{C1B8BDFA-B704-4D66-8991-DDC768144C7F}" type="sibTrans" cxnId="{8B03403E-CF44-40BF-A357-702347918F20}">
      <dgm:prSet/>
      <dgm:spPr/>
      <dgm:t>
        <a:bodyPr/>
        <a:lstStyle/>
        <a:p>
          <a:endParaRPr lang="ru-RU"/>
        </a:p>
      </dgm:t>
    </dgm:pt>
    <dgm:pt modelId="{28BAF31F-9020-49A6-BE40-C4FFAF1F6BE8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qushlarning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sayrashi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daraxt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yaproqlarining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shitirlashi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bir-biriga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qo`shilib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D8B01B-9548-4704-884F-454331AAAEC2}" type="parTrans" cxnId="{95C2CCEE-1438-469C-A8D2-5E50BF7A7948}">
      <dgm:prSet/>
      <dgm:spPr/>
      <dgm:t>
        <a:bodyPr/>
        <a:lstStyle/>
        <a:p>
          <a:endParaRPr lang="ru-RU"/>
        </a:p>
      </dgm:t>
    </dgm:pt>
    <dgm:pt modelId="{17418CBD-B83E-4312-8683-80E71625867F}" type="sibTrans" cxnId="{95C2CCEE-1438-469C-A8D2-5E50BF7A7948}">
      <dgm:prSet/>
      <dgm:spPr/>
      <dgm:t>
        <a:bodyPr/>
        <a:lstStyle/>
        <a:p>
          <a:endParaRPr lang="ru-RU"/>
        </a:p>
      </dgm:t>
    </dgm:pt>
    <dgm:pt modelId="{06BF6007-C5B8-4FEA-BBF0-2BC86E096611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qalbidagi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sevinchga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quyulib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bolaning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hayajonli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ammo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mangu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sokin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yuragiga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to`lqinlar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sadosidek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borardi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B70570-58FF-45A4-9C33-7E2356FDEFF7}" type="parTrans" cxnId="{87E7ED90-39BF-48FD-8348-A8520AA55B5B}">
      <dgm:prSet/>
      <dgm:spPr/>
      <dgm:t>
        <a:bodyPr/>
        <a:lstStyle/>
        <a:p>
          <a:endParaRPr lang="ru-RU"/>
        </a:p>
      </dgm:t>
    </dgm:pt>
    <dgm:pt modelId="{050B09D6-8E7C-4F0B-AC0F-01D8C4BDAB9B}" type="sibTrans" cxnId="{87E7ED90-39BF-48FD-8348-A8520AA55B5B}">
      <dgm:prSet/>
      <dgm:spPr/>
      <dgm:t>
        <a:bodyPr/>
        <a:lstStyle/>
        <a:p>
          <a:endParaRPr lang="ru-RU"/>
        </a:p>
      </dgm:t>
    </dgm:pt>
    <dgm:pt modelId="{CAD6F597-36F2-42D8-8146-EFF928595BF6}">
      <dgm:prSet phldrT="[Текст]" custT="1"/>
      <dgm:spPr/>
      <dgm:t>
        <a:bodyPr/>
        <a:lstStyle/>
        <a:p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2.Qizning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vujudida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yoshlik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mavj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urar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4233D6-A64F-429A-B304-A2D306DE5E36}" type="parTrans" cxnId="{87AAF9FF-D6A8-4A5B-B17B-429E1813A61E}">
      <dgm:prSet/>
      <dgm:spPr/>
      <dgm:t>
        <a:bodyPr/>
        <a:lstStyle/>
        <a:p>
          <a:endParaRPr lang="ru-RU"/>
        </a:p>
      </dgm:t>
    </dgm:pt>
    <dgm:pt modelId="{F2F394AF-CD01-41C5-9209-0CDFDF15E4FD}" type="sibTrans" cxnId="{87AAF9FF-D6A8-4A5B-B17B-429E1813A61E}">
      <dgm:prSet/>
      <dgm:spPr/>
      <dgm:t>
        <a:bodyPr/>
        <a:lstStyle/>
        <a:p>
          <a:endParaRPr lang="ru-RU"/>
        </a:p>
      </dgm:t>
    </dgm:pt>
    <dgm:pt modelId="{CF63B037-5441-4712-B87A-581D82CB8279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oydin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kecharda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tashqariga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chiqib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83FF8D-1E8F-4A58-9908-CD6C01AC48DF}" type="parTrans" cxnId="{42AD3F3D-EC26-468E-BC26-95A6D698C7D4}">
      <dgm:prSet/>
      <dgm:spPr/>
      <dgm:t>
        <a:bodyPr/>
        <a:lstStyle/>
        <a:p>
          <a:endParaRPr lang="ru-RU"/>
        </a:p>
      </dgm:t>
    </dgm:pt>
    <dgm:pt modelId="{3FF60582-6BC6-4ED4-9769-A0740684718B}" type="sibTrans" cxnId="{42AD3F3D-EC26-468E-BC26-95A6D698C7D4}">
      <dgm:prSet/>
      <dgm:spPr/>
      <dgm:t>
        <a:bodyPr/>
        <a:lstStyle/>
        <a:p>
          <a:endParaRPr lang="ru-RU"/>
        </a:p>
      </dgm:t>
    </dgm:pt>
    <dgm:pt modelId="{169EA817-37A4-4F73-8B40-3BEE4341FCB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ko`pdan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aziz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oshnasi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daryo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bo`yidagi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xushbo`y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ko`katlar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ustiga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o`zini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tashladi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AD6DFA-291A-4005-91F5-C9265E4F0AB5}" type="parTrans" cxnId="{13CEA9DF-5463-475E-AB7A-7C70E120E16B}">
      <dgm:prSet/>
      <dgm:spPr/>
      <dgm:t>
        <a:bodyPr/>
        <a:lstStyle/>
        <a:p>
          <a:endParaRPr lang="ru-RU"/>
        </a:p>
      </dgm:t>
    </dgm:pt>
    <dgm:pt modelId="{C39E670A-5747-4754-BEF3-CE2CFBCDEE6C}" type="sibTrans" cxnId="{13CEA9DF-5463-475E-AB7A-7C70E120E16B}">
      <dgm:prSet/>
      <dgm:spPr/>
      <dgm:t>
        <a:bodyPr/>
        <a:lstStyle/>
        <a:p>
          <a:endParaRPr lang="ru-RU"/>
        </a:p>
      </dgm:t>
    </dgm:pt>
    <dgm:pt modelId="{A75005E7-971D-48B5-B5EB-7DD7DB95BD11}" type="pres">
      <dgm:prSet presAssocID="{D520C804-0AB8-4FDD-9100-03D9FA79F60C}" presName="list" presStyleCnt="0">
        <dgm:presLayoutVars>
          <dgm:dir/>
          <dgm:animLvl val="lvl"/>
        </dgm:presLayoutVars>
      </dgm:prSet>
      <dgm:spPr/>
    </dgm:pt>
    <dgm:pt modelId="{B669112B-047D-4A53-94E6-932EA924CCDF}" type="pres">
      <dgm:prSet presAssocID="{15C79077-0CF3-4360-91F9-16C969A29786}" presName="posSpace" presStyleCnt="0"/>
      <dgm:spPr/>
    </dgm:pt>
    <dgm:pt modelId="{C6611C0E-6EB6-4C4E-90F3-7444CDD9D8AF}" type="pres">
      <dgm:prSet presAssocID="{15C79077-0CF3-4360-91F9-16C969A29786}" presName="vertFlow" presStyleCnt="0"/>
      <dgm:spPr/>
    </dgm:pt>
    <dgm:pt modelId="{59496832-24E0-4FD5-85EC-609D795AEA91}" type="pres">
      <dgm:prSet presAssocID="{15C79077-0CF3-4360-91F9-16C969A29786}" presName="topSpace" presStyleCnt="0"/>
      <dgm:spPr/>
    </dgm:pt>
    <dgm:pt modelId="{746FD4FB-226A-4E05-94D3-DAB7E2D1A68C}" type="pres">
      <dgm:prSet presAssocID="{15C79077-0CF3-4360-91F9-16C969A29786}" presName="firstComp" presStyleCnt="0"/>
      <dgm:spPr/>
    </dgm:pt>
    <dgm:pt modelId="{08B653F3-442C-446D-A4AF-5F83D4A3AF8A}" type="pres">
      <dgm:prSet presAssocID="{15C79077-0CF3-4360-91F9-16C969A29786}" presName="firstChild" presStyleLbl="bgAccFollowNode1" presStyleIdx="0" presStyleCnt="4" custLinFactNeighborX="17594"/>
      <dgm:spPr/>
    </dgm:pt>
    <dgm:pt modelId="{1262A9F3-456A-4134-88C0-30BFCF916AE8}" type="pres">
      <dgm:prSet presAssocID="{15C79077-0CF3-4360-91F9-16C969A29786}" presName="firstChildTx" presStyleLbl="bgAccFollowNode1" presStyleIdx="0" presStyleCnt="4">
        <dgm:presLayoutVars>
          <dgm:bulletEnabled val="1"/>
        </dgm:presLayoutVars>
      </dgm:prSet>
      <dgm:spPr/>
    </dgm:pt>
    <dgm:pt modelId="{0CC8E900-8D12-4EF6-A708-621B818927AA}" type="pres">
      <dgm:prSet presAssocID="{06BF6007-C5B8-4FEA-BBF0-2BC86E096611}" presName="comp" presStyleCnt="0"/>
      <dgm:spPr/>
    </dgm:pt>
    <dgm:pt modelId="{7BBB9B94-0AB2-4900-B721-B35D83A91855}" type="pres">
      <dgm:prSet presAssocID="{06BF6007-C5B8-4FEA-BBF0-2BC86E096611}" presName="child" presStyleLbl="bgAccFollowNode1" presStyleIdx="1" presStyleCnt="4" custLinFactNeighborX="18097" custLinFactNeighborY="-754"/>
      <dgm:spPr/>
    </dgm:pt>
    <dgm:pt modelId="{4E696F5B-2807-4D2F-8715-B50608403214}" type="pres">
      <dgm:prSet presAssocID="{06BF6007-C5B8-4FEA-BBF0-2BC86E096611}" presName="childTx" presStyleLbl="bgAccFollowNode1" presStyleIdx="1" presStyleCnt="4">
        <dgm:presLayoutVars>
          <dgm:bulletEnabled val="1"/>
        </dgm:presLayoutVars>
      </dgm:prSet>
      <dgm:spPr/>
    </dgm:pt>
    <dgm:pt modelId="{D7495E49-2749-4C99-83B9-886324D5FBE9}" type="pres">
      <dgm:prSet presAssocID="{15C79077-0CF3-4360-91F9-16C969A29786}" presName="negSpace" presStyleCnt="0"/>
      <dgm:spPr/>
    </dgm:pt>
    <dgm:pt modelId="{4EA82F92-9BD8-4D17-9DD0-A049D68CD195}" type="pres">
      <dgm:prSet presAssocID="{15C79077-0CF3-4360-91F9-16C969A29786}" presName="circle" presStyleLbl="node1" presStyleIdx="0" presStyleCnt="2" custScaleX="118676" custScaleY="109662"/>
      <dgm:spPr/>
    </dgm:pt>
    <dgm:pt modelId="{B0C6CB8B-6E9F-41E2-9E90-A22375C0D7BB}" type="pres">
      <dgm:prSet presAssocID="{C1B8BDFA-B704-4D66-8991-DDC768144C7F}" presName="transSpace" presStyleCnt="0"/>
      <dgm:spPr/>
    </dgm:pt>
    <dgm:pt modelId="{C9785E3A-AA5E-4D33-AB04-CD0B7A8DDBED}" type="pres">
      <dgm:prSet presAssocID="{CAD6F597-36F2-42D8-8146-EFF928595BF6}" presName="posSpace" presStyleCnt="0"/>
      <dgm:spPr/>
    </dgm:pt>
    <dgm:pt modelId="{7D5152D5-BBA1-461E-88B5-CC1D809506EB}" type="pres">
      <dgm:prSet presAssocID="{CAD6F597-36F2-42D8-8146-EFF928595BF6}" presName="vertFlow" presStyleCnt="0"/>
      <dgm:spPr/>
    </dgm:pt>
    <dgm:pt modelId="{96166735-CCC6-400C-A069-7B606900B31B}" type="pres">
      <dgm:prSet presAssocID="{CAD6F597-36F2-42D8-8146-EFF928595BF6}" presName="topSpace" presStyleCnt="0"/>
      <dgm:spPr/>
    </dgm:pt>
    <dgm:pt modelId="{CFAA8825-0C0F-4E2F-BF0D-96CDECF7161E}" type="pres">
      <dgm:prSet presAssocID="{CAD6F597-36F2-42D8-8146-EFF928595BF6}" presName="firstComp" presStyleCnt="0"/>
      <dgm:spPr/>
    </dgm:pt>
    <dgm:pt modelId="{69A1E157-A299-44EB-9CA0-6A5161F91E2F}" type="pres">
      <dgm:prSet presAssocID="{CAD6F597-36F2-42D8-8146-EFF928595BF6}" presName="firstChild" presStyleLbl="bgAccFollowNode1" presStyleIdx="2" presStyleCnt="4"/>
      <dgm:spPr/>
    </dgm:pt>
    <dgm:pt modelId="{675FDB18-A951-425A-9B19-36C84070D3C9}" type="pres">
      <dgm:prSet presAssocID="{CAD6F597-36F2-42D8-8146-EFF928595BF6}" presName="firstChildTx" presStyleLbl="bgAccFollowNode1" presStyleIdx="2" presStyleCnt="4">
        <dgm:presLayoutVars>
          <dgm:bulletEnabled val="1"/>
        </dgm:presLayoutVars>
      </dgm:prSet>
      <dgm:spPr/>
    </dgm:pt>
    <dgm:pt modelId="{3DB38C87-D26A-45C8-A750-B751CBB498F8}" type="pres">
      <dgm:prSet presAssocID="{169EA817-37A4-4F73-8B40-3BEE4341FCB7}" presName="comp" presStyleCnt="0"/>
      <dgm:spPr/>
    </dgm:pt>
    <dgm:pt modelId="{EDC656CF-2FB6-44C3-AA80-5084A32C49F8}" type="pres">
      <dgm:prSet presAssocID="{169EA817-37A4-4F73-8B40-3BEE4341FCB7}" presName="child" presStyleLbl="bgAccFollowNode1" presStyleIdx="3" presStyleCnt="4"/>
      <dgm:spPr/>
    </dgm:pt>
    <dgm:pt modelId="{A437D6D8-6264-491A-9E47-6260CFBE1046}" type="pres">
      <dgm:prSet presAssocID="{169EA817-37A4-4F73-8B40-3BEE4341FCB7}" presName="childTx" presStyleLbl="bgAccFollowNode1" presStyleIdx="3" presStyleCnt="4">
        <dgm:presLayoutVars>
          <dgm:bulletEnabled val="1"/>
        </dgm:presLayoutVars>
      </dgm:prSet>
      <dgm:spPr/>
    </dgm:pt>
    <dgm:pt modelId="{DE9EC604-AA82-4E69-BA5A-6473483E21E6}" type="pres">
      <dgm:prSet presAssocID="{CAD6F597-36F2-42D8-8146-EFF928595BF6}" presName="negSpace" presStyleCnt="0"/>
      <dgm:spPr/>
    </dgm:pt>
    <dgm:pt modelId="{ABC1C303-D6D2-4883-BE0D-2296C85FFDA9}" type="pres">
      <dgm:prSet presAssocID="{CAD6F597-36F2-42D8-8146-EFF928595BF6}" presName="circle" presStyleLbl="node1" presStyleIdx="1" presStyleCnt="2"/>
      <dgm:spPr/>
    </dgm:pt>
  </dgm:ptLst>
  <dgm:cxnLst>
    <dgm:cxn modelId="{8D42A22F-F2E2-483C-9FF6-168B31ACC260}" type="presOf" srcId="{15C79077-0CF3-4360-91F9-16C969A29786}" destId="{4EA82F92-9BD8-4D17-9DD0-A049D68CD195}" srcOrd="0" destOrd="0" presId="urn:microsoft.com/office/officeart/2005/8/layout/hList9"/>
    <dgm:cxn modelId="{2A15CF33-17A1-41CC-9167-A003C16FD058}" type="presOf" srcId="{CF63B037-5441-4712-B87A-581D82CB8279}" destId="{69A1E157-A299-44EB-9CA0-6A5161F91E2F}" srcOrd="0" destOrd="0" presId="urn:microsoft.com/office/officeart/2005/8/layout/hList9"/>
    <dgm:cxn modelId="{42AD3F3D-EC26-468E-BC26-95A6D698C7D4}" srcId="{CAD6F597-36F2-42D8-8146-EFF928595BF6}" destId="{CF63B037-5441-4712-B87A-581D82CB8279}" srcOrd="0" destOrd="0" parTransId="{8583FF8D-1E8F-4A58-9908-CD6C01AC48DF}" sibTransId="{3FF60582-6BC6-4ED4-9769-A0740684718B}"/>
    <dgm:cxn modelId="{8B03403E-CF44-40BF-A357-702347918F20}" srcId="{D520C804-0AB8-4FDD-9100-03D9FA79F60C}" destId="{15C79077-0CF3-4360-91F9-16C969A29786}" srcOrd="0" destOrd="0" parTransId="{CF5ED229-E1FE-4A3E-BCA4-A0C05FB6574D}" sibTransId="{C1B8BDFA-B704-4D66-8991-DDC768144C7F}"/>
    <dgm:cxn modelId="{F76D125E-EFA7-4271-B2ED-EEBA9BB9EA46}" type="presOf" srcId="{CAD6F597-36F2-42D8-8146-EFF928595BF6}" destId="{ABC1C303-D6D2-4883-BE0D-2296C85FFDA9}" srcOrd="0" destOrd="0" presId="urn:microsoft.com/office/officeart/2005/8/layout/hList9"/>
    <dgm:cxn modelId="{0AA7CA6E-178E-4435-87C1-8620C663D993}" type="presOf" srcId="{CF63B037-5441-4712-B87A-581D82CB8279}" destId="{675FDB18-A951-425A-9B19-36C84070D3C9}" srcOrd="1" destOrd="0" presId="urn:microsoft.com/office/officeart/2005/8/layout/hList9"/>
    <dgm:cxn modelId="{E2AC0E4F-F454-4892-A5F8-42E90116DBD7}" type="presOf" srcId="{D520C804-0AB8-4FDD-9100-03D9FA79F60C}" destId="{A75005E7-971D-48B5-B5EB-7DD7DB95BD11}" srcOrd="0" destOrd="0" presId="urn:microsoft.com/office/officeart/2005/8/layout/hList9"/>
    <dgm:cxn modelId="{31F41B75-B644-4417-ADD8-8FE0D379A548}" type="presOf" srcId="{169EA817-37A4-4F73-8B40-3BEE4341FCB7}" destId="{A437D6D8-6264-491A-9E47-6260CFBE1046}" srcOrd="1" destOrd="0" presId="urn:microsoft.com/office/officeart/2005/8/layout/hList9"/>
    <dgm:cxn modelId="{87E7ED90-39BF-48FD-8348-A8520AA55B5B}" srcId="{15C79077-0CF3-4360-91F9-16C969A29786}" destId="{06BF6007-C5B8-4FEA-BBF0-2BC86E096611}" srcOrd="1" destOrd="0" parTransId="{85B70570-58FF-45A4-9C33-7E2356FDEFF7}" sibTransId="{050B09D6-8E7C-4F0B-AC0F-01D8C4BDAB9B}"/>
    <dgm:cxn modelId="{BA63F0C7-1984-4897-9358-59D04A14FE3B}" type="presOf" srcId="{28BAF31F-9020-49A6-BE40-C4FFAF1F6BE8}" destId="{1262A9F3-456A-4134-88C0-30BFCF916AE8}" srcOrd="1" destOrd="0" presId="urn:microsoft.com/office/officeart/2005/8/layout/hList9"/>
    <dgm:cxn modelId="{90819ACC-60E0-4F36-9A0F-13FE7DF15C65}" type="presOf" srcId="{06BF6007-C5B8-4FEA-BBF0-2BC86E096611}" destId="{7BBB9B94-0AB2-4900-B721-B35D83A91855}" srcOrd="0" destOrd="0" presId="urn:microsoft.com/office/officeart/2005/8/layout/hList9"/>
    <dgm:cxn modelId="{5964CDCC-0A27-4DDB-9EB4-5B8111EF3CA9}" type="presOf" srcId="{28BAF31F-9020-49A6-BE40-C4FFAF1F6BE8}" destId="{08B653F3-442C-446D-A4AF-5F83D4A3AF8A}" srcOrd="0" destOrd="0" presId="urn:microsoft.com/office/officeart/2005/8/layout/hList9"/>
    <dgm:cxn modelId="{13CEA9DF-5463-475E-AB7A-7C70E120E16B}" srcId="{CAD6F597-36F2-42D8-8146-EFF928595BF6}" destId="{169EA817-37A4-4F73-8B40-3BEE4341FCB7}" srcOrd="1" destOrd="0" parTransId="{8DAD6DFA-291A-4005-91F5-C9265E4F0AB5}" sibTransId="{C39E670A-5747-4754-BEF3-CE2CFBCDEE6C}"/>
    <dgm:cxn modelId="{8DBA66E0-7514-451B-9DFC-9E13A7DC6754}" type="presOf" srcId="{06BF6007-C5B8-4FEA-BBF0-2BC86E096611}" destId="{4E696F5B-2807-4D2F-8715-B50608403214}" srcOrd="1" destOrd="0" presId="urn:microsoft.com/office/officeart/2005/8/layout/hList9"/>
    <dgm:cxn modelId="{95C2CCEE-1438-469C-A8D2-5E50BF7A7948}" srcId="{15C79077-0CF3-4360-91F9-16C969A29786}" destId="{28BAF31F-9020-49A6-BE40-C4FFAF1F6BE8}" srcOrd="0" destOrd="0" parTransId="{C6D8B01B-9548-4704-884F-454331AAAEC2}" sibTransId="{17418CBD-B83E-4312-8683-80E71625867F}"/>
    <dgm:cxn modelId="{FC031CF0-92CE-44E4-9FAB-A5A7D753E273}" type="presOf" srcId="{169EA817-37A4-4F73-8B40-3BEE4341FCB7}" destId="{EDC656CF-2FB6-44C3-AA80-5084A32C49F8}" srcOrd="0" destOrd="0" presId="urn:microsoft.com/office/officeart/2005/8/layout/hList9"/>
    <dgm:cxn modelId="{87AAF9FF-D6A8-4A5B-B17B-429E1813A61E}" srcId="{D520C804-0AB8-4FDD-9100-03D9FA79F60C}" destId="{CAD6F597-36F2-42D8-8146-EFF928595BF6}" srcOrd="1" destOrd="0" parTransId="{5D4233D6-A64F-429A-B304-A2D306DE5E36}" sibTransId="{F2F394AF-CD01-41C5-9209-0CDFDF15E4FD}"/>
    <dgm:cxn modelId="{5C256C0D-D666-4719-A460-F76A90E0C9DB}" type="presParOf" srcId="{A75005E7-971D-48B5-B5EB-7DD7DB95BD11}" destId="{B669112B-047D-4A53-94E6-932EA924CCDF}" srcOrd="0" destOrd="0" presId="urn:microsoft.com/office/officeart/2005/8/layout/hList9"/>
    <dgm:cxn modelId="{49A8C56E-7DDD-4652-967B-EE70732BE5C6}" type="presParOf" srcId="{A75005E7-971D-48B5-B5EB-7DD7DB95BD11}" destId="{C6611C0E-6EB6-4C4E-90F3-7444CDD9D8AF}" srcOrd="1" destOrd="0" presId="urn:microsoft.com/office/officeart/2005/8/layout/hList9"/>
    <dgm:cxn modelId="{CD4BA6E2-63A1-4DB3-A6AE-755E10094A19}" type="presParOf" srcId="{C6611C0E-6EB6-4C4E-90F3-7444CDD9D8AF}" destId="{59496832-24E0-4FD5-85EC-609D795AEA91}" srcOrd="0" destOrd="0" presId="urn:microsoft.com/office/officeart/2005/8/layout/hList9"/>
    <dgm:cxn modelId="{56DC669C-7DA1-4968-98CA-AD497680F4CE}" type="presParOf" srcId="{C6611C0E-6EB6-4C4E-90F3-7444CDD9D8AF}" destId="{746FD4FB-226A-4E05-94D3-DAB7E2D1A68C}" srcOrd="1" destOrd="0" presId="urn:microsoft.com/office/officeart/2005/8/layout/hList9"/>
    <dgm:cxn modelId="{4D7F9F86-0965-47A8-A0DB-F67CF12DB0A5}" type="presParOf" srcId="{746FD4FB-226A-4E05-94D3-DAB7E2D1A68C}" destId="{08B653F3-442C-446D-A4AF-5F83D4A3AF8A}" srcOrd="0" destOrd="0" presId="urn:microsoft.com/office/officeart/2005/8/layout/hList9"/>
    <dgm:cxn modelId="{C6D63F58-8366-4078-8D8D-785A1A14D281}" type="presParOf" srcId="{746FD4FB-226A-4E05-94D3-DAB7E2D1A68C}" destId="{1262A9F3-456A-4134-88C0-30BFCF916AE8}" srcOrd="1" destOrd="0" presId="urn:microsoft.com/office/officeart/2005/8/layout/hList9"/>
    <dgm:cxn modelId="{A551FE20-4772-4297-ABFF-7988E57B5959}" type="presParOf" srcId="{C6611C0E-6EB6-4C4E-90F3-7444CDD9D8AF}" destId="{0CC8E900-8D12-4EF6-A708-621B818927AA}" srcOrd="2" destOrd="0" presId="urn:microsoft.com/office/officeart/2005/8/layout/hList9"/>
    <dgm:cxn modelId="{71AA5594-D43B-443C-AAB6-AD874356D333}" type="presParOf" srcId="{0CC8E900-8D12-4EF6-A708-621B818927AA}" destId="{7BBB9B94-0AB2-4900-B721-B35D83A91855}" srcOrd="0" destOrd="0" presId="urn:microsoft.com/office/officeart/2005/8/layout/hList9"/>
    <dgm:cxn modelId="{22E7AFB2-A752-49F0-91E1-9B1253AF1C59}" type="presParOf" srcId="{0CC8E900-8D12-4EF6-A708-621B818927AA}" destId="{4E696F5B-2807-4D2F-8715-B50608403214}" srcOrd="1" destOrd="0" presId="urn:microsoft.com/office/officeart/2005/8/layout/hList9"/>
    <dgm:cxn modelId="{12BB49A2-B32E-439D-B5E0-164FB3CA1F5F}" type="presParOf" srcId="{A75005E7-971D-48B5-B5EB-7DD7DB95BD11}" destId="{D7495E49-2749-4C99-83B9-886324D5FBE9}" srcOrd="2" destOrd="0" presId="urn:microsoft.com/office/officeart/2005/8/layout/hList9"/>
    <dgm:cxn modelId="{A7EA04EE-46F0-45E3-BCBD-05279CAB440B}" type="presParOf" srcId="{A75005E7-971D-48B5-B5EB-7DD7DB95BD11}" destId="{4EA82F92-9BD8-4D17-9DD0-A049D68CD195}" srcOrd="3" destOrd="0" presId="urn:microsoft.com/office/officeart/2005/8/layout/hList9"/>
    <dgm:cxn modelId="{23F8D0D8-89D0-4408-B7B0-801F24D45FC0}" type="presParOf" srcId="{A75005E7-971D-48B5-B5EB-7DD7DB95BD11}" destId="{B0C6CB8B-6E9F-41E2-9E90-A22375C0D7BB}" srcOrd="4" destOrd="0" presId="urn:microsoft.com/office/officeart/2005/8/layout/hList9"/>
    <dgm:cxn modelId="{4CAC2C74-AD2F-43D2-9D1A-EBC29620BDC9}" type="presParOf" srcId="{A75005E7-971D-48B5-B5EB-7DD7DB95BD11}" destId="{C9785E3A-AA5E-4D33-AB04-CD0B7A8DDBED}" srcOrd="5" destOrd="0" presId="urn:microsoft.com/office/officeart/2005/8/layout/hList9"/>
    <dgm:cxn modelId="{639DF1DE-1AF9-477A-A4D1-11B7BD76F04D}" type="presParOf" srcId="{A75005E7-971D-48B5-B5EB-7DD7DB95BD11}" destId="{7D5152D5-BBA1-461E-88B5-CC1D809506EB}" srcOrd="6" destOrd="0" presId="urn:microsoft.com/office/officeart/2005/8/layout/hList9"/>
    <dgm:cxn modelId="{F3F48C45-98CE-420A-93F9-77820DC29496}" type="presParOf" srcId="{7D5152D5-BBA1-461E-88B5-CC1D809506EB}" destId="{96166735-CCC6-400C-A069-7B606900B31B}" srcOrd="0" destOrd="0" presId="urn:microsoft.com/office/officeart/2005/8/layout/hList9"/>
    <dgm:cxn modelId="{043700CA-FBC2-4D3F-A780-F24A2A6A2D61}" type="presParOf" srcId="{7D5152D5-BBA1-461E-88B5-CC1D809506EB}" destId="{CFAA8825-0C0F-4E2F-BF0D-96CDECF7161E}" srcOrd="1" destOrd="0" presId="urn:microsoft.com/office/officeart/2005/8/layout/hList9"/>
    <dgm:cxn modelId="{06FBCE96-0469-44F3-8588-9856E1419A9C}" type="presParOf" srcId="{CFAA8825-0C0F-4E2F-BF0D-96CDECF7161E}" destId="{69A1E157-A299-44EB-9CA0-6A5161F91E2F}" srcOrd="0" destOrd="0" presId="urn:microsoft.com/office/officeart/2005/8/layout/hList9"/>
    <dgm:cxn modelId="{0225C845-D53A-4972-AC4F-1C4DD858DBF1}" type="presParOf" srcId="{CFAA8825-0C0F-4E2F-BF0D-96CDECF7161E}" destId="{675FDB18-A951-425A-9B19-36C84070D3C9}" srcOrd="1" destOrd="0" presId="urn:microsoft.com/office/officeart/2005/8/layout/hList9"/>
    <dgm:cxn modelId="{096AD8D8-DF8C-4C9D-A630-85D2CC589A4E}" type="presParOf" srcId="{7D5152D5-BBA1-461E-88B5-CC1D809506EB}" destId="{3DB38C87-D26A-45C8-A750-B751CBB498F8}" srcOrd="2" destOrd="0" presId="urn:microsoft.com/office/officeart/2005/8/layout/hList9"/>
    <dgm:cxn modelId="{2DB7E007-3DF4-4734-BD86-F1143BD1ECBB}" type="presParOf" srcId="{3DB38C87-D26A-45C8-A750-B751CBB498F8}" destId="{EDC656CF-2FB6-44C3-AA80-5084A32C49F8}" srcOrd="0" destOrd="0" presId="urn:microsoft.com/office/officeart/2005/8/layout/hList9"/>
    <dgm:cxn modelId="{348FCAAD-5272-401D-8FD5-15F4EE5F60A4}" type="presParOf" srcId="{3DB38C87-D26A-45C8-A750-B751CBB498F8}" destId="{A437D6D8-6264-491A-9E47-6260CFBE1046}" srcOrd="1" destOrd="0" presId="urn:microsoft.com/office/officeart/2005/8/layout/hList9"/>
    <dgm:cxn modelId="{324E5EC2-7C64-4988-8317-949FE3E897E9}" type="presParOf" srcId="{A75005E7-971D-48B5-B5EB-7DD7DB95BD11}" destId="{DE9EC604-AA82-4E69-BA5A-6473483E21E6}" srcOrd="7" destOrd="0" presId="urn:microsoft.com/office/officeart/2005/8/layout/hList9"/>
    <dgm:cxn modelId="{457C43B2-5813-443A-B9CD-DEEE63BCAAE6}" type="presParOf" srcId="{A75005E7-971D-48B5-B5EB-7DD7DB95BD11}" destId="{ABC1C303-D6D2-4883-BE0D-2296C85FFDA9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F133442-DF3B-447F-8EB4-B1C5658F8DE5}" type="doc">
      <dgm:prSet loTypeId="urn:microsoft.com/office/officeart/2009/3/layout/PlusandMinus" loCatId="relationship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9571F46C-CA84-4DEA-8745-3A9480EB19F5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Biror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odamni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aldayman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o`ylamagan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ko`zlari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butun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haqiqatni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aytib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turar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E8D51E-DEA4-4BC8-9C2E-8DBB9CA2F7F9}" type="parTrans" cxnId="{36F43064-A9C6-44D0-A027-95C28841B19B}">
      <dgm:prSet/>
      <dgm:spPr/>
      <dgm:t>
        <a:bodyPr/>
        <a:lstStyle/>
        <a:p>
          <a:endParaRPr lang="ru-RU"/>
        </a:p>
      </dgm:t>
    </dgm:pt>
    <dgm:pt modelId="{F1A90875-CCF4-40F1-AD9A-FCD30544B70D}" type="sibTrans" cxnId="{36F43064-A9C6-44D0-A027-95C28841B19B}">
      <dgm:prSet/>
      <dgm:spPr/>
      <dgm:t>
        <a:bodyPr/>
        <a:lstStyle/>
        <a:p>
          <a:endParaRPr lang="ru-RU"/>
        </a:p>
      </dgm:t>
    </dgm:pt>
    <dgm:pt modelId="{7AADE5C5-2D59-4BD8-85ED-B233C2BC026D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Kuyov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Gavhar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sadafning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qimmatini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oshirganday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ko`z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yoshlari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qizning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qadrini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oshiradi</a:t>
          </a:r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99C128-D692-4CF0-AF72-3F139541ADD6}" type="parTrans" cxnId="{79BCE841-4F49-4B31-B595-3FEF61A18C45}">
      <dgm:prSet/>
      <dgm:spPr/>
      <dgm:t>
        <a:bodyPr/>
        <a:lstStyle/>
        <a:p>
          <a:endParaRPr lang="ru-RU"/>
        </a:p>
      </dgm:t>
    </dgm:pt>
    <dgm:pt modelId="{ADDCD04E-6D3C-44B1-9FFC-65AEEE823F32}" type="sibTrans" cxnId="{79BCE841-4F49-4B31-B595-3FEF61A18C45}">
      <dgm:prSet/>
      <dgm:spPr/>
      <dgm:t>
        <a:bodyPr/>
        <a:lstStyle/>
        <a:p>
          <a:endParaRPr lang="ru-RU"/>
        </a:p>
      </dgm:t>
    </dgm:pt>
    <dgm:pt modelId="{9B559F5C-642F-47FE-A6F9-2B90D9645C32}" type="pres">
      <dgm:prSet presAssocID="{1F133442-DF3B-447F-8EB4-B1C5658F8DE5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4AF44FAD-A7BB-464E-ABA2-8F6F15B48EC2}" type="pres">
      <dgm:prSet presAssocID="{1F133442-DF3B-447F-8EB4-B1C5658F8DE5}" presName="Background" presStyleLbl="bgImgPlace1" presStyleIdx="0" presStyleCnt="1" custScaleY="69598" custLinFactNeighborX="-2186" custLinFactNeighborY="22238"/>
      <dgm:spPr/>
    </dgm:pt>
    <dgm:pt modelId="{2178A189-B9DB-4A85-A003-3E5E709EC5CC}" type="pres">
      <dgm:prSet presAssocID="{1F133442-DF3B-447F-8EB4-B1C5658F8DE5}" presName="ParentText1" presStyleLbl="revTx" presStyleIdx="0" presStyleCnt="2" custScaleX="81416" custScaleY="83557" custLinFactNeighborX="3931" custLinFactNeighborY="36654">
        <dgm:presLayoutVars>
          <dgm:chMax val="0"/>
          <dgm:chPref val="0"/>
          <dgm:bulletEnabled val="1"/>
        </dgm:presLayoutVars>
      </dgm:prSet>
      <dgm:spPr/>
    </dgm:pt>
    <dgm:pt modelId="{28FA27C9-1F28-467B-83D2-E0DFDF8D2D24}" type="pres">
      <dgm:prSet presAssocID="{1F133442-DF3B-447F-8EB4-B1C5658F8DE5}" presName="ParentText2" presStyleLbl="revTx" presStyleIdx="1" presStyleCnt="2" custScaleX="81416" custScaleY="83557" custLinFactNeighborX="3931" custLinFactNeighborY="36654">
        <dgm:presLayoutVars>
          <dgm:chMax val="0"/>
          <dgm:chPref val="0"/>
          <dgm:bulletEnabled val="1"/>
        </dgm:presLayoutVars>
      </dgm:prSet>
      <dgm:spPr/>
    </dgm:pt>
    <dgm:pt modelId="{C03F0CFD-2D38-4F68-9DCC-D64029B0CEF0}" type="pres">
      <dgm:prSet presAssocID="{1F133442-DF3B-447F-8EB4-B1C5658F8DE5}" presName="Plus" presStyleLbl="alignNode1" presStyleIdx="0" presStyleCnt="2" custLinFactNeighborX="10294" custLinFactNeighborY="32393"/>
      <dgm:spPr/>
    </dgm:pt>
    <dgm:pt modelId="{5512F945-656C-47AC-AC42-C1D214656952}" type="pres">
      <dgm:prSet presAssocID="{1F133442-DF3B-447F-8EB4-B1C5658F8DE5}" presName="Minus" presStyleLbl="alignNode1" presStyleIdx="1" presStyleCnt="2" custLinFactY="25386" custLinFactNeighborX="-5469" custLinFactNeighborY="100000"/>
      <dgm:spPr/>
    </dgm:pt>
    <dgm:pt modelId="{E64F73E2-DC32-423F-BC46-0B47D0398130}" type="pres">
      <dgm:prSet presAssocID="{1F133442-DF3B-447F-8EB4-B1C5658F8DE5}" presName="Divider" presStyleLbl="parChTrans1D1" presStyleIdx="0" presStyleCnt="1" custLinFactNeighborY="16801"/>
      <dgm:spPr/>
    </dgm:pt>
  </dgm:ptLst>
  <dgm:cxnLst>
    <dgm:cxn modelId="{96090E3B-355E-4097-B88E-0BF63DD661E1}" type="presOf" srcId="{1F133442-DF3B-447F-8EB4-B1C5658F8DE5}" destId="{9B559F5C-642F-47FE-A6F9-2B90D9645C32}" srcOrd="0" destOrd="0" presId="urn:microsoft.com/office/officeart/2009/3/layout/PlusandMinus"/>
    <dgm:cxn modelId="{79BCE841-4F49-4B31-B595-3FEF61A18C45}" srcId="{1F133442-DF3B-447F-8EB4-B1C5658F8DE5}" destId="{7AADE5C5-2D59-4BD8-85ED-B233C2BC026D}" srcOrd="1" destOrd="0" parTransId="{D599C128-D692-4CF0-AF72-3F139541ADD6}" sibTransId="{ADDCD04E-6D3C-44B1-9FFC-65AEEE823F32}"/>
    <dgm:cxn modelId="{36F43064-A9C6-44D0-A027-95C28841B19B}" srcId="{1F133442-DF3B-447F-8EB4-B1C5658F8DE5}" destId="{9571F46C-CA84-4DEA-8745-3A9480EB19F5}" srcOrd="0" destOrd="0" parTransId="{C1E8D51E-DEA4-4BC8-9C2E-8DBB9CA2F7F9}" sibTransId="{F1A90875-CCF4-40F1-AD9A-FCD30544B70D}"/>
    <dgm:cxn modelId="{DF6106A6-4F67-4C09-BCD8-21995D61D63E}" type="presOf" srcId="{9571F46C-CA84-4DEA-8745-3A9480EB19F5}" destId="{2178A189-B9DB-4A85-A003-3E5E709EC5CC}" srcOrd="0" destOrd="0" presId="urn:microsoft.com/office/officeart/2009/3/layout/PlusandMinus"/>
    <dgm:cxn modelId="{E3DF85D9-CEEB-4F12-A73C-B12197D9EDF1}" type="presOf" srcId="{7AADE5C5-2D59-4BD8-85ED-B233C2BC026D}" destId="{28FA27C9-1F28-467B-83D2-E0DFDF8D2D24}" srcOrd="0" destOrd="0" presId="urn:microsoft.com/office/officeart/2009/3/layout/PlusandMinus"/>
    <dgm:cxn modelId="{92D35572-8072-4C6A-BD98-288663282CFC}" type="presParOf" srcId="{9B559F5C-642F-47FE-A6F9-2B90D9645C32}" destId="{4AF44FAD-A7BB-464E-ABA2-8F6F15B48EC2}" srcOrd="0" destOrd="0" presId="urn:microsoft.com/office/officeart/2009/3/layout/PlusandMinus"/>
    <dgm:cxn modelId="{2A01D377-DADA-4E17-BAE5-15B0D8610C3A}" type="presParOf" srcId="{9B559F5C-642F-47FE-A6F9-2B90D9645C32}" destId="{2178A189-B9DB-4A85-A003-3E5E709EC5CC}" srcOrd="1" destOrd="0" presId="urn:microsoft.com/office/officeart/2009/3/layout/PlusandMinus"/>
    <dgm:cxn modelId="{E3F1D3C6-5FB9-4D8C-8518-D41C5CD5549B}" type="presParOf" srcId="{9B559F5C-642F-47FE-A6F9-2B90D9645C32}" destId="{28FA27C9-1F28-467B-83D2-E0DFDF8D2D24}" srcOrd="2" destOrd="0" presId="urn:microsoft.com/office/officeart/2009/3/layout/PlusandMinus"/>
    <dgm:cxn modelId="{AD5FAE8E-ADDC-4CFB-86DB-F1AC0A0B5A5D}" type="presParOf" srcId="{9B559F5C-642F-47FE-A6F9-2B90D9645C32}" destId="{C03F0CFD-2D38-4F68-9DCC-D64029B0CEF0}" srcOrd="3" destOrd="0" presId="urn:microsoft.com/office/officeart/2009/3/layout/PlusandMinus"/>
    <dgm:cxn modelId="{7EA84992-8AE5-4379-97E2-B3027C3444EF}" type="presParOf" srcId="{9B559F5C-642F-47FE-A6F9-2B90D9645C32}" destId="{5512F945-656C-47AC-AC42-C1D214656952}" srcOrd="4" destOrd="0" presId="urn:microsoft.com/office/officeart/2009/3/layout/PlusandMinus"/>
    <dgm:cxn modelId="{CD097AE5-6544-45E1-B86D-5B8B86500591}" type="presParOf" srcId="{9B559F5C-642F-47FE-A6F9-2B90D9645C32}" destId="{E64F73E2-DC32-423F-BC46-0B47D0398130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761BA-F2BC-4BE4-BC9D-1AE8D133BC4B}">
      <dsp:nvSpPr>
        <dsp:cNvPr id="0" name=""/>
        <dsp:cNvSpPr/>
      </dsp:nvSpPr>
      <dsp:spPr>
        <a:xfrm>
          <a:off x="4409" y="0"/>
          <a:ext cx="813428" cy="8134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912E68C-DEAC-494F-98DC-A8EDC9A88D16}">
      <dsp:nvSpPr>
        <dsp:cNvPr id="0" name=""/>
        <dsp:cNvSpPr/>
      </dsp:nvSpPr>
      <dsp:spPr>
        <a:xfrm>
          <a:off x="85752" y="81342"/>
          <a:ext cx="650742" cy="650742"/>
        </a:xfrm>
        <a:prstGeom prst="chord">
          <a:avLst>
            <a:gd name="adj1" fmla="val 1168272"/>
            <a:gd name="adj2" fmla="val 9631728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BBCEB32-A4CB-4482-8820-C1D742BF24A9}">
      <dsp:nvSpPr>
        <dsp:cNvPr id="0" name=""/>
        <dsp:cNvSpPr/>
      </dsp:nvSpPr>
      <dsp:spPr>
        <a:xfrm>
          <a:off x="987301" y="813428"/>
          <a:ext cx="2406391" cy="3423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740" tIns="78740" rIns="78740" bIns="7874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zulfizar</a:t>
          </a:r>
          <a:endParaRPr lang="ru-RU" sz="3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7301" y="813428"/>
        <a:ext cx="2406391" cy="3423177"/>
      </dsp:txXfrm>
    </dsp:sp>
    <dsp:sp modelId="{36AF4D76-5F11-4A61-B69D-84527A59362D}">
      <dsp:nvSpPr>
        <dsp:cNvPr id="0" name=""/>
        <dsp:cNvSpPr/>
      </dsp:nvSpPr>
      <dsp:spPr>
        <a:xfrm>
          <a:off x="987301" y="0"/>
          <a:ext cx="2406391" cy="813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0" tIns="88900" rIns="88900" bIns="88900" numCol="1" spcCol="1270" anchor="b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Shukeshini</a:t>
          </a:r>
          <a:endParaRPr lang="ru-RU" sz="3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7301" y="0"/>
        <a:ext cx="2406391" cy="813428"/>
      </dsp:txXfrm>
    </dsp:sp>
    <dsp:sp modelId="{6693C99A-1B95-4C1E-8B3F-30A9FE1803CF}">
      <dsp:nvSpPr>
        <dsp:cNvPr id="0" name=""/>
        <dsp:cNvSpPr/>
      </dsp:nvSpPr>
      <dsp:spPr>
        <a:xfrm>
          <a:off x="3563157" y="0"/>
          <a:ext cx="813428" cy="8134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11FFCF9-39A4-4E57-B491-28BBFAA727D9}">
      <dsp:nvSpPr>
        <dsp:cNvPr id="0" name=""/>
        <dsp:cNvSpPr/>
      </dsp:nvSpPr>
      <dsp:spPr>
        <a:xfrm>
          <a:off x="3644500" y="81342"/>
          <a:ext cx="650742" cy="650742"/>
        </a:xfrm>
        <a:prstGeom prst="chord">
          <a:avLst>
            <a:gd name="adj1" fmla="val 20431728"/>
            <a:gd name="adj2" fmla="val 11968272"/>
          </a:avLst>
        </a:prstGeom>
        <a:gradFill rotWithShape="0">
          <a:gsLst>
            <a:gs pos="0">
              <a:schemeClr val="accent3">
                <a:shade val="80000"/>
                <a:hueOff val="106143"/>
                <a:satOff val="5586"/>
                <a:lumOff val="1008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06143"/>
                <a:satOff val="5586"/>
                <a:lumOff val="1008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06143"/>
                <a:satOff val="5586"/>
                <a:lumOff val="1008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shade val="80000"/>
              <a:hueOff val="106143"/>
              <a:satOff val="5586"/>
              <a:lumOff val="1008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60EB14-B7A8-4DCC-A1D7-C7FA117B807C}">
      <dsp:nvSpPr>
        <dsp:cNvPr id="0" name=""/>
        <dsp:cNvSpPr/>
      </dsp:nvSpPr>
      <dsp:spPr>
        <a:xfrm>
          <a:off x="4546050" y="813428"/>
          <a:ext cx="2406391" cy="3423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740" tIns="78740" rIns="78740" bIns="7874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xushtabassum</a:t>
          </a:r>
          <a:endParaRPr lang="ru-RU" sz="3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46050" y="813428"/>
        <a:ext cx="2406391" cy="3423177"/>
      </dsp:txXfrm>
    </dsp:sp>
    <dsp:sp modelId="{4B3F8CAD-D1DD-4887-B395-879C5F1F34F2}">
      <dsp:nvSpPr>
        <dsp:cNvPr id="0" name=""/>
        <dsp:cNvSpPr/>
      </dsp:nvSpPr>
      <dsp:spPr>
        <a:xfrm>
          <a:off x="4546050" y="0"/>
          <a:ext cx="2406391" cy="813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0" tIns="88900" rIns="88900" bIns="88900" numCol="1" spcCol="1270" anchor="b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Shuxashini</a:t>
          </a:r>
          <a:endParaRPr lang="ru-RU" sz="3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46050" y="0"/>
        <a:ext cx="2406391" cy="813428"/>
      </dsp:txXfrm>
    </dsp:sp>
    <dsp:sp modelId="{D364698E-018E-4DAA-8639-5332DE3C757F}">
      <dsp:nvSpPr>
        <dsp:cNvPr id="0" name=""/>
        <dsp:cNvSpPr/>
      </dsp:nvSpPr>
      <dsp:spPr>
        <a:xfrm>
          <a:off x="7121906" y="0"/>
          <a:ext cx="813428" cy="8134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D4B8D04-79B9-4E74-AA6A-23554C83279C}">
      <dsp:nvSpPr>
        <dsp:cNvPr id="0" name=""/>
        <dsp:cNvSpPr/>
      </dsp:nvSpPr>
      <dsp:spPr>
        <a:xfrm>
          <a:off x="7203249" y="81342"/>
          <a:ext cx="650742" cy="650742"/>
        </a:xfrm>
        <a:prstGeom prst="chord">
          <a:avLst>
            <a:gd name="adj1" fmla="val 16200000"/>
            <a:gd name="adj2" fmla="val 16200000"/>
          </a:avLst>
        </a:prstGeom>
        <a:gradFill rotWithShape="0">
          <a:gsLst>
            <a:gs pos="0">
              <a:schemeClr val="accent3">
                <a:shade val="80000"/>
                <a:hueOff val="212286"/>
                <a:satOff val="11173"/>
                <a:lumOff val="201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shade val="80000"/>
              <a:hueOff val="212286"/>
              <a:satOff val="11173"/>
              <a:lumOff val="2017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08DA80B-17B2-461C-9128-83880970BB60}">
      <dsp:nvSpPr>
        <dsp:cNvPr id="0" name=""/>
        <dsp:cNvSpPr/>
      </dsp:nvSpPr>
      <dsp:spPr>
        <a:xfrm>
          <a:off x="8104798" y="813428"/>
          <a:ext cx="2406391" cy="3423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740" tIns="78740" rIns="78740" bIns="7874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shirinzabon</a:t>
          </a:r>
          <a:endParaRPr lang="ru-RU" sz="3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04798" y="813428"/>
        <a:ext cx="2406391" cy="3423177"/>
      </dsp:txXfrm>
    </dsp:sp>
    <dsp:sp modelId="{B498C587-D563-4E99-992D-873FB474D050}">
      <dsp:nvSpPr>
        <dsp:cNvPr id="0" name=""/>
        <dsp:cNvSpPr/>
      </dsp:nvSpPr>
      <dsp:spPr>
        <a:xfrm>
          <a:off x="8104798" y="0"/>
          <a:ext cx="2406391" cy="8134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0" tIns="88900" rIns="88900" bIns="88900" numCol="1" spcCol="1270" anchor="b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Shubxashini</a:t>
          </a:r>
          <a:endParaRPr lang="ru-RU" sz="3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04798" y="0"/>
        <a:ext cx="2406391" cy="8134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C870C-64B8-44F8-861E-C7BDF80220F3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0932A1-412D-47D9-8597-90A73D78A657}">
      <dsp:nvSpPr>
        <dsp:cNvPr id="0" name=""/>
        <dsp:cNvSpPr/>
      </dsp:nvSpPr>
      <dsp:spPr>
        <a:xfrm>
          <a:off x="604289" y="435133"/>
          <a:ext cx="9851585" cy="870267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077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“ ______________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tildan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mahrum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bo`lsa-da,kelishgan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ko`zlari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qora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shahlo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kipriklari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uzun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____________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qiz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qalbida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tug`yon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urgan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hislarni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aks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___________day 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titrab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turardi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”.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4289" y="435133"/>
        <a:ext cx="9851585" cy="870267"/>
      </dsp:txXfrm>
    </dsp:sp>
    <dsp:sp modelId="{707BEAA2-9CCA-493A-BBAA-3024BF4FF866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C04F88F-E2BD-4A4A-A13F-BB413C728088}">
      <dsp:nvSpPr>
        <dsp:cNvPr id="0" name=""/>
        <dsp:cNvSpPr/>
      </dsp:nvSpPr>
      <dsp:spPr>
        <a:xfrm>
          <a:off x="920631" y="1740535"/>
          <a:ext cx="9535243" cy="870267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077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2.Kimki 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soqov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bo`lib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tug`ilsa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vazifasini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titroq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_____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_________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bajararkan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20631" y="1740535"/>
        <a:ext cx="9535243" cy="870267"/>
      </dsp:txXfrm>
    </dsp:sp>
    <dsp:sp modelId="{97CA7618-1970-47B4-8134-40922E762B6B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113E9E5-F249-4A53-8F6A-22DD267E97BA}">
      <dsp:nvSpPr>
        <dsp:cNvPr id="0" name=""/>
        <dsp:cNvSpPr/>
      </dsp:nvSpPr>
      <dsp:spPr>
        <a:xfrm>
          <a:off x="604289" y="3045936"/>
          <a:ext cx="9851585" cy="870267"/>
        </a:xfrm>
        <a:prstGeom prst="rect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lumMod val="110000"/>
                <a:satMod val="105000"/>
                <a:tint val="67000"/>
              </a:schemeClr>
            </a:gs>
            <a:gs pos="5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3000"/>
                <a:tint val="73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077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3.Begona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shahar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safariga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tayyorlana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boshladilar.Shubxa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hozirligi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ko`rilayotganini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bilib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qattiq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__________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tushadi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4289" y="3045936"/>
        <a:ext cx="9851585" cy="870267"/>
      </dsp:txXfrm>
    </dsp:sp>
    <dsp:sp modelId="{85AD1C9E-20EE-4506-AD96-80FC14F060E2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4D4277-D3BD-4651-ACBD-9132B5DBC416}">
      <dsp:nvSpPr>
        <dsp:cNvPr id="0" name=""/>
        <dsp:cNvSpPr/>
      </dsp:nvSpPr>
      <dsp:spPr>
        <a:xfrm>
          <a:off x="3944319" y="3912168"/>
          <a:ext cx="143041" cy="143041"/>
        </a:xfrm>
        <a:prstGeom prst="ellips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AEEAE-829A-43A2-A411-1C1A27921EE1}">
      <dsp:nvSpPr>
        <dsp:cNvPr id="0" name=""/>
        <dsp:cNvSpPr/>
      </dsp:nvSpPr>
      <dsp:spPr>
        <a:xfrm>
          <a:off x="3674685" y="4041967"/>
          <a:ext cx="143041" cy="143041"/>
        </a:xfrm>
        <a:prstGeom prst="ellipse">
          <a:avLst/>
        </a:prstGeom>
        <a:solidFill>
          <a:schemeClr val="accent3">
            <a:shade val="50000"/>
            <a:hueOff val="45371"/>
            <a:satOff val="4336"/>
            <a:lumOff val="6155"/>
            <a:alphaOff val="0"/>
          </a:schemeClr>
        </a:solidFill>
        <a:ln w="12700" cap="flat" cmpd="sng" algn="ctr">
          <a:solidFill>
            <a:schemeClr val="accent3">
              <a:shade val="50000"/>
              <a:hueOff val="45371"/>
              <a:satOff val="4336"/>
              <a:lumOff val="61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96B30-E977-474E-92F0-378DEDA9A8F4}">
      <dsp:nvSpPr>
        <dsp:cNvPr id="0" name=""/>
        <dsp:cNvSpPr/>
      </dsp:nvSpPr>
      <dsp:spPr>
        <a:xfrm>
          <a:off x="3392178" y="4144494"/>
          <a:ext cx="143041" cy="143041"/>
        </a:xfrm>
        <a:prstGeom prst="ellipse">
          <a:avLst/>
        </a:prstGeom>
        <a:solidFill>
          <a:schemeClr val="accent3">
            <a:shade val="50000"/>
            <a:hueOff val="90742"/>
            <a:satOff val="8671"/>
            <a:lumOff val="12310"/>
            <a:alphaOff val="0"/>
          </a:schemeClr>
        </a:solidFill>
        <a:ln w="12700" cap="flat" cmpd="sng" algn="ctr">
          <a:solidFill>
            <a:schemeClr val="accent3">
              <a:shade val="50000"/>
              <a:hueOff val="90742"/>
              <a:satOff val="8671"/>
              <a:lumOff val="123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2BAAC-2C58-4680-BFB2-D228FC3967BB}">
      <dsp:nvSpPr>
        <dsp:cNvPr id="0" name=""/>
        <dsp:cNvSpPr/>
      </dsp:nvSpPr>
      <dsp:spPr>
        <a:xfrm>
          <a:off x="5238846" y="2409629"/>
          <a:ext cx="143041" cy="143041"/>
        </a:xfrm>
        <a:prstGeom prst="ellipse">
          <a:avLst/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accent3">
              <a:shade val="50000"/>
              <a:hueOff val="136113"/>
              <a:satOff val="13007"/>
              <a:lumOff val="18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47EEA-E51D-4362-8DD9-99DE25818227}">
      <dsp:nvSpPr>
        <dsp:cNvPr id="0" name=""/>
        <dsp:cNvSpPr/>
      </dsp:nvSpPr>
      <dsp:spPr>
        <a:xfrm>
          <a:off x="5130135" y="2673773"/>
          <a:ext cx="143041" cy="143041"/>
        </a:xfrm>
        <a:prstGeom prst="ellipse">
          <a:avLst/>
        </a:prstGeom>
        <a:solidFill>
          <a:schemeClr val="accent3">
            <a:shade val="50000"/>
            <a:hueOff val="181484"/>
            <a:satOff val="17343"/>
            <a:lumOff val="24621"/>
            <a:alphaOff val="0"/>
          </a:schemeClr>
        </a:solidFill>
        <a:ln w="12700" cap="flat" cmpd="sng" algn="ctr">
          <a:solidFill>
            <a:schemeClr val="accent3">
              <a:shade val="50000"/>
              <a:hueOff val="181484"/>
              <a:satOff val="17343"/>
              <a:lumOff val="246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DB4EC-E6F5-456F-8DDE-7C7F7021F496}">
      <dsp:nvSpPr>
        <dsp:cNvPr id="0" name=""/>
        <dsp:cNvSpPr/>
      </dsp:nvSpPr>
      <dsp:spPr>
        <a:xfrm>
          <a:off x="5052892" y="421227"/>
          <a:ext cx="143041" cy="143041"/>
        </a:xfrm>
        <a:prstGeom prst="ellipse">
          <a:avLst/>
        </a:prstGeom>
        <a:solidFill>
          <a:schemeClr val="accent3">
            <a:shade val="50000"/>
            <a:hueOff val="226855"/>
            <a:satOff val="21678"/>
            <a:lumOff val="30776"/>
            <a:alphaOff val="0"/>
          </a:schemeClr>
        </a:solidFill>
        <a:ln w="12700" cap="flat" cmpd="sng" algn="ctr">
          <a:solidFill>
            <a:schemeClr val="accent3">
              <a:shade val="50000"/>
              <a:hueOff val="226855"/>
              <a:satOff val="21678"/>
              <a:lumOff val="307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5F81A-5799-4E41-A5E2-7B25F0C6FBE7}">
      <dsp:nvSpPr>
        <dsp:cNvPr id="0" name=""/>
        <dsp:cNvSpPr/>
      </dsp:nvSpPr>
      <dsp:spPr>
        <a:xfrm>
          <a:off x="5251720" y="294964"/>
          <a:ext cx="143041" cy="143041"/>
        </a:xfrm>
        <a:prstGeom prst="ellipse">
          <a:avLst/>
        </a:prstGeom>
        <a:solidFill>
          <a:schemeClr val="accent3">
            <a:shade val="50000"/>
            <a:hueOff val="272226"/>
            <a:satOff val="26014"/>
            <a:lumOff val="36931"/>
            <a:alphaOff val="0"/>
          </a:schemeClr>
        </a:solidFill>
        <a:ln w="12700" cap="flat" cmpd="sng" algn="ctr">
          <a:solidFill>
            <a:schemeClr val="accent3">
              <a:shade val="50000"/>
              <a:hueOff val="272226"/>
              <a:satOff val="26014"/>
              <a:lumOff val="369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D8B5FF-B93E-4C6B-A131-F65FCF2BA5F2}">
      <dsp:nvSpPr>
        <dsp:cNvPr id="0" name=""/>
        <dsp:cNvSpPr/>
      </dsp:nvSpPr>
      <dsp:spPr>
        <a:xfrm>
          <a:off x="5450548" y="168700"/>
          <a:ext cx="143041" cy="143041"/>
        </a:xfrm>
        <a:prstGeom prst="ellipse">
          <a:avLst/>
        </a:prstGeom>
        <a:solidFill>
          <a:schemeClr val="accent3">
            <a:shade val="50000"/>
            <a:hueOff val="226855"/>
            <a:satOff val="21678"/>
            <a:lumOff val="30776"/>
            <a:alphaOff val="0"/>
          </a:schemeClr>
        </a:solidFill>
        <a:ln w="12700" cap="flat" cmpd="sng" algn="ctr">
          <a:solidFill>
            <a:schemeClr val="accent3">
              <a:shade val="50000"/>
              <a:hueOff val="226855"/>
              <a:satOff val="21678"/>
              <a:lumOff val="307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9CB46B-16C6-4DF6-AE66-30522393EB71}">
      <dsp:nvSpPr>
        <dsp:cNvPr id="0" name=""/>
        <dsp:cNvSpPr/>
      </dsp:nvSpPr>
      <dsp:spPr>
        <a:xfrm>
          <a:off x="5649376" y="294964"/>
          <a:ext cx="143041" cy="143041"/>
        </a:xfrm>
        <a:prstGeom prst="ellipse">
          <a:avLst/>
        </a:prstGeom>
        <a:solidFill>
          <a:schemeClr val="accent3">
            <a:shade val="50000"/>
            <a:hueOff val="181484"/>
            <a:satOff val="17343"/>
            <a:lumOff val="24621"/>
            <a:alphaOff val="0"/>
          </a:schemeClr>
        </a:solidFill>
        <a:ln w="12700" cap="flat" cmpd="sng" algn="ctr">
          <a:solidFill>
            <a:schemeClr val="accent3">
              <a:shade val="50000"/>
              <a:hueOff val="181484"/>
              <a:satOff val="17343"/>
              <a:lumOff val="246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5C0FBC-005C-43C4-826F-B217A8FD057E}">
      <dsp:nvSpPr>
        <dsp:cNvPr id="0" name=""/>
        <dsp:cNvSpPr/>
      </dsp:nvSpPr>
      <dsp:spPr>
        <a:xfrm>
          <a:off x="5848204" y="421227"/>
          <a:ext cx="143041" cy="143041"/>
        </a:xfrm>
        <a:prstGeom prst="ellipse">
          <a:avLst/>
        </a:prstGeom>
        <a:solidFill>
          <a:schemeClr val="accent3">
            <a:shade val="50000"/>
            <a:hueOff val="136113"/>
            <a:satOff val="13007"/>
            <a:lumOff val="18465"/>
            <a:alphaOff val="0"/>
          </a:schemeClr>
        </a:solidFill>
        <a:ln w="12700" cap="flat" cmpd="sng" algn="ctr">
          <a:solidFill>
            <a:schemeClr val="accent3">
              <a:shade val="50000"/>
              <a:hueOff val="136113"/>
              <a:satOff val="13007"/>
              <a:lumOff val="18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16E204-382A-4DD8-8034-2147D6CB100C}">
      <dsp:nvSpPr>
        <dsp:cNvPr id="0" name=""/>
        <dsp:cNvSpPr/>
      </dsp:nvSpPr>
      <dsp:spPr>
        <a:xfrm>
          <a:off x="5450548" y="434864"/>
          <a:ext cx="143041" cy="143041"/>
        </a:xfrm>
        <a:prstGeom prst="ellipse">
          <a:avLst/>
        </a:prstGeom>
        <a:solidFill>
          <a:schemeClr val="accent3">
            <a:shade val="50000"/>
            <a:hueOff val="90742"/>
            <a:satOff val="8671"/>
            <a:lumOff val="12310"/>
            <a:alphaOff val="0"/>
          </a:schemeClr>
        </a:solidFill>
        <a:ln w="12700" cap="flat" cmpd="sng" algn="ctr">
          <a:solidFill>
            <a:schemeClr val="accent3">
              <a:shade val="50000"/>
              <a:hueOff val="90742"/>
              <a:satOff val="8671"/>
              <a:lumOff val="123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E20BB-C9E1-415F-8093-31C0B02DFFB7}">
      <dsp:nvSpPr>
        <dsp:cNvPr id="0" name=""/>
        <dsp:cNvSpPr/>
      </dsp:nvSpPr>
      <dsp:spPr>
        <a:xfrm>
          <a:off x="5450548" y="701533"/>
          <a:ext cx="143041" cy="143041"/>
        </a:xfrm>
        <a:prstGeom prst="ellipse">
          <a:avLst/>
        </a:prstGeom>
        <a:solidFill>
          <a:schemeClr val="accent3">
            <a:shade val="50000"/>
            <a:hueOff val="45371"/>
            <a:satOff val="4336"/>
            <a:lumOff val="6155"/>
            <a:alphaOff val="0"/>
          </a:schemeClr>
        </a:solidFill>
        <a:ln w="12700" cap="flat" cmpd="sng" algn="ctr">
          <a:solidFill>
            <a:schemeClr val="accent3">
              <a:shade val="50000"/>
              <a:hueOff val="45371"/>
              <a:satOff val="4336"/>
              <a:lumOff val="61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F648E0-3816-4F92-A286-8DDC831F5CEB}">
      <dsp:nvSpPr>
        <dsp:cNvPr id="0" name=""/>
        <dsp:cNvSpPr/>
      </dsp:nvSpPr>
      <dsp:spPr>
        <a:xfrm>
          <a:off x="2694850" y="4448845"/>
          <a:ext cx="3085409" cy="827280"/>
        </a:xfrm>
        <a:prstGeom prst="round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3078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4.Shubxani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do`stlari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sezishar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</a:p>
      </dsp:txBody>
      <dsp:txXfrm>
        <a:off x="2735234" y="4489229"/>
        <a:ext cx="3004641" cy="746512"/>
      </dsp:txXfrm>
    </dsp:sp>
    <dsp:sp modelId="{CBB7083A-E7F7-4B8E-88DB-678A0CD21967}">
      <dsp:nvSpPr>
        <dsp:cNvPr id="0" name=""/>
        <dsp:cNvSpPr/>
      </dsp:nvSpPr>
      <dsp:spPr>
        <a:xfrm>
          <a:off x="1839460" y="3637726"/>
          <a:ext cx="1430417" cy="1430316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50240E-A3EB-494D-86B6-73197A713C92}">
      <dsp:nvSpPr>
        <dsp:cNvPr id="0" name=""/>
        <dsp:cNvSpPr/>
      </dsp:nvSpPr>
      <dsp:spPr>
        <a:xfrm>
          <a:off x="4679553" y="3374593"/>
          <a:ext cx="3085409" cy="827280"/>
        </a:xfrm>
        <a:prstGeom prst="roundRect">
          <a:avLst/>
        </a:prstGeom>
        <a:solidFill>
          <a:schemeClr val="accent3">
            <a:shade val="50000"/>
            <a:hueOff val="181484"/>
            <a:satOff val="17343"/>
            <a:lumOff val="24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3078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3.Protab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qizni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chaqirar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19937" y="3414977"/>
        <a:ext cx="3004641" cy="746512"/>
      </dsp:txXfrm>
    </dsp:sp>
    <dsp:sp modelId="{AFF79CCE-0BC1-4731-9708-35E449B5A857}">
      <dsp:nvSpPr>
        <dsp:cNvPr id="0" name=""/>
        <dsp:cNvSpPr/>
      </dsp:nvSpPr>
      <dsp:spPr>
        <a:xfrm>
          <a:off x="3824164" y="2563474"/>
          <a:ext cx="1430417" cy="1430316"/>
        </a:xfrm>
        <a:prstGeom prst="ellipse">
          <a:avLst/>
        </a:prstGeom>
        <a:solidFill>
          <a:schemeClr val="accent3">
            <a:tint val="50000"/>
            <a:hueOff val="-8311"/>
            <a:satOff val="239"/>
            <a:lumOff val="-7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432288-F780-4572-942F-8AED1FB22830}">
      <dsp:nvSpPr>
        <dsp:cNvPr id="0" name=""/>
        <dsp:cNvSpPr/>
      </dsp:nvSpPr>
      <dsp:spPr>
        <a:xfrm>
          <a:off x="5590729" y="1745285"/>
          <a:ext cx="3085409" cy="827280"/>
        </a:xfrm>
        <a:prstGeom prst="roundRect">
          <a:avLst/>
        </a:prstGeom>
        <a:solidFill>
          <a:schemeClr val="accent3">
            <a:shade val="50000"/>
            <a:hueOff val="181484"/>
            <a:satOff val="17343"/>
            <a:lumOff val="24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3078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6.Bolalar </a:t>
          </a: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nima</a:t>
          </a:r>
          <a:r>
            <a:rPr lang="en-US" sz="1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1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r>
            <a:rPr lang="en-US" sz="1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1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o`ynamas</a:t>
          </a:r>
          <a:r>
            <a:rPr lang="en-US" sz="1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6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edilar</a:t>
          </a:r>
          <a:r>
            <a:rPr lang="en-US" sz="16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16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1113" y="1785669"/>
        <a:ext cx="3004641" cy="746512"/>
      </dsp:txXfrm>
    </dsp:sp>
    <dsp:sp modelId="{8270EF10-FD19-4C37-999A-A078B3EA2375}">
      <dsp:nvSpPr>
        <dsp:cNvPr id="0" name=""/>
        <dsp:cNvSpPr/>
      </dsp:nvSpPr>
      <dsp:spPr>
        <a:xfrm>
          <a:off x="4735340" y="934166"/>
          <a:ext cx="1430417" cy="1430316"/>
        </a:xfrm>
        <a:prstGeom prst="ellipse">
          <a:avLst/>
        </a:prstGeom>
        <a:solidFill>
          <a:schemeClr val="accent3">
            <a:tint val="50000"/>
            <a:hueOff val="-16622"/>
            <a:satOff val="479"/>
            <a:lumOff val="-15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0398F-8D3B-412A-AD12-ECAF62ADF0F2}">
      <dsp:nvSpPr>
        <dsp:cNvPr id="0" name=""/>
        <dsp:cNvSpPr/>
      </dsp:nvSpPr>
      <dsp:spPr>
        <a:xfrm>
          <a:off x="5936608" y="2958909"/>
          <a:ext cx="2149560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272226"/>
              <a:satOff val="26014"/>
              <a:lumOff val="3693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qarmoq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12064" y="3337603"/>
        <a:ext cx="1443518" cy="983147"/>
      </dsp:txXfrm>
    </dsp:sp>
    <dsp:sp modelId="{A2615629-4C77-4797-8A70-C55DDE7C3443}">
      <dsp:nvSpPr>
        <dsp:cNvPr id="0" name=""/>
        <dsp:cNvSpPr/>
      </dsp:nvSpPr>
      <dsp:spPr>
        <a:xfrm>
          <a:off x="2429430" y="2958909"/>
          <a:ext cx="2149560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136113"/>
              <a:satOff val="13007"/>
              <a:lumOff val="184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daraxt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60017" y="3337603"/>
        <a:ext cx="1443518" cy="983147"/>
      </dsp:txXfrm>
    </dsp:sp>
    <dsp:sp modelId="{43EDB8D0-50C8-49E5-A782-1098133225C1}">
      <dsp:nvSpPr>
        <dsp:cNvPr id="0" name=""/>
        <dsp:cNvSpPr/>
      </dsp:nvSpPr>
      <dsp:spPr>
        <a:xfrm>
          <a:off x="5936608" y="0"/>
          <a:ext cx="2149560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136113"/>
              <a:satOff val="13007"/>
              <a:lumOff val="184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Protab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12064" y="30587"/>
        <a:ext cx="1443518" cy="983147"/>
      </dsp:txXfrm>
    </dsp:sp>
    <dsp:sp modelId="{2E197B04-A706-4123-987D-4C7A46333190}">
      <dsp:nvSpPr>
        <dsp:cNvPr id="0" name=""/>
        <dsp:cNvSpPr/>
      </dsp:nvSpPr>
      <dsp:spPr>
        <a:xfrm>
          <a:off x="2429430" y="0"/>
          <a:ext cx="2149560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endParaRPr lang="ru-RU" sz="2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60017" y="30587"/>
        <a:ext cx="1443518" cy="983147"/>
      </dsp:txXfrm>
    </dsp:sp>
    <dsp:sp modelId="{63BCFEE9-ACB2-453F-BB10-2861D18C27C8}">
      <dsp:nvSpPr>
        <dsp:cNvPr id="0" name=""/>
        <dsp:cNvSpPr/>
      </dsp:nvSpPr>
      <dsp:spPr>
        <a:xfrm>
          <a:off x="3330157" y="248026"/>
          <a:ext cx="1884129" cy="1884129"/>
        </a:xfrm>
        <a:prstGeom prst="pieWedg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qadriga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2006" y="799875"/>
        <a:ext cx="1332280" cy="1332280"/>
      </dsp:txXfrm>
    </dsp:sp>
    <dsp:sp modelId="{C27AAD17-DC13-440C-B2A1-FBBAACED4D1E}">
      <dsp:nvSpPr>
        <dsp:cNvPr id="0" name=""/>
        <dsp:cNvSpPr/>
      </dsp:nvSpPr>
      <dsp:spPr>
        <a:xfrm rot="5400000">
          <a:off x="5301313" y="248026"/>
          <a:ext cx="1884129" cy="1884129"/>
        </a:xfrm>
        <a:prstGeom prst="pieWedge">
          <a:avLst/>
        </a:prstGeom>
        <a:gradFill rotWithShape="0">
          <a:gsLst>
            <a:gs pos="0">
              <a:schemeClr val="accent3">
                <a:shade val="50000"/>
                <a:hueOff val="136113"/>
                <a:satOff val="13007"/>
                <a:lumOff val="184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136113"/>
                <a:satOff val="13007"/>
                <a:lumOff val="184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136113"/>
                <a:satOff val="13007"/>
                <a:lumOff val="184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yetardi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5301313" y="799875"/>
        <a:ext cx="1332280" cy="1332280"/>
      </dsp:txXfrm>
    </dsp:sp>
    <dsp:sp modelId="{ECB79D56-8A4F-4F92-99DD-27B630323186}">
      <dsp:nvSpPr>
        <dsp:cNvPr id="0" name=""/>
        <dsp:cNvSpPr/>
      </dsp:nvSpPr>
      <dsp:spPr>
        <a:xfrm rot="10800000">
          <a:off x="5301313" y="2219182"/>
          <a:ext cx="1884129" cy="1884129"/>
        </a:xfrm>
        <a:prstGeom prst="pieWedge">
          <a:avLst/>
        </a:prstGeom>
        <a:gradFill rotWithShape="0">
          <a:gsLst>
            <a:gs pos="0">
              <a:schemeClr val="accent3">
                <a:shade val="50000"/>
                <a:hueOff val="272226"/>
                <a:satOff val="26014"/>
                <a:lumOff val="369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272226"/>
                <a:satOff val="26014"/>
                <a:lumOff val="369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272226"/>
                <a:satOff val="26014"/>
                <a:lumOff val="369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baliq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301313" y="2219182"/>
        <a:ext cx="1332280" cy="1332280"/>
      </dsp:txXfrm>
    </dsp:sp>
    <dsp:sp modelId="{973562E9-DCC8-48B4-9270-CB3518AB1B1D}">
      <dsp:nvSpPr>
        <dsp:cNvPr id="0" name=""/>
        <dsp:cNvSpPr/>
      </dsp:nvSpPr>
      <dsp:spPr>
        <a:xfrm rot="16200000">
          <a:off x="3330157" y="2219182"/>
          <a:ext cx="1884129" cy="1884129"/>
        </a:xfrm>
        <a:prstGeom prst="pieWedge">
          <a:avLst/>
        </a:prstGeom>
        <a:gradFill rotWithShape="0">
          <a:gsLst>
            <a:gs pos="0">
              <a:schemeClr val="accent3">
                <a:shade val="50000"/>
                <a:hueOff val="136113"/>
                <a:satOff val="13007"/>
                <a:lumOff val="184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136113"/>
                <a:satOff val="13007"/>
                <a:lumOff val="184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136113"/>
                <a:satOff val="13007"/>
                <a:lumOff val="184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tamarind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3882006" y="2219182"/>
        <a:ext cx="1332280" cy="1332280"/>
      </dsp:txXfrm>
    </dsp:sp>
    <dsp:sp modelId="{9CD78C19-FCFA-4BF4-8CDD-90051E37B224}">
      <dsp:nvSpPr>
        <dsp:cNvPr id="0" name=""/>
        <dsp:cNvSpPr/>
      </dsp:nvSpPr>
      <dsp:spPr>
        <a:xfrm>
          <a:off x="4932537" y="1784048"/>
          <a:ext cx="650525" cy="565673"/>
        </a:xfrm>
        <a:prstGeom prst="circularArrow">
          <a:avLst/>
        </a:prstGeom>
        <a:gradFill rotWithShape="0">
          <a:gsLst>
            <a:gs pos="0">
              <a:schemeClr val="accent3">
                <a:tint val="55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55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55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4461C946-8AB2-4AB9-8E75-28C4D30B0FC8}">
      <dsp:nvSpPr>
        <dsp:cNvPr id="0" name=""/>
        <dsp:cNvSpPr/>
      </dsp:nvSpPr>
      <dsp:spPr>
        <a:xfrm rot="10800000">
          <a:off x="4932537" y="2001615"/>
          <a:ext cx="650525" cy="565673"/>
        </a:xfrm>
        <a:prstGeom prst="circularArrow">
          <a:avLst/>
        </a:prstGeom>
        <a:gradFill rotWithShape="0">
          <a:gsLst>
            <a:gs pos="0">
              <a:schemeClr val="accent3">
                <a:tint val="55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55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55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A0F81-5E27-41B8-A3BD-45459AAA4AC5}">
      <dsp:nvSpPr>
        <dsp:cNvPr id="0" name=""/>
        <dsp:cNvSpPr/>
      </dsp:nvSpPr>
      <dsp:spPr>
        <a:xfrm rot="5400000">
          <a:off x="267" y="318571"/>
          <a:ext cx="3474871" cy="347540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982A27A-1267-4D93-9247-7109880F2CF5}">
      <dsp:nvSpPr>
        <dsp:cNvPr id="0" name=""/>
        <dsp:cNvSpPr/>
      </dsp:nvSpPr>
      <dsp:spPr>
        <a:xfrm rot="16200000">
          <a:off x="3576622" y="318571"/>
          <a:ext cx="3474871" cy="347540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gradFill rotWithShape="0">
          <a:gsLst>
            <a:gs pos="0">
              <a:schemeClr val="accent3">
                <a:shade val="80000"/>
                <a:hueOff val="70762"/>
                <a:satOff val="3724"/>
                <a:lumOff val="6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70762"/>
                <a:satOff val="3724"/>
                <a:lumOff val="6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70762"/>
                <a:satOff val="3724"/>
                <a:lumOff val="6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D9E9392-9288-4291-88D3-4255169C2869}">
      <dsp:nvSpPr>
        <dsp:cNvPr id="0" name=""/>
        <dsp:cNvSpPr/>
      </dsp:nvSpPr>
      <dsp:spPr>
        <a:xfrm>
          <a:off x="3987515" y="3337301"/>
          <a:ext cx="2638364" cy="695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hayvonlar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87515" y="3337301"/>
        <a:ext cx="2638364" cy="695197"/>
      </dsp:txXfrm>
    </dsp:sp>
    <dsp:sp modelId="{CA6FA36B-D235-4EBD-BB44-996BC86DDC6F}">
      <dsp:nvSpPr>
        <dsp:cNvPr id="0" name=""/>
        <dsp:cNvSpPr/>
      </dsp:nvSpPr>
      <dsp:spPr>
        <a:xfrm rot="5400000">
          <a:off x="3465157" y="318571"/>
          <a:ext cx="3474871" cy="347540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gradFill rotWithShape="0">
          <a:gsLst>
            <a:gs pos="0">
              <a:schemeClr val="accent3">
                <a:shade val="80000"/>
                <a:hueOff val="141524"/>
                <a:satOff val="7449"/>
                <a:lumOff val="134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41524"/>
                <a:satOff val="7449"/>
                <a:lumOff val="134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41524"/>
                <a:satOff val="7449"/>
                <a:lumOff val="134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4CE32FC-87A2-47FA-882B-BC79498213C3}">
      <dsp:nvSpPr>
        <dsp:cNvPr id="0" name=""/>
        <dsp:cNvSpPr/>
      </dsp:nvSpPr>
      <dsp:spPr>
        <a:xfrm rot="16200000">
          <a:off x="7040461" y="318571"/>
          <a:ext cx="3474871" cy="3475405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gradFill rotWithShape="0">
          <a:gsLst>
            <a:gs pos="0">
              <a:schemeClr val="accent3">
                <a:shade val="80000"/>
                <a:hueOff val="212286"/>
                <a:satOff val="11173"/>
                <a:lumOff val="201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2D001A0-76CB-47A5-A4DF-AC29BFC9B1F5}">
      <dsp:nvSpPr>
        <dsp:cNvPr id="0" name=""/>
        <dsp:cNvSpPr/>
      </dsp:nvSpPr>
      <dsp:spPr>
        <a:xfrm>
          <a:off x="7197928" y="3337301"/>
          <a:ext cx="2638364" cy="695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Umuman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yo`q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97928" y="3337301"/>
        <a:ext cx="2638364" cy="695197"/>
      </dsp:txXfrm>
    </dsp:sp>
    <dsp:sp modelId="{C370F3CC-DD9F-46C7-A285-27E6D6AAE3BA}">
      <dsp:nvSpPr>
        <dsp:cNvPr id="0" name=""/>
        <dsp:cNvSpPr/>
      </dsp:nvSpPr>
      <dsp:spPr>
        <a:xfrm>
          <a:off x="3313628" y="1302283"/>
          <a:ext cx="1592103" cy="1592103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echki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35949" y="1490026"/>
        <a:ext cx="917969" cy="1216617"/>
      </dsp:txXfrm>
    </dsp:sp>
    <dsp:sp modelId="{2E4683C2-B041-486B-A00E-923A91DA7C91}">
      <dsp:nvSpPr>
        <dsp:cNvPr id="0" name=""/>
        <dsp:cNvSpPr/>
      </dsp:nvSpPr>
      <dsp:spPr>
        <a:xfrm>
          <a:off x="4511146" y="1315927"/>
          <a:ext cx="2310843" cy="1592103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30327"/>
                <a:satOff val="1596"/>
                <a:lumOff val="2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alpha val="50000"/>
                <a:hueOff val="30327"/>
                <a:satOff val="1596"/>
                <a:lumOff val="2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alpha val="50000"/>
                <a:hueOff val="30327"/>
                <a:satOff val="1596"/>
                <a:lumOff val="2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mushuk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66926" y="1503671"/>
        <a:ext cx="1332378" cy="1216617"/>
      </dsp:txXfrm>
    </dsp:sp>
    <dsp:sp modelId="{2D1AED0F-DFF0-4642-AFC5-F573863517A3}">
      <dsp:nvSpPr>
        <dsp:cNvPr id="0" name=""/>
        <dsp:cNvSpPr/>
      </dsp:nvSpPr>
      <dsp:spPr>
        <a:xfrm>
          <a:off x="867769" y="846346"/>
          <a:ext cx="1370138" cy="1101069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60653"/>
                <a:satOff val="3192"/>
                <a:lumOff val="5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alpha val="50000"/>
                <a:hueOff val="60653"/>
                <a:satOff val="3192"/>
                <a:lumOff val="5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alpha val="50000"/>
                <a:hueOff val="60653"/>
                <a:satOff val="3192"/>
                <a:lumOff val="5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Sharbashi</a:t>
          </a:r>
          <a:endParaRPr lang="ru-RU" sz="1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8421" y="1007594"/>
        <a:ext cx="968834" cy="778573"/>
      </dsp:txXfrm>
    </dsp:sp>
    <dsp:sp modelId="{2C4B3BFC-4C89-4625-99E9-AC6B6C65CB85}">
      <dsp:nvSpPr>
        <dsp:cNvPr id="0" name=""/>
        <dsp:cNvSpPr/>
      </dsp:nvSpPr>
      <dsp:spPr>
        <a:xfrm>
          <a:off x="596234" y="1766889"/>
          <a:ext cx="540840" cy="540624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90980"/>
                <a:satOff val="4788"/>
                <a:lumOff val="864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alpha val="50000"/>
                <a:hueOff val="90980"/>
                <a:satOff val="4788"/>
                <a:lumOff val="864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alpha val="50000"/>
                <a:hueOff val="90980"/>
                <a:satOff val="4788"/>
                <a:lumOff val="864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7C41248-4BF0-42D7-BDF2-5EB876F07727}">
      <dsp:nvSpPr>
        <dsp:cNvPr id="0" name=""/>
        <dsp:cNvSpPr/>
      </dsp:nvSpPr>
      <dsp:spPr>
        <a:xfrm>
          <a:off x="2193716" y="1062930"/>
          <a:ext cx="314694" cy="314489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121306"/>
                <a:satOff val="6385"/>
                <a:lumOff val="1153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alpha val="50000"/>
                <a:hueOff val="121306"/>
                <a:satOff val="6385"/>
                <a:lumOff val="1153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alpha val="50000"/>
                <a:hueOff val="121306"/>
                <a:satOff val="6385"/>
                <a:lumOff val="1153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B09070F-BD3F-4D95-B2DE-B9B340A77408}">
      <dsp:nvSpPr>
        <dsp:cNvPr id="0" name=""/>
        <dsp:cNvSpPr/>
      </dsp:nvSpPr>
      <dsp:spPr>
        <a:xfrm>
          <a:off x="2076770" y="1503979"/>
          <a:ext cx="1101043" cy="1101069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151633"/>
                <a:satOff val="7981"/>
                <a:lumOff val="1441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alpha val="50000"/>
                <a:hueOff val="151633"/>
                <a:satOff val="7981"/>
                <a:lumOff val="1441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alpha val="50000"/>
                <a:hueOff val="151633"/>
                <a:satOff val="7981"/>
                <a:lumOff val="1441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laqabli</a:t>
          </a:r>
          <a:endParaRPr lang="ru-RU" sz="1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014" y="1665227"/>
        <a:ext cx="778555" cy="778573"/>
      </dsp:txXfrm>
    </dsp:sp>
    <dsp:sp modelId="{9CCB871F-742D-4494-A03F-42FD1E5B5840}">
      <dsp:nvSpPr>
        <dsp:cNvPr id="0" name=""/>
        <dsp:cNvSpPr/>
      </dsp:nvSpPr>
      <dsp:spPr>
        <a:xfrm>
          <a:off x="2191908" y="2672388"/>
          <a:ext cx="314694" cy="314489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181959"/>
                <a:satOff val="9577"/>
                <a:lumOff val="1729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alpha val="50000"/>
                <a:hueOff val="181959"/>
                <a:satOff val="9577"/>
                <a:lumOff val="1729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alpha val="50000"/>
                <a:hueOff val="181959"/>
                <a:satOff val="9577"/>
                <a:lumOff val="1729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4D35B63-77C3-40B1-843F-A3146BA3F948}">
      <dsp:nvSpPr>
        <dsp:cNvPr id="0" name=""/>
        <dsp:cNvSpPr/>
      </dsp:nvSpPr>
      <dsp:spPr>
        <a:xfrm>
          <a:off x="1021937" y="2133196"/>
          <a:ext cx="1101043" cy="1101069"/>
        </a:xfrm>
        <a:prstGeom prst="ellipse">
          <a:avLst/>
        </a:prstGeom>
        <a:gradFill rotWithShape="0">
          <a:gsLst>
            <a:gs pos="0">
              <a:schemeClr val="accent3">
                <a:shade val="80000"/>
                <a:alpha val="50000"/>
                <a:hueOff val="212286"/>
                <a:satOff val="11173"/>
                <a:lumOff val="201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alpha val="50000"/>
                <a:hueOff val="212286"/>
                <a:satOff val="11173"/>
                <a:lumOff val="201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alpha val="50000"/>
                <a:hueOff val="212286"/>
                <a:satOff val="11173"/>
                <a:lumOff val="201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Panguli</a:t>
          </a:r>
          <a:endParaRPr lang="ru-RU" sz="1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83181" y="2294444"/>
        <a:ext cx="778555" cy="778573"/>
      </dsp:txXfrm>
    </dsp:sp>
    <dsp:sp modelId="{AA449E18-CD7B-4815-BDA6-A31B2E23D4BB}">
      <dsp:nvSpPr>
        <dsp:cNvPr id="0" name=""/>
        <dsp:cNvSpPr/>
      </dsp:nvSpPr>
      <dsp:spPr>
        <a:xfrm>
          <a:off x="7497622" y="1037060"/>
          <a:ext cx="2029510" cy="2029143"/>
        </a:xfrm>
        <a:prstGeom prst="ellipse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99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Protab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94837" y="1334221"/>
        <a:ext cx="1435080" cy="1434821"/>
      </dsp:txXfrm>
    </dsp:sp>
    <dsp:sp modelId="{09AC6133-A151-477A-8DB2-67B54999793A}">
      <dsp:nvSpPr>
        <dsp:cNvPr id="0" name=""/>
        <dsp:cNvSpPr/>
      </dsp:nvSpPr>
      <dsp:spPr>
        <a:xfrm>
          <a:off x="653018" y="3337301"/>
          <a:ext cx="2638364" cy="695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sigirlar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3018" y="3337301"/>
        <a:ext cx="2638364" cy="69519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BE04F-B82E-491F-B39C-94E43C60A24E}">
      <dsp:nvSpPr>
        <dsp:cNvPr id="0" name=""/>
        <dsp:cNvSpPr/>
      </dsp:nvSpPr>
      <dsp:spPr>
        <a:xfrm>
          <a:off x="0" y="0"/>
          <a:ext cx="10515600" cy="1305401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Asardan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tasviri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insonlar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ruhiy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holati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uyg`unlikda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berilgan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o`rinlarni</a:t>
          </a:r>
          <a:r>
            <a:rPr lang="en-US" sz="3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toping </a:t>
          </a:r>
          <a:endParaRPr lang="ru-RU" sz="3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0515600" cy="1305401"/>
      </dsp:txXfrm>
    </dsp:sp>
    <dsp:sp modelId="{E900B0DB-9A42-4A46-9827-E09D7FB600B9}">
      <dsp:nvSpPr>
        <dsp:cNvPr id="0" name=""/>
        <dsp:cNvSpPr/>
      </dsp:nvSpPr>
      <dsp:spPr>
        <a:xfrm>
          <a:off x="5134" y="1305401"/>
          <a:ext cx="3501776" cy="2741342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1.Ko`z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tilining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ifoda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kuchi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cheksiz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ifoda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dengizdek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chuqur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osmondek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tiniq,u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tongotar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kunbotar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chog`I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sokin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yerda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yog`du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soyalar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almashuvigacha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aks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ettirarkan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34" y="1305401"/>
        <a:ext cx="3501776" cy="2741342"/>
      </dsp:txXfrm>
    </dsp:sp>
    <dsp:sp modelId="{AC211330-AAD1-4D3E-A5E3-A0686EF9D1EC}">
      <dsp:nvSpPr>
        <dsp:cNvPr id="0" name=""/>
        <dsp:cNvSpPr/>
      </dsp:nvSpPr>
      <dsp:spPr>
        <a:xfrm>
          <a:off x="3506911" y="1305401"/>
          <a:ext cx="3501776" cy="2741342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181484"/>
                <a:satOff val="17343"/>
                <a:lumOff val="2462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181484"/>
                <a:satOff val="17343"/>
                <a:lumOff val="2462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181484"/>
                <a:satOff val="17343"/>
                <a:lumOff val="2462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2.Soqovlarda,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xuddi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tabiatdagidek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tanholikning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salobati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bo`ladi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shuning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uchun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bolalar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Shubxadan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hayiqar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u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hech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o`ynamas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edi.U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kimsasiz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jazirama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peshin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chog`idek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unsiz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tanho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6911" y="1305401"/>
        <a:ext cx="3501776" cy="2741342"/>
      </dsp:txXfrm>
    </dsp:sp>
    <dsp:sp modelId="{63647088-FACA-4939-99C3-9CCA511F5BC8}">
      <dsp:nvSpPr>
        <dsp:cNvPr id="0" name=""/>
        <dsp:cNvSpPr/>
      </dsp:nvSpPr>
      <dsp:spPr>
        <a:xfrm>
          <a:off x="7008688" y="1305401"/>
          <a:ext cx="3501776" cy="2741342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181484"/>
                <a:satOff val="17343"/>
                <a:lumOff val="2462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181484"/>
                <a:satOff val="17343"/>
                <a:lumOff val="2462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181484"/>
                <a:satOff val="17343"/>
                <a:lumOff val="2462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3.Bu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yerda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baxtsiz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qizning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yarimta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ko`ngliga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malham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bo`lar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u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go`yo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suhbat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qurardi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08688" y="1305401"/>
        <a:ext cx="3501776" cy="2741342"/>
      </dsp:txXfrm>
    </dsp:sp>
    <dsp:sp modelId="{E6F9CC45-2161-481A-8222-4A1F9485F8A1}">
      <dsp:nvSpPr>
        <dsp:cNvPr id="0" name=""/>
        <dsp:cNvSpPr/>
      </dsp:nvSpPr>
      <dsp:spPr>
        <a:xfrm>
          <a:off x="0" y="4046744"/>
          <a:ext cx="10515600" cy="304593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653F3-442C-446D-A4AF-5F83D4A3AF8A}">
      <dsp:nvSpPr>
        <dsp:cNvPr id="0" name=""/>
        <dsp:cNvSpPr/>
      </dsp:nvSpPr>
      <dsp:spPr>
        <a:xfrm>
          <a:off x="2670550" y="726815"/>
          <a:ext cx="2714904" cy="1810841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qushlarning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sayrashi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daraxt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yaproqlarining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shitirlashi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bir-biriga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qo`shilib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endParaRPr lang="ru-RU" sz="1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04935" y="726815"/>
        <a:ext cx="2280519" cy="1810841"/>
      </dsp:txXfrm>
    </dsp:sp>
    <dsp:sp modelId="{7BBB9B94-0AB2-4900-B721-B35D83A91855}">
      <dsp:nvSpPr>
        <dsp:cNvPr id="0" name=""/>
        <dsp:cNvSpPr/>
      </dsp:nvSpPr>
      <dsp:spPr>
        <a:xfrm>
          <a:off x="2684206" y="2524002"/>
          <a:ext cx="2714904" cy="1810841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qalbidagi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sevinchga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quyulib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bolaning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hayajonli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ammo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mangu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sokin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yuragiga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to`lqinlar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sadosidek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kirib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borardi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8591" y="2524002"/>
        <a:ext cx="2280519" cy="1810841"/>
      </dsp:txXfrm>
    </dsp:sp>
    <dsp:sp modelId="{4EA82F92-9BD8-4D17-9DD0-A049D68CD195}">
      <dsp:nvSpPr>
        <dsp:cNvPr id="0" name=""/>
        <dsp:cNvSpPr/>
      </dsp:nvSpPr>
      <dsp:spPr>
        <a:xfrm>
          <a:off x="744941" y="2840"/>
          <a:ext cx="2147959" cy="1984812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1.Suvning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sharillashi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odamlarning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ovozi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qayiqchilarning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qo`shig`I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9502" y="293509"/>
        <a:ext cx="1518837" cy="1403474"/>
      </dsp:txXfrm>
    </dsp:sp>
    <dsp:sp modelId="{69A1E157-A299-44EB-9CA0-6A5161F91E2F}">
      <dsp:nvSpPr>
        <dsp:cNvPr id="0" name=""/>
        <dsp:cNvSpPr/>
      </dsp:nvSpPr>
      <dsp:spPr>
        <a:xfrm>
          <a:off x="7055754" y="726815"/>
          <a:ext cx="2714904" cy="1810841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oydin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kecharda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tashqariga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chiqib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endParaRPr lang="ru-RU" sz="1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90138" y="726815"/>
        <a:ext cx="2280519" cy="1810841"/>
      </dsp:txXfrm>
    </dsp:sp>
    <dsp:sp modelId="{EDC656CF-2FB6-44C3-AA80-5084A32C49F8}">
      <dsp:nvSpPr>
        <dsp:cNvPr id="0" name=""/>
        <dsp:cNvSpPr/>
      </dsp:nvSpPr>
      <dsp:spPr>
        <a:xfrm>
          <a:off x="7055754" y="2537656"/>
          <a:ext cx="2714904" cy="1810841"/>
        </a:xfrm>
        <a:prstGeom prst="rect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ko`pdan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aziz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oshnasi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bo`lgan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daryo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bo`yidagi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xushbo`y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ko`katlar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ustiga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o`zini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7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tashladi</a:t>
          </a:r>
          <a:r>
            <a:rPr lang="en-US" sz="17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7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90138" y="2537656"/>
        <a:ext cx="2280519" cy="1810841"/>
      </dsp:txXfrm>
    </dsp:sp>
    <dsp:sp modelId="{ABC1C303-D6D2-4883-BE0D-2296C85FFDA9}">
      <dsp:nvSpPr>
        <dsp:cNvPr id="0" name=""/>
        <dsp:cNvSpPr/>
      </dsp:nvSpPr>
      <dsp:spPr>
        <a:xfrm>
          <a:off x="5607805" y="2840"/>
          <a:ext cx="1809936" cy="1809936"/>
        </a:xfrm>
        <a:prstGeom prst="ellipse">
          <a:avLst/>
        </a:prstGeom>
        <a:gradFill rotWithShape="0">
          <a:gsLst>
            <a:gs pos="0">
              <a:schemeClr val="accent3">
                <a:shade val="50000"/>
                <a:hueOff val="272226"/>
                <a:satOff val="26014"/>
                <a:lumOff val="369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272226"/>
                <a:satOff val="26014"/>
                <a:lumOff val="369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272226"/>
                <a:satOff val="26014"/>
                <a:lumOff val="369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2.Qizning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vujudida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yoshlik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mavj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urar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72864" y="267899"/>
        <a:ext cx="1279818" cy="127981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44FAD-A7BB-464E-ABA2-8F6F15B48EC2}">
      <dsp:nvSpPr>
        <dsp:cNvPr id="0" name=""/>
        <dsp:cNvSpPr/>
      </dsp:nvSpPr>
      <dsp:spPr>
        <a:xfrm>
          <a:off x="576940" y="2733175"/>
          <a:ext cx="7071360" cy="2543414"/>
        </a:xfrm>
        <a:prstGeom prst="rect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178A189-B9DB-4A85-A003-3E5E709EC5CC}">
      <dsp:nvSpPr>
        <dsp:cNvPr id="0" name=""/>
        <dsp:cNvSpPr/>
      </dsp:nvSpPr>
      <dsp:spPr>
        <a:xfrm>
          <a:off x="1377053" y="2806403"/>
          <a:ext cx="2673466" cy="2612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Shubxa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Biror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odamni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aldayman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deb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o`ylamagan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ko`zlari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butun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haqiqatni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aytib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turar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77053" y="2806403"/>
        <a:ext cx="2673466" cy="2612263"/>
      </dsp:txXfrm>
    </dsp:sp>
    <dsp:sp modelId="{28FA27C9-1F28-467B-83D2-E0DFDF8D2D24}">
      <dsp:nvSpPr>
        <dsp:cNvPr id="0" name=""/>
        <dsp:cNvSpPr/>
      </dsp:nvSpPr>
      <dsp:spPr>
        <a:xfrm>
          <a:off x="4733917" y="2806403"/>
          <a:ext cx="2673466" cy="26122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Kuyov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Gavhar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sadafning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qimmatini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oshirganday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ko`z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yoshlari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qizning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qadrini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oshiradi</a:t>
          </a: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33917" y="2806403"/>
        <a:ext cx="2673466" cy="2612263"/>
      </dsp:txXfrm>
    </dsp:sp>
    <dsp:sp modelId="{C03F0CFD-2D38-4F68-9DCC-D64029B0CEF0}">
      <dsp:nvSpPr>
        <dsp:cNvPr id="0" name=""/>
        <dsp:cNvSpPr/>
      </dsp:nvSpPr>
      <dsp:spPr>
        <a:xfrm>
          <a:off x="142238" y="1081252"/>
          <a:ext cx="1381760" cy="1381760"/>
        </a:xfrm>
        <a:prstGeom prst="plus">
          <a:avLst>
            <a:gd name="adj" fmla="val 32810"/>
          </a:avLst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512F945-656C-47AC-AC42-C1D214656952}">
      <dsp:nvSpPr>
        <dsp:cNvPr id="0" name=""/>
        <dsp:cNvSpPr/>
      </dsp:nvSpPr>
      <dsp:spPr>
        <a:xfrm>
          <a:off x="6756396" y="1689371"/>
          <a:ext cx="1300480" cy="445662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272226"/>
                <a:satOff val="26014"/>
                <a:lumOff val="369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50000"/>
                <a:hueOff val="272226"/>
                <a:satOff val="26014"/>
                <a:lumOff val="369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50000"/>
                <a:hueOff val="272226"/>
                <a:satOff val="26014"/>
                <a:lumOff val="369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shade val="50000"/>
              <a:hueOff val="272226"/>
              <a:satOff val="26014"/>
              <a:lumOff val="3693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64F73E2-DC32-423F-BC46-0B47D0398130}">
      <dsp:nvSpPr>
        <dsp:cNvPr id="0" name=""/>
        <dsp:cNvSpPr/>
      </dsp:nvSpPr>
      <dsp:spPr>
        <a:xfrm>
          <a:off x="4267200" y="2300735"/>
          <a:ext cx="812" cy="2985941"/>
        </a:xfrm>
        <a:prstGeom prst="line">
          <a:avLst/>
        </a:prstGeom>
        <a:noFill/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z-Latn-U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57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6FD7B57-9373-4825-942C-6D0B02A2440B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0242AE-35E9-4B7A-915F-4E26EEE77098}"/>
              </a:ext>
            </a:extLst>
          </p:cNvPr>
          <p:cNvSpPr txBox="1"/>
          <p:nvPr/>
        </p:nvSpPr>
        <p:spPr>
          <a:xfrm>
            <a:off x="5161165" y="3583488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endParaRPr lang="uz-Cyrl-UZ" sz="24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0109BB4-02B3-425F-819E-198066461315}"/>
              </a:ext>
            </a:extLst>
          </p:cNvPr>
          <p:cNvSpPr txBox="1"/>
          <p:nvPr/>
        </p:nvSpPr>
        <p:spPr>
          <a:xfrm>
            <a:off x="-154705" y="2893998"/>
            <a:ext cx="132647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Robindranat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Thokurning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Shubxa”hikoyasi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endParaRPr lang="ru-RU" sz="3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3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Текст 9"/>
          <p:cNvSpPr>
            <a:spLocks noGrp="1"/>
          </p:cNvSpPr>
          <p:nvPr>
            <p:ph type="body" sz="quarter" idx="10"/>
          </p:nvPr>
        </p:nvSpPr>
        <p:spPr>
          <a:xfrm>
            <a:off x="323529" y="433867"/>
            <a:ext cx="1157319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901584"/>
              </p:ext>
            </p:extLst>
          </p:nvPr>
        </p:nvGraphicFramePr>
        <p:xfrm>
          <a:off x="649347" y="1483747"/>
          <a:ext cx="8128000" cy="458216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Kalkutta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Thokur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7-may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uyida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Xususiy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maktabda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seminariyada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Otasi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yuksak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saviyali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Bengaliya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akademiyasi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1978-1880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kollej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London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universiteti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tugatmasdan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akalari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Birga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ijod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Angliya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jurnal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She’r,doston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maqola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To`plam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She’riy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Oqshom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qo`shiqlari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ilk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Tonggi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qo`shiqlar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Suratlar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qo`shiqlar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Pok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insoniy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muhabbat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Mustamlakachilik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zulmi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Ijtimoiy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adolatsizlik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Bibha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sohili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Donishmand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Roja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roman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693" y="1874830"/>
            <a:ext cx="2639184" cy="4111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54244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6072770"/>
              </p:ext>
            </p:extLst>
          </p:nvPr>
        </p:nvGraphicFramePr>
        <p:xfrm>
          <a:off x="323529" y="1268473"/>
          <a:ext cx="11113295" cy="48480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2226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2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26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2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22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4247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1884-1911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ijtimoiy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siyosiy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tadbirlar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Milliy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kongressi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247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Chitra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Lahza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she’riy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….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lari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Roja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Rani”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Qurbonlik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Chitrangoda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247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Malini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Falsafiy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dramalar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Hisob-kitob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Jazo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Nur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soyalar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hikoyalari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247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Gitanjali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She’rlar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to`plam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Ingliz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tili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Xalqaro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Nobel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mukofoti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6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Mukofot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puli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Bepul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maktab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universitet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4247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Yevropa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mamlakatlari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Yaponiya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Amerika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Qo`shma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Statlari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safarlari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Hindistonni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qiyoslaydi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4247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Xalq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qalbi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Respublikasi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Milliy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madhiya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vatanparvarlik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4247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1913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Mening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oltin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Bengaliyam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Bangladesh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Xalq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Respublikasi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Milliy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madhiya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Qo`shig`i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Текст 9"/>
          <p:cNvSpPr>
            <a:spLocks noGrp="1"/>
          </p:cNvSpPr>
          <p:nvPr>
            <p:ph type="body" sz="quarter" idx="10"/>
          </p:nvPr>
        </p:nvSpPr>
        <p:spPr>
          <a:xfrm>
            <a:off x="323529" y="433867"/>
            <a:ext cx="1157319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tahlili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1"/>
          <p:cNvSpPr>
            <a:spLocks noGrp="1"/>
          </p:cNvSpPr>
          <p:nvPr>
            <p:ph type="body" sz="quarter" idx="10"/>
          </p:nvPr>
        </p:nvSpPr>
        <p:spPr>
          <a:xfrm>
            <a:off x="332153" y="241739"/>
            <a:ext cx="11573197" cy="724247"/>
          </a:xfrm>
        </p:spPr>
        <p:txBody>
          <a:bodyPr/>
          <a:lstStyle/>
          <a:p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Shubxa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32152" y="1347952"/>
            <a:ext cx="11573197" cy="53940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Shubxa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go`zal,ammo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tug`ma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soqov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bag`ishlangan.Hikoyada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bag`ritosh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insoniy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sifatlardan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mahrum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nafs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bandalari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ezgu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egalario`rtasidagi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ziddiyatlar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mahorat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tasvirlanadi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Banikontxalar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xonadonida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Shukeshini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Shuxashini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Shubxashini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o`sardi.Taqdirning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qaltis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o`yinini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qarangki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Shubxashini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ya’ni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shirinzabon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nom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qo`ygan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qizlari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gapirolmaydigan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til-zabonsiz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tug`ildi.Qizcha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ota-onasiga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og`ir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yuk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bo`lib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tug`ilganday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odamlardan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o`zini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qochar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yolg`iz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qolishga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intilardi.Odamlar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gapirolmagan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kishi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his-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tuyg`udan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mahrum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o`ylashar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Shubxaning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bechora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qizning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ochiqchasiga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gapiraverardilar.Uni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jonidan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ko`rar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onasi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achinar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47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569493" y="213536"/>
            <a:ext cx="99901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Banikontxalar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qizlari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ismining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ma’nosini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8772755"/>
              </p:ext>
            </p:extLst>
          </p:nvPr>
        </p:nvGraphicFramePr>
        <p:xfrm>
          <a:off x="860952" y="136160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9046" y="3033284"/>
            <a:ext cx="3478352" cy="23166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3391" y="3033286"/>
            <a:ext cx="2199280" cy="23166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33774" y="3033285"/>
            <a:ext cx="2316637" cy="23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19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574143" y="290758"/>
            <a:ext cx="2861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431732"/>
              </p:ext>
            </p:extLst>
          </p:nvPr>
        </p:nvGraphicFramePr>
        <p:xfrm>
          <a:off x="961031" y="190751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3657600" y="1146892"/>
            <a:ext cx="6684088" cy="5309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holatiga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584303" y="200306"/>
            <a:ext cx="2861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958576"/>
              </p:ext>
            </p:extLst>
          </p:nvPr>
        </p:nvGraphicFramePr>
        <p:xfrm>
          <a:off x="810904" y="954244"/>
          <a:ext cx="10515600" cy="5444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8825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3331288" y="1121919"/>
            <a:ext cx="5944792" cy="5360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mazmuni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14428" y="213536"/>
            <a:ext cx="1984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359624" y="1240850"/>
            <a:ext cx="5472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Qizning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do`stlarini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aniqlang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27996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866148" y="213536"/>
            <a:ext cx="1984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16424" y="366609"/>
            <a:ext cx="112321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7776061"/>
              </p:ext>
            </p:extLst>
          </p:nvPr>
        </p:nvGraphicFramePr>
        <p:xfrm>
          <a:off x="974678" y="1579966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655929" y="328273"/>
            <a:ext cx="8570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655597"/>
              </p:ext>
            </p:extLst>
          </p:nvPr>
        </p:nvGraphicFramePr>
        <p:xfrm>
          <a:off x="838200" y="159361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696569" y="261266"/>
            <a:ext cx="8570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547223431"/>
              </p:ext>
            </p:extLst>
          </p:nvPr>
        </p:nvGraphicFramePr>
        <p:xfrm>
          <a:off x="2209420" y="96598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3395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564489" y="381211"/>
            <a:ext cx="8570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1.Shubxaning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baxtsizligi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atrofidagi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odamlarda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mas’uliyat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yukladi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2.Qizning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aybini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bekitib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kuyovga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berishlari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to`g`rimi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3.To`rt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muchangiz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sog`ligiga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shukrona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qilasizmi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4.Ularni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yumushlarga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band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o`rganganmisiz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5.Atrofimizda ana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nuqsoni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insonlarga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bildirasiz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707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49048" y="3127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95229" y="2630186"/>
            <a:ext cx="93706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To`rt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muchamiz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sog`ligi”mavzusida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066588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5181</TotalTime>
  <Words>841</Words>
  <Application>Microsoft Office PowerPoint</Application>
  <PresentationFormat>Широкоэкранный</PresentationFormat>
  <Paragraphs>146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164</cp:revision>
  <dcterms:created xsi:type="dcterms:W3CDTF">2020-01-20T05:08:25Z</dcterms:created>
  <dcterms:modified xsi:type="dcterms:W3CDTF">2025-11-28T17:43:58Z</dcterms:modified>
</cp:coreProperties>
</file>