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9"/>
  </p:notesMasterIdLst>
  <p:sldIdLst>
    <p:sldId id="425" r:id="rId3"/>
    <p:sldId id="426" r:id="rId4"/>
    <p:sldId id="428" r:id="rId5"/>
    <p:sldId id="427" r:id="rId6"/>
    <p:sldId id="429" r:id="rId7"/>
    <p:sldId id="432" r:id="rId8"/>
    <p:sldId id="433" r:id="rId9"/>
    <p:sldId id="434" r:id="rId10"/>
    <p:sldId id="430" r:id="rId11"/>
    <p:sldId id="431" r:id="rId12"/>
    <p:sldId id="435" r:id="rId13"/>
    <p:sldId id="436" r:id="rId14"/>
    <p:sldId id="437" r:id="rId15"/>
    <p:sldId id="438" r:id="rId16"/>
    <p:sldId id="439" r:id="rId17"/>
    <p:sldId id="2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2789D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7C83127B-5721-4E60-8F22-70DC5EB11A57}"/>
    <pc:docChg chg="undo custSel modSld">
      <pc:chgData name="Odina Norbo'tayeva" userId="dbcdeb9d9dad59af" providerId="LiveId" clId="{7C83127B-5721-4E60-8F22-70DC5EB11A57}" dt="2025-11-28T18:10:54.723" v="215" actId="207"/>
      <pc:docMkLst>
        <pc:docMk/>
      </pc:docMkLst>
      <pc:sldChg chg="delSp modSp mod">
        <pc:chgData name="Odina Norbo'tayeva" userId="dbcdeb9d9dad59af" providerId="LiveId" clId="{7C83127B-5721-4E60-8F22-70DC5EB11A57}" dt="2025-11-28T18:10:10.374" v="213" actId="207"/>
        <pc:sldMkLst>
          <pc:docMk/>
          <pc:sldMk cId="2737942562" sldId="298"/>
        </pc:sldMkLst>
        <pc:spChg chg="mod">
          <ac:chgData name="Odina Norbo'tayeva" userId="dbcdeb9d9dad59af" providerId="LiveId" clId="{7C83127B-5721-4E60-8F22-70DC5EB11A57}" dt="2025-11-28T18:10:10.374" v="213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7C83127B-5721-4E60-8F22-70DC5EB11A57}" dt="2025-11-28T18:10:04.793" v="211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7C83127B-5721-4E60-8F22-70DC5EB11A57}" dt="2025-11-28T18:10:54.723" v="215" actId="207"/>
        <pc:sldMkLst>
          <pc:docMk/>
          <pc:sldMk cId="2254827404" sldId="425"/>
        </pc:sldMkLst>
        <pc:spChg chg="del">
          <ac:chgData name="Odina Norbo'tayeva" userId="dbcdeb9d9dad59af" providerId="LiveId" clId="{7C83127B-5721-4E60-8F22-70DC5EB11A57}" dt="2025-11-28T17:44:50.935" v="10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7C83127B-5721-4E60-8F22-70DC5EB11A57}" dt="2025-11-28T18:10:54.723" v="215" actId="207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7C83127B-5721-4E60-8F22-70DC5EB11A57}" dt="2025-11-28T18:10:49.121" v="214" actId="207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7C83127B-5721-4E60-8F22-70DC5EB11A57}" dt="2025-11-28T17:44:12.916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7C83127B-5721-4E60-8F22-70DC5EB11A57}" dt="2025-11-28T17:44:14.825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7C83127B-5721-4E60-8F22-70DC5EB11A57}" dt="2025-11-28T17:45:36.343" v="18" actId="1076"/>
        <pc:sldMkLst>
          <pc:docMk/>
          <pc:sldMk cId="515709495" sldId="426"/>
        </pc:sldMkLst>
        <pc:spChg chg="mod">
          <ac:chgData name="Odina Norbo'tayeva" userId="dbcdeb9d9dad59af" providerId="LiveId" clId="{7C83127B-5721-4E60-8F22-70DC5EB11A57}" dt="2025-11-28T17:45:36.343" v="18" actId="1076"/>
          <ac:spMkLst>
            <pc:docMk/>
            <pc:sldMk cId="515709495" sldId="426"/>
            <ac:spMk id="19" creationId="{00000000-0000-0000-0000-000000000000}"/>
          </ac:spMkLst>
        </pc:spChg>
        <pc:picChg chg="del">
          <ac:chgData name="Odina Norbo'tayeva" userId="dbcdeb9d9dad59af" providerId="LiveId" clId="{7C83127B-5721-4E60-8F22-70DC5EB11A57}" dt="2025-11-28T17:45:00.263" v="12" actId="478"/>
          <ac:picMkLst>
            <pc:docMk/>
            <pc:sldMk cId="515709495" sldId="426"/>
            <ac:picMk id="4" creationId="{86F7EE52-3ED7-4099-9B2F-D7AB9ACE328B}"/>
          </ac:picMkLst>
        </pc:picChg>
        <pc:picChg chg="mod">
          <ac:chgData name="Odina Norbo'tayeva" userId="dbcdeb9d9dad59af" providerId="LiveId" clId="{7C83127B-5721-4E60-8F22-70DC5EB11A57}" dt="2025-11-28T17:45:02.571" v="13" actId="1076"/>
          <ac:picMkLst>
            <pc:docMk/>
            <pc:sldMk cId="515709495" sldId="426"/>
            <ac:picMk id="13" creationId="{00000000-0000-0000-0000-000000000000}"/>
          </ac:picMkLst>
        </pc:picChg>
      </pc:sldChg>
      <pc:sldChg chg="delSp modSp mod">
        <pc:chgData name="Odina Norbo'tayeva" userId="dbcdeb9d9dad59af" providerId="LiveId" clId="{7C83127B-5721-4E60-8F22-70DC5EB11A57}" dt="2025-11-28T17:48:04.942" v="44" actId="20577"/>
        <pc:sldMkLst>
          <pc:docMk/>
          <pc:sldMk cId="1141458347" sldId="427"/>
        </pc:sldMkLst>
        <pc:spChg chg="mod">
          <ac:chgData name="Odina Norbo'tayeva" userId="dbcdeb9d9dad59af" providerId="LiveId" clId="{7C83127B-5721-4E60-8F22-70DC5EB11A57}" dt="2025-11-28T17:47:31.745" v="38" actId="207"/>
          <ac:spMkLst>
            <pc:docMk/>
            <pc:sldMk cId="1141458347" sldId="427"/>
            <ac:spMk id="2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48:04.942" v="44" actId="20577"/>
          <ac:spMkLst>
            <pc:docMk/>
            <pc:sldMk cId="1141458347" sldId="427"/>
            <ac:spMk id="17" creationId="{00000000-0000-0000-0000-000000000000}"/>
          </ac:spMkLst>
        </pc:spChg>
        <pc:picChg chg="del">
          <ac:chgData name="Odina Norbo'tayeva" userId="dbcdeb9d9dad59af" providerId="LiveId" clId="{7C83127B-5721-4E60-8F22-70DC5EB11A57}" dt="2025-11-28T17:47:16.114" v="34" actId="478"/>
          <ac:picMkLst>
            <pc:docMk/>
            <pc:sldMk cId="1141458347" sldId="427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7:47:37.624" v="39" actId="208"/>
          <ac:cxnSpMkLst>
            <pc:docMk/>
            <pc:sldMk cId="1141458347" sldId="42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7:47:11.722" v="33" actId="207"/>
        <pc:sldMkLst>
          <pc:docMk/>
          <pc:sldMk cId="2657338685" sldId="428"/>
        </pc:sldMkLst>
        <pc:spChg chg="mod">
          <ac:chgData name="Odina Norbo'tayeva" userId="dbcdeb9d9dad59af" providerId="LiveId" clId="{7C83127B-5721-4E60-8F22-70DC5EB11A57}" dt="2025-11-28T17:46:34.959" v="27" actId="207"/>
          <ac:spMkLst>
            <pc:docMk/>
            <pc:sldMk cId="2657338685" sldId="428"/>
            <ac:spMk id="2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46:48.894" v="29" actId="208"/>
          <ac:spMkLst>
            <pc:docMk/>
            <pc:sldMk cId="2657338685" sldId="428"/>
            <ac:spMk id="3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46:29.841" v="26"/>
          <ac:spMkLst>
            <pc:docMk/>
            <pc:sldMk cId="2657338685" sldId="428"/>
            <ac:spMk id="8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47:11.722" v="33" actId="207"/>
          <ac:spMkLst>
            <pc:docMk/>
            <pc:sldMk cId="2657338685" sldId="428"/>
            <ac:spMk id="9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47:06.827" v="32" actId="207"/>
          <ac:spMkLst>
            <pc:docMk/>
            <pc:sldMk cId="2657338685" sldId="428"/>
            <ac:spMk id="10" creationId="{00000000-0000-0000-0000-000000000000}"/>
          </ac:spMkLst>
        </pc:spChg>
        <pc:grpChg chg="mod">
          <ac:chgData name="Odina Norbo'tayeva" userId="dbcdeb9d9dad59af" providerId="LiveId" clId="{7C83127B-5721-4E60-8F22-70DC5EB11A57}" dt="2025-11-28T17:46:08.951" v="21" actId="14100"/>
          <ac:grpSpMkLst>
            <pc:docMk/>
            <pc:sldMk cId="2657338685" sldId="428"/>
            <ac:grpSpMk id="5" creationId="{00000000-0000-0000-0000-000000000000}"/>
          </ac:grpSpMkLst>
        </pc:grpChg>
        <pc:picChg chg="del">
          <ac:chgData name="Odina Norbo'tayeva" userId="dbcdeb9d9dad59af" providerId="LiveId" clId="{7C83127B-5721-4E60-8F22-70DC5EB11A57}" dt="2025-11-28T17:46:11.583" v="22" actId="478"/>
          <ac:picMkLst>
            <pc:docMk/>
            <pc:sldMk cId="2657338685" sldId="428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7:46:17.771" v="23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7:48:47.502" v="52"/>
        <pc:sldMkLst>
          <pc:docMk/>
          <pc:sldMk cId="2593900826" sldId="429"/>
        </pc:sldMkLst>
        <pc:spChg chg="mod">
          <ac:chgData name="Odina Norbo'tayeva" userId="dbcdeb9d9dad59af" providerId="LiveId" clId="{7C83127B-5721-4E60-8F22-70DC5EB11A57}" dt="2025-11-28T17:48:22.107" v="45" actId="207"/>
          <ac:spMkLst>
            <pc:docMk/>
            <pc:sldMk cId="2593900826" sldId="429"/>
            <ac:spMk id="2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48:47.502" v="52"/>
          <ac:spMkLst>
            <pc:docMk/>
            <pc:sldMk cId="2593900826" sldId="429"/>
            <ac:spMk id="9" creationId="{00000000-0000-0000-0000-000000000000}"/>
          </ac:spMkLst>
        </pc:spChg>
        <pc:picChg chg="del">
          <ac:chgData name="Odina Norbo'tayeva" userId="dbcdeb9d9dad59af" providerId="LiveId" clId="{7C83127B-5721-4E60-8F22-70DC5EB11A57}" dt="2025-11-28T17:48:26.962" v="46" actId="478"/>
          <ac:picMkLst>
            <pc:docMk/>
            <pc:sldMk cId="2593900826" sldId="429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7:48:33.305" v="48" actId="208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8:03:09.553" v="104" actId="14100"/>
        <pc:sldMkLst>
          <pc:docMk/>
          <pc:sldMk cId="3453607609" sldId="430"/>
        </pc:sldMkLst>
        <pc:spChg chg="mod">
          <ac:chgData name="Odina Norbo'tayeva" userId="dbcdeb9d9dad59af" providerId="LiveId" clId="{7C83127B-5721-4E60-8F22-70DC5EB11A57}" dt="2025-11-28T18:03:09.553" v="104" actId="14100"/>
          <ac:spMkLst>
            <pc:docMk/>
            <pc:sldMk cId="3453607609" sldId="430"/>
            <ac:spMk id="3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52:24.235" v="87"/>
          <ac:spMkLst>
            <pc:docMk/>
            <pc:sldMk cId="3453607609" sldId="430"/>
            <ac:spMk id="12" creationId="{00000000-0000-0000-0000-000000000000}"/>
          </ac:spMkLst>
        </pc:spChg>
        <pc:picChg chg="del">
          <ac:chgData name="Odina Norbo'tayeva" userId="dbcdeb9d9dad59af" providerId="LiveId" clId="{7C83127B-5721-4E60-8F22-70DC5EB11A57}" dt="2025-11-28T17:52:06.556" v="83" actId="478"/>
          <ac:picMkLst>
            <pc:docMk/>
            <pc:sldMk cId="3453607609" sldId="430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7:52:27.685" v="88" actId="208"/>
          <ac:cxnSpMkLst>
            <pc:docMk/>
            <pc:sldMk cId="3453607609" sldId="43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7:54:17.247" v="101" actId="207"/>
        <pc:sldMkLst>
          <pc:docMk/>
          <pc:sldMk cId="903902817" sldId="431"/>
        </pc:sldMkLst>
        <pc:spChg chg="mod">
          <ac:chgData name="Odina Norbo'tayeva" userId="dbcdeb9d9dad59af" providerId="LiveId" clId="{7C83127B-5721-4E60-8F22-70DC5EB11A57}" dt="2025-11-28T17:54:17.247" v="101" actId="207"/>
          <ac:spMkLst>
            <pc:docMk/>
            <pc:sldMk cId="903902817" sldId="431"/>
            <ac:spMk id="2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53:56.989" v="97" actId="207"/>
          <ac:spMkLst>
            <pc:docMk/>
            <pc:sldMk cId="903902817" sldId="431"/>
            <ac:spMk id="8" creationId="{00000000-0000-0000-0000-000000000000}"/>
          </ac:spMkLst>
        </pc:spChg>
        <pc:picChg chg="del">
          <ac:chgData name="Odina Norbo'tayeva" userId="dbcdeb9d9dad59af" providerId="LiveId" clId="{7C83127B-5721-4E60-8F22-70DC5EB11A57}" dt="2025-11-28T17:53:58.907" v="98" actId="478"/>
          <ac:picMkLst>
            <pc:docMk/>
            <pc:sldMk cId="903902817" sldId="431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7:54:02.315" v="99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7:50:09.980" v="65" actId="2711"/>
        <pc:sldMkLst>
          <pc:docMk/>
          <pc:sldMk cId="2990474124" sldId="432"/>
        </pc:sldMkLst>
        <pc:spChg chg="mod">
          <ac:chgData name="Odina Norbo'tayeva" userId="dbcdeb9d9dad59af" providerId="LiveId" clId="{7C83127B-5721-4E60-8F22-70DC5EB11A57}" dt="2025-11-28T17:49:28.711" v="61" actId="207"/>
          <ac:spMkLst>
            <pc:docMk/>
            <pc:sldMk cId="2990474124" sldId="432"/>
            <ac:spMk id="3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50:00.802" v="64" actId="2711"/>
          <ac:spMkLst>
            <pc:docMk/>
            <pc:sldMk cId="2990474124" sldId="432"/>
            <ac:spMk id="5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49:22.528" v="60" actId="14100"/>
          <ac:spMkLst>
            <pc:docMk/>
            <pc:sldMk cId="2990474124" sldId="432"/>
            <ac:spMk id="15" creationId="{00000000-0000-0000-0000-000000000000}"/>
          </ac:spMkLst>
        </pc:spChg>
        <pc:graphicFrameChg chg="modGraphic">
          <ac:chgData name="Odina Norbo'tayeva" userId="dbcdeb9d9dad59af" providerId="LiveId" clId="{7C83127B-5721-4E60-8F22-70DC5EB11A57}" dt="2025-11-28T17:50:09.980" v="65" actId="2711"/>
          <ac:graphicFrameMkLst>
            <pc:docMk/>
            <pc:sldMk cId="2990474124" sldId="432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7C83127B-5721-4E60-8F22-70DC5EB11A57}" dt="2025-11-28T17:48:56.683" v="53" actId="478"/>
          <ac:picMkLst>
            <pc:docMk/>
            <pc:sldMk cId="2990474124" sldId="432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7:49:15.669" v="59" actId="208"/>
          <ac:cxnSpMkLst>
            <pc:docMk/>
            <pc:sldMk cId="2990474124" sldId="43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7:50:48.922" v="74" actId="207"/>
        <pc:sldMkLst>
          <pc:docMk/>
          <pc:sldMk cId="3308605022" sldId="433"/>
        </pc:sldMkLst>
        <pc:spChg chg="mod">
          <ac:chgData name="Odina Norbo'tayeva" userId="dbcdeb9d9dad59af" providerId="LiveId" clId="{7C83127B-5721-4E60-8F22-70DC5EB11A57}" dt="2025-11-28T17:50:48.922" v="74" actId="207"/>
          <ac:spMkLst>
            <pc:docMk/>
            <pc:sldMk cId="3308605022" sldId="433"/>
            <ac:spMk id="2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50:36.462" v="72" actId="1076"/>
          <ac:spMkLst>
            <pc:docMk/>
            <pc:sldMk cId="3308605022" sldId="433"/>
            <ac:spMk id="10" creationId="{00000000-0000-0000-0000-000000000000}"/>
          </ac:spMkLst>
        </pc:spChg>
        <pc:picChg chg="del">
          <ac:chgData name="Odina Norbo'tayeva" userId="dbcdeb9d9dad59af" providerId="LiveId" clId="{7C83127B-5721-4E60-8F22-70DC5EB11A57}" dt="2025-11-28T17:50:30.149" v="70" actId="478"/>
          <ac:picMkLst>
            <pc:docMk/>
            <pc:sldMk cId="3308605022" sldId="433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7:50:40.357" v="73" actId="208"/>
          <ac:cxnSpMkLst>
            <pc:docMk/>
            <pc:sldMk cId="3308605022" sldId="43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7:51:54.740" v="82" actId="208"/>
        <pc:sldMkLst>
          <pc:docMk/>
          <pc:sldMk cId="4185629398" sldId="434"/>
        </pc:sldMkLst>
        <pc:spChg chg="mod">
          <ac:chgData name="Odina Norbo'tayeva" userId="dbcdeb9d9dad59af" providerId="LiveId" clId="{7C83127B-5721-4E60-8F22-70DC5EB11A57}" dt="2025-11-28T17:50:59.874" v="76" actId="207"/>
          <ac:spMkLst>
            <pc:docMk/>
            <pc:sldMk cId="4185629398" sldId="434"/>
            <ac:spMk id="3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7:51:51.036" v="81" actId="207"/>
          <ac:spMkLst>
            <pc:docMk/>
            <pc:sldMk cId="4185629398" sldId="434"/>
            <ac:spMk id="15" creationId="{00000000-0000-0000-0000-000000000000}"/>
          </ac:spMkLst>
        </pc:spChg>
        <pc:picChg chg="del">
          <ac:chgData name="Odina Norbo'tayeva" userId="dbcdeb9d9dad59af" providerId="LiveId" clId="{7C83127B-5721-4E60-8F22-70DC5EB11A57}" dt="2025-11-28T17:51:02.410" v="77" actId="478"/>
          <ac:picMkLst>
            <pc:docMk/>
            <pc:sldMk cId="4185629398" sldId="434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7:51:54.740" v="82" actId="208"/>
          <ac:cxnSpMkLst>
            <pc:docMk/>
            <pc:sldMk cId="4185629398" sldId="43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8:03:44.563" v="114" actId="207"/>
        <pc:sldMkLst>
          <pc:docMk/>
          <pc:sldMk cId="3701841824" sldId="435"/>
        </pc:sldMkLst>
        <pc:spChg chg="mod">
          <ac:chgData name="Odina Norbo'tayeva" userId="dbcdeb9d9dad59af" providerId="LiveId" clId="{7C83127B-5721-4E60-8F22-70DC5EB11A57}" dt="2025-11-28T18:03:41.424" v="113" actId="207"/>
          <ac:spMkLst>
            <pc:docMk/>
            <pc:sldMk cId="3701841824" sldId="435"/>
            <ac:spMk id="3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8:03:44.563" v="114" actId="207"/>
          <ac:spMkLst>
            <pc:docMk/>
            <pc:sldMk cId="3701841824" sldId="435"/>
            <ac:spMk id="9" creationId="{00000000-0000-0000-0000-000000000000}"/>
          </ac:spMkLst>
        </pc:spChg>
        <pc:picChg chg="del">
          <ac:chgData name="Odina Norbo'tayeva" userId="dbcdeb9d9dad59af" providerId="LiveId" clId="{7C83127B-5721-4E60-8F22-70DC5EB11A57}" dt="2025-11-28T18:03:14.634" v="105" actId="478"/>
          <ac:picMkLst>
            <pc:docMk/>
            <pc:sldMk cId="3701841824" sldId="435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8:03:31.367" v="111" actId="208"/>
          <ac:cxnSpMkLst>
            <pc:docMk/>
            <pc:sldMk cId="3701841824" sldId="435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8:07:54.864" v="172" actId="20577"/>
        <pc:sldMkLst>
          <pc:docMk/>
          <pc:sldMk cId="818498502" sldId="436"/>
        </pc:sldMkLst>
        <pc:spChg chg="mod">
          <ac:chgData name="Odina Norbo'tayeva" userId="dbcdeb9d9dad59af" providerId="LiveId" clId="{7C83127B-5721-4E60-8F22-70DC5EB11A57}" dt="2025-11-28T18:04:33.120" v="127" actId="403"/>
          <ac:spMkLst>
            <pc:docMk/>
            <pc:sldMk cId="818498502" sldId="436"/>
            <ac:spMk id="3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8:04:17.946" v="123" actId="1076"/>
          <ac:spMkLst>
            <pc:docMk/>
            <pc:sldMk cId="818498502" sldId="436"/>
            <ac:spMk id="6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8:06:55.593" v="160"/>
          <ac:spMkLst>
            <pc:docMk/>
            <pc:sldMk cId="818498502" sldId="436"/>
            <ac:spMk id="15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8:06:44.113" v="155" actId="113"/>
          <ac:spMkLst>
            <pc:docMk/>
            <pc:sldMk cId="818498502" sldId="436"/>
            <ac:spMk id="16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8:06:47.243" v="156" actId="113"/>
          <ac:spMkLst>
            <pc:docMk/>
            <pc:sldMk cId="818498502" sldId="436"/>
            <ac:spMk id="17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8:06:50.481" v="157" actId="113"/>
          <ac:spMkLst>
            <pc:docMk/>
            <pc:sldMk cId="818498502" sldId="436"/>
            <ac:spMk id="18" creationId="{00000000-0000-0000-0000-000000000000}"/>
          </ac:spMkLst>
        </pc:spChg>
        <pc:graphicFrameChg chg="mod modGraphic">
          <ac:chgData name="Odina Norbo'tayeva" userId="dbcdeb9d9dad59af" providerId="LiveId" clId="{7C83127B-5721-4E60-8F22-70DC5EB11A57}" dt="2025-11-28T18:07:54.864" v="172" actId="20577"/>
          <ac:graphicFrameMkLst>
            <pc:docMk/>
            <pc:sldMk cId="818498502" sldId="436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7C83127B-5721-4E60-8F22-70DC5EB11A57}" dt="2025-11-28T18:03:53.258" v="115" actId="478"/>
          <ac:picMkLst>
            <pc:docMk/>
            <pc:sldMk cId="818498502" sldId="436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8:04:11.861" v="122" actId="208"/>
          <ac:cxnSpMkLst>
            <pc:docMk/>
            <pc:sldMk cId="818498502" sldId="43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8:08:40.203" v="188" actId="20577"/>
        <pc:sldMkLst>
          <pc:docMk/>
          <pc:sldMk cId="3526478013" sldId="437"/>
        </pc:sldMkLst>
        <pc:spChg chg="mod">
          <ac:chgData name="Odina Norbo'tayeva" userId="dbcdeb9d9dad59af" providerId="LiveId" clId="{7C83127B-5721-4E60-8F22-70DC5EB11A57}" dt="2025-11-28T18:08:40.203" v="188" actId="20577"/>
          <ac:spMkLst>
            <pc:docMk/>
            <pc:sldMk cId="3526478013" sldId="437"/>
            <ac:spMk id="5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8:08:24.603" v="185" actId="1035"/>
          <ac:spMkLst>
            <pc:docMk/>
            <pc:sldMk cId="3526478013" sldId="437"/>
            <ac:spMk id="9" creationId="{00000000-0000-0000-0000-000000000000}"/>
          </ac:spMkLst>
        </pc:spChg>
        <pc:picChg chg="del">
          <ac:chgData name="Odina Norbo'tayeva" userId="dbcdeb9d9dad59af" providerId="LiveId" clId="{7C83127B-5721-4E60-8F22-70DC5EB11A57}" dt="2025-11-28T18:08:00.021" v="173" actId="478"/>
          <ac:picMkLst>
            <pc:docMk/>
            <pc:sldMk cId="3526478013" sldId="437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8:08:04.576" v="174" actId="208"/>
          <ac:cxnSpMkLst>
            <pc:docMk/>
            <pc:sldMk cId="3526478013" sldId="43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8:09:27.320" v="201" actId="207"/>
        <pc:sldMkLst>
          <pc:docMk/>
          <pc:sldMk cId="1875996621" sldId="438"/>
        </pc:sldMkLst>
        <pc:spChg chg="mod">
          <ac:chgData name="Odina Norbo'tayeva" userId="dbcdeb9d9dad59af" providerId="LiveId" clId="{7C83127B-5721-4E60-8F22-70DC5EB11A57}" dt="2025-11-28T18:09:07.511" v="196" actId="1076"/>
          <ac:spMkLst>
            <pc:docMk/>
            <pc:sldMk cId="1875996621" sldId="438"/>
            <ac:spMk id="10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8:09:17.144" v="199" actId="403"/>
          <ac:spMkLst>
            <pc:docMk/>
            <pc:sldMk cId="1875996621" sldId="438"/>
            <ac:spMk id="11" creationId="{00000000-0000-0000-0000-000000000000}"/>
          </ac:spMkLst>
        </pc:spChg>
        <pc:graphicFrameChg chg="modGraphic">
          <ac:chgData name="Odina Norbo'tayeva" userId="dbcdeb9d9dad59af" providerId="LiveId" clId="{7C83127B-5721-4E60-8F22-70DC5EB11A57}" dt="2025-11-28T18:09:27.320" v="201" actId="207"/>
          <ac:graphicFrameMkLst>
            <pc:docMk/>
            <pc:sldMk cId="1875996621" sldId="438"/>
            <ac:graphicFrameMk id="3" creationId="{00000000-0000-0000-0000-000000000000}"/>
          </ac:graphicFrameMkLst>
        </pc:graphicFrameChg>
        <pc:picChg chg="del">
          <ac:chgData name="Odina Norbo'tayeva" userId="dbcdeb9d9dad59af" providerId="LiveId" clId="{7C83127B-5721-4E60-8F22-70DC5EB11A57}" dt="2025-11-28T18:08:45.861" v="189" actId="478"/>
          <ac:picMkLst>
            <pc:docMk/>
            <pc:sldMk cId="1875996621" sldId="438"/>
            <ac:picMk id="4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8:08:48.963" v="191" actId="208"/>
          <ac:cxnSpMkLst>
            <pc:docMk/>
            <pc:sldMk cId="1875996621" sldId="43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C83127B-5721-4E60-8F22-70DC5EB11A57}" dt="2025-11-28T18:10:00.158" v="210" actId="2711"/>
        <pc:sldMkLst>
          <pc:docMk/>
          <pc:sldMk cId="4250440061" sldId="439"/>
        </pc:sldMkLst>
        <pc:spChg chg="mod">
          <ac:chgData name="Odina Norbo'tayeva" userId="dbcdeb9d9dad59af" providerId="LiveId" clId="{7C83127B-5721-4E60-8F22-70DC5EB11A57}" dt="2025-11-28T18:09:48.598" v="207" actId="2711"/>
          <ac:spMkLst>
            <pc:docMk/>
            <pc:sldMk cId="4250440061" sldId="439"/>
            <ac:spMk id="5" creationId="{00000000-0000-0000-0000-000000000000}"/>
          </ac:spMkLst>
        </pc:spChg>
        <pc:spChg chg="mod">
          <ac:chgData name="Odina Norbo'tayeva" userId="dbcdeb9d9dad59af" providerId="LiveId" clId="{7C83127B-5721-4E60-8F22-70DC5EB11A57}" dt="2025-11-28T18:10:00.158" v="210" actId="2711"/>
          <ac:spMkLst>
            <pc:docMk/>
            <pc:sldMk cId="4250440061" sldId="439"/>
            <ac:spMk id="7" creationId="{00000000-0000-0000-0000-000000000000}"/>
          </ac:spMkLst>
        </pc:spChg>
        <pc:picChg chg="del">
          <ac:chgData name="Odina Norbo'tayeva" userId="dbcdeb9d9dad59af" providerId="LiveId" clId="{7C83127B-5721-4E60-8F22-70DC5EB11A57}" dt="2025-11-28T18:09:33.264" v="202" actId="478"/>
          <ac:picMkLst>
            <pc:docMk/>
            <pc:sldMk cId="4250440061" sldId="439"/>
            <ac:picMk id="3" creationId="{86F7EE52-3ED7-4099-9B2F-D7AB9ACE328B}"/>
          </ac:picMkLst>
        </pc:picChg>
        <pc:cxnChg chg="mod">
          <ac:chgData name="Odina Norbo'tayeva" userId="dbcdeb9d9dad59af" providerId="LiveId" clId="{7C83127B-5721-4E60-8F22-70DC5EB11A57}" dt="2025-11-28T18:09:36.245" v="203" actId="208"/>
          <ac:cxnSpMkLst>
            <pc:docMk/>
            <pc:sldMk cId="4250440061" sldId="439"/>
            <ac:cxnSpMk id="4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904E3E-6D62-4FFB-B806-E61944204713}" type="doc">
      <dgm:prSet loTypeId="urn:microsoft.com/office/officeart/2005/8/layout/hList3" loCatId="list" qsTypeId="urn:microsoft.com/office/officeart/2005/8/quickstyle/3d3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D4AE707E-7709-46A4-B90A-FCE6D0219E53}">
      <dgm:prSet phldrT="[Текст]"/>
      <dgm:spPr/>
      <dgm:t>
        <a:bodyPr/>
        <a:lstStyle/>
        <a:p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A07300-5CBF-415C-B10D-9536ED87F928}" type="parTrans" cxnId="{CFFCA957-9C6B-48C2-9B32-61B308E695D3}">
      <dgm:prSet/>
      <dgm:spPr/>
      <dgm:t>
        <a:bodyPr/>
        <a:lstStyle/>
        <a:p>
          <a:endParaRPr lang="ru-RU"/>
        </a:p>
      </dgm:t>
    </dgm:pt>
    <dgm:pt modelId="{9B72940B-BD14-4A5A-AEEF-328C7DAF21E9}" type="sibTrans" cxnId="{CFFCA957-9C6B-48C2-9B32-61B308E695D3}">
      <dgm:prSet/>
      <dgm:spPr/>
      <dgm:t>
        <a:bodyPr/>
        <a:lstStyle/>
        <a:p>
          <a:endParaRPr lang="ru-RU"/>
        </a:p>
      </dgm:t>
    </dgm:pt>
    <dgm:pt modelId="{067DCC86-F49C-4A3A-BDD3-5D54C01DB554}">
      <dgm:prSet phldrT="[Текст]" custT="1"/>
      <dgm:spPr/>
      <dgm:t>
        <a:bodyPr/>
        <a:lstStyle/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1.________________</a:t>
          </a:r>
        </a:p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2.________________</a:t>
          </a:r>
        </a:p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3.________________</a:t>
          </a:r>
          <a:endParaRPr lang="ru-RU" sz="2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5EB040-77C2-441E-8D5C-60FB66E34ABD}" type="parTrans" cxnId="{2DA46C83-19C3-4047-BA5A-BF3CA6FE2E01}">
      <dgm:prSet/>
      <dgm:spPr/>
      <dgm:t>
        <a:bodyPr/>
        <a:lstStyle/>
        <a:p>
          <a:endParaRPr lang="ru-RU"/>
        </a:p>
      </dgm:t>
    </dgm:pt>
    <dgm:pt modelId="{CB7ED682-36F1-4CD4-8B3F-E0A5E3E1D7AC}" type="sibTrans" cxnId="{2DA46C83-19C3-4047-BA5A-BF3CA6FE2E01}">
      <dgm:prSet/>
      <dgm:spPr/>
      <dgm:t>
        <a:bodyPr/>
        <a:lstStyle/>
        <a:p>
          <a:endParaRPr lang="ru-RU"/>
        </a:p>
      </dgm:t>
    </dgm:pt>
    <dgm:pt modelId="{0B9A714D-76DB-4678-803C-EDF94D3F3CA0}">
      <dgm:prSet phldrT="[Текст]" custT="1"/>
      <dgm:spPr/>
      <dgm:t>
        <a:bodyPr/>
        <a:lstStyle/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1.________________</a:t>
          </a:r>
        </a:p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2.________________</a:t>
          </a:r>
        </a:p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3.________________</a:t>
          </a:r>
          <a:endParaRPr lang="ru-RU" sz="2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B4A9C0-BEF4-4607-8249-B7EEDDD05476}" type="parTrans" cxnId="{000CF4EA-B0A7-4923-A28E-5D35A8D42972}">
      <dgm:prSet/>
      <dgm:spPr/>
      <dgm:t>
        <a:bodyPr/>
        <a:lstStyle/>
        <a:p>
          <a:endParaRPr lang="ru-RU"/>
        </a:p>
      </dgm:t>
    </dgm:pt>
    <dgm:pt modelId="{2191DB2E-BDC8-46D6-8EBC-5A82F6050F69}" type="sibTrans" cxnId="{000CF4EA-B0A7-4923-A28E-5D35A8D42972}">
      <dgm:prSet/>
      <dgm:spPr/>
      <dgm:t>
        <a:bodyPr/>
        <a:lstStyle/>
        <a:p>
          <a:endParaRPr lang="ru-RU"/>
        </a:p>
      </dgm:t>
    </dgm:pt>
    <dgm:pt modelId="{BC013ADF-C07B-4B0B-A5F6-388E59B1905A}">
      <dgm:prSet phldrT="[Текст]" custT="1"/>
      <dgm:spPr/>
      <dgm:t>
        <a:bodyPr/>
        <a:lstStyle/>
        <a:p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.________________</a:t>
          </a:r>
        </a:p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2.________________</a:t>
          </a:r>
        </a:p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3.________________</a:t>
          </a:r>
          <a:endParaRPr lang="ru-RU" sz="2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653791-E055-4F30-911D-8FCEE81D295A}" type="parTrans" cxnId="{C944D3BF-6C61-4894-9C6F-429E84DCCB0B}">
      <dgm:prSet/>
      <dgm:spPr/>
      <dgm:t>
        <a:bodyPr/>
        <a:lstStyle/>
        <a:p>
          <a:endParaRPr lang="ru-RU"/>
        </a:p>
      </dgm:t>
    </dgm:pt>
    <dgm:pt modelId="{4A98E5BA-BCAC-46A3-8514-DC253FF8DCA8}" type="sibTrans" cxnId="{C944D3BF-6C61-4894-9C6F-429E84DCCB0B}">
      <dgm:prSet/>
      <dgm:spPr/>
      <dgm:t>
        <a:bodyPr/>
        <a:lstStyle/>
        <a:p>
          <a:endParaRPr lang="ru-RU"/>
        </a:p>
      </dgm:t>
    </dgm:pt>
    <dgm:pt modelId="{A415891B-476F-41EC-89A1-A6FAC3B0D63D}">
      <dgm:prSet custT="1"/>
      <dgm:spPr/>
      <dgm:t>
        <a:bodyPr/>
        <a:lstStyle/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1.________________</a:t>
          </a:r>
        </a:p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2.________________</a:t>
          </a:r>
        </a:p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3._______________</a:t>
          </a:r>
          <a:endParaRPr lang="ru-RU" sz="2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31D8F2-A516-4BE1-A0DC-B080DB48897A}" type="parTrans" cxnId="{53261445-7776-41A2-9D37-9FBD8C64A05C}">
      <dgm:prSet/>
      <dgm:spPr/>
      <dgm:t>
        <a:bodyPr/>
        <a:lstStyle/>
        <a:p>
          <a:endParaRPr lang="ru-RU"/>
        </a:p>
      </dgm:t>
    </dgm:pt>
    <dgm:pt modelId="{7F846084-335B-4D0A-9B5B-73825958B797}" type="sibTrans" cxnId="{53261445-7776-41A2-9D37-9FBD8C64A05C}">
      <dgm:prSet/>
      <dgm:spPr/>
      <dgm:t>
        <a:bodyPr/>
        <a:lstStyle/>
        <a:p>
          <a:endParaRPr lang="ru-RU"/>
        </a:p>
      </dgm:t>
    </dgm:pt>
    <dgm:pt modelId="{2049834C-0668-494A-B6B1-CDA68FC4A3A6}" type="pres">
      <dgm:prSet presAssocID="{50904E3E-6D62-4FFB-B806-E61944204713}" presName="composite" presStyleCnt="0">
        <dgm:presLayoutVars>
          <dgm:chMax val="1"/>
          <dgm:dir/>
          <dgm:resizeHandles val="exact"/>
        </dgm:presLayoutVars>
      </dgm:prSet>
      <dgm:spPr/>
    </dgm:pt>
    <dgm:pt modelId="{94BD0ED2-D17E-4172-A850-86D6CCEE6ACF}" type="pres">
      <dgm:prSet presAssocID="{D4AE707E-7709-46A4-B90A-FCE6D0219E53}" presName="roof" presStyleLbl="dkBgShp" presStyleIdx="0" presStyleCnt="2"/>
      <dgm:spPr/>
    </dgm:pt>
    <dgm:pt modelId="{35447FAB-1D65-4821-A384-8867782C5B71}" type="pres">
      <dgm:prSet presAssocID="{D4AE707E-7709-46A4-B90A-FCE6D0219E53}" presName="pillars" presStyleCnt="0"/>
      <dgm:spPr/>
    </dgm:pt>
    <dgm:pt modelId="{39539C2F-FD93-4D37-87AF-1D726E7CAB27}" type="pres">
      <dgm:prSet presAssocID="{D4AE707E-7709-46A4-B90A-FCE6D0219E53}" presName="pillar1" presStyleLbl="node1" presStyleIdx="0" presStyleCnt="4">
        <dgm:presLayoutVars>
          <dgm:bulletEnabled val="1"/>
        </dgm:presLayoutVars>
      </dgm:prSet>
      <dgm:spPr/>
    </dgm:pt>
    <dgm:pt modelId="{057CF774-3A34-4E3A-8F77-3760442C3459}" type="pres">
      <dgm:prSet presAssocID="{0B9A714D-76DB-4678-803C-EDF94D3F3CA0}" presName="pillarX" presStyleLbl="node1" presStyleIdx="1" presStyleCnt="4">
        <dgm:presLayoutVars>
          <dgm:bulletEnabled val="1"/>
        </dgm:presLayoutVars>
      </dgm:prSet>
      <dgm:spPr/>
    </dgm:pt>
    <dgm:pt modelId="{22B0466D-BC8D-4600-A6CF-0605115E6740}" type="pres">
      <dgm:prSet presAssocID="{BC013ADF-C07B-4B0B-A5F6-388E59B1905A}" presName="pillarX" presStyleLbl="node1" presStyleIdx="2" presStyleCnt="4" custLinFactNeighborY="195">
        <dgm:presLayoutVars>
          <dgm:bulletEnabled val="1"/>
        </dgm:presLayoutVars>
      </dgm:prSet>
      <dgm:spPr/>
    </dgm:pt>
    <dgm:pt modelId="{2C93AA9C-D15B-4925-B7FA-660323722758}" type="pres">
      <dgm:prSet presAssocID="{A415891B-476F-41EC-89A1-A6FAC3B0D63D}" presName="pillarX" presStyleLbl="node1" presStyleIdx="3" presStyleCnt="4">
        <dgm:presLayoutVars>
          <dgm:bulletEnabled val="1"/>
        </dgm:presLayoutVars>
      </dgm:prSet>
      <dgm:spPr/>
    </dgm:pt>
    <dgm:pt modelId="{FAC95761-CA3D-431B-8753-C00A97B7870C}" type="pres">
      <dgm:prSet presAssocID="{D4AE707E-7709-46A4-B90A-FCE6D0219E53}" presName="base" presStyleLbl="dkBgShp" presStyleIdx="1" presStyleCnt="2"/>
      <dgm:spPr/>
    </dgm:pt>
  </dgm:ptLst>
  <dgm:cxnLst>
    <dgm:cxn modelId="{88AB2900-B484-40BB-B5C4-11C695C5240F}" type="presOf" srcId="{0B9A714D-76DB-4678-803C-EDF94D3F3CA0}" destId="{057CF774-3A34-4E3A-8F77-3760442C3459}" srcOrd="0" destOrd="0" presId="urn:microsoft.com/office/officeart/2005/8/layout/hList3"/>
    <dgm:cxn modelId="{AD0DDD1E-C8DF-440E-BB73-0DBF2B8945EB}" type="presOf" srcId="{D4AE707E-7709-46A4-B90A-FCE6D0219E53}" destId="{94BD0ED2-D17E-4172-A850-86D6CCEE6ACF}" srcOrd="0" destOrd="0" presId="urn:microsoft.com/office/officeart/2005/8/layout/hList3"/>
    <dgm:cxn modelId="{6E42C264-B586-4E22-B62E-B2036969B540}" type="presOf" srcId="{BC013ADF-C07B-4B0B-A5F6-388E59B1905A}" destId="{22B0466D-BC8D-4600-A6CF-0605115E6740}" srcOrd="0" destOrd="0" presId="urn:microsoft.com/office/officeart/2005/8/layout/hList3"/>
    <dgm:cxn modelId="{53261445-7776-41A2-9D37-9FBD8C64A05C}" srcId="{D4AE707E-7709-46A4-B90A-FCE6D0219E53}" destId="{A415891B-476F-41EC-89A1-A6FAC3B0D63D}" srcOrd="3" destOrd="0" parTransId="{B431D8F2-A516-4BE1-A0DC-B080DB48897A}" sibTransId="{7F846084-335B-4D0A-9B5B-73825958B797}"/>
    <dgm:cxn modelId="{CFFCA957-9C6B-48C2-9B32-61B308E695D3}" srcId="{50904E3E-6D62-4FFB-B806-E61944204713}" destId="{D4AE707E-7709-46A4-B90A-FCE6D0219E53}" srcOrd="0" destOrd="0" parTransId="{BCA07300-5CBF-415C-B10D-9536ED87F928}" sibTransId="{9B72940B-BD14-4A5A-AEEF-328C7DAF21E9}"/>
    <dgm:cxn modelId="{2DA46C83-19C3-4047-BA5A-BF3CA6FE2E01}" srcId="{D4AE707E-7709-46A4-B90A-FCE6D0219E53}" destId="{067DCC86-F49C-4A3A-BDD3-5D54C01DB554}" srcOrd="0" destOrd="0" parTransId="{1E5EB040-77C2-441E-8D5C-60FB66E34ABD}" sibTransId="{CB7ED682-36F1-4CD4-8B3F-E0A5E3E1D7AC}"/>
    <dgm:cxn modelId="{3F7E6585-E006-439A-8EC6-4B4465C6C25C}" type="presOf" srcId="{A415891B-476F-41EC-89A1-A6FAC3B0D63D}" destId="{2C93AA9C-D15B-4925-B7FA-660323722758}" srcOrd="0" destOrd="0" presId="urn:microsoft.com/office/officeart/2005/8/layout/hList3"/>
    <dgm:cxn modelId="{218DE4A7-F82B-4E73-A606-2BF1E0A9B428}" type="presOf" srcId="{067DCC86-F49C-4A3A-BDD3-5D54C01DB554}" destId="{39539C2F-FD93-4D37-87AF-1D726E7CAB27}" srcOrd="0" destOrd="0" presId="urn:microsoft.com/office/officeart/2005/8/layout/hList3"/>
    <dgm:cxn modelId="{C944D3BF-6C61-4894-9C6F-429E84DCCB0B}" srcId="{D4AE707E-7709-46A4-B90A-FCE6D0219E53}" destId="{BC013ADF-C07B-4B0B-A5F6-388E59B1905A}" srcOrd="2" destOrd="0" parTransId="{6E653791-E055-4F30-911D-8FCEE81D295A}" sibTransId="{4A98E5BA-BCAC-46A3-8514-DC253FF8DCA8}"/>
    <dgm:cxn modelId="{36E8BECD-211E-4FE3-9596-B14E1FEBC0FE}" type="presOf" srcId="{50904E3E-6D62-4FFB-B806-E61944204713}" destId="{2049834C-0668-494A-B6B1-CDA68FC4A3A6}" srcOrd="0" destOrd="0" presId="urn:microsoft.com/office/officeart/2005/8/layout/hList3"/>
    <dgm:cxn modelId="{000CF4EA-B0A7-4923-A28E-5D35A8D42972}" srcId="{D4AE707E-7709-46A4-B90A-FCE6D0219E53}" destId="{0B9A714D-76DB-4678-803C-EDF94D3F3CA0}" srcOrd="1" destOrd="0" parTransId="{54B4A9C0-BEF4-4607-8249-B7EEDDD05476}" sibTransId="{2191DB2E-BDC8-46D6-8EBC-5A82F6050F69}"/>
    <dgm:cxn modelId="{17C2B169-2DA1-4DF6-BAFA-962326521AFD}" type="presParOf" srcId="{2049834C-0668-494A-B6B1-CDA68FC4A3A6}" destId="{94BD0ED2-D17E-4172-A850-86D6CCEE6ACF}" srcOrd="0" destOrd="0" presId="urn:microsoft.com/office/officeart/2005/8/layout/hList3"/>
    <dgm:cxn modelId="{17B02FEB-E70C-4C19-B0F3-AC9C25D4FD63}" type="presParOf" srcId="{2049834C-0668-494A-B6B1-CDA68FC4A3A6}" destId="{35447FAB-1D65-4821-A384-8867782C5B71}" srcOrd="1" destOrd="0" presId="urn:microsoft.com/office/officeart/2005/8/layout/hList3"/>
    <dgm:cxn modelId="{6FF39E37-41A5-45BB-B504-88A8AAAFF0C3}" type="presParOf" srcId="{35447FAB-1D65-4821-A384-8867782C5B71}" destId="{39539C2F-FD93-4D37-87AF-1D726E7CAB27}" srcOrd="0" destOrd="0" presId="urn:microsoft.com/office/officeart/2005/8/layout/hList3"/>
    <dgm:cxn modelId="{70EEE40C-705B-4DC4-BA3C-37158EA472A2}" type="presParOf" srcId="{35447FAB-1D65-4821-A384-8867782C5B71}" destId="{057CF774-3A34-4E3A-8F77-3760442C3459}" srcOrd="1" destOrd="0" presId="urn:microsoft.com/office/officeart/2005/8/layout/hList3"/>
    <dgm:cxn modelId="{7CFCD330-0D19-4228-80C5-905D6F274EC8}" type="presParOf" srcId="{35447FAB-1D65-4821-A384-8867782C5B71}" destId="{22B0466D-BC8D-4600-A6CF-0605115E6740}" srcOrd="2" destOrd="0" presId="urn:microsoft.com/office/officeart/2005/8/layout/hList3"/>
    <dgm:cxn modelId="{86300D85-FCCF-4556-B8F0-5096A9B8E0A8}" type="presParOf" srcId="{35447FAB-1D65-4821-A384-8867782C5B71}" destId="{2C93AA9C-D15B-4925-B7FA-660323722758}" srcOrd="3" destOrd="0" presId="urn:microsoft.com/office/officeart/2005/8/layout/hList3"/>
    <dgm:cxn modelId="{8B84DBC5-4225-490A-B94F-74075FD9913B}" type="presParOf" srcId="{2049834C-0668-494A-B6B1-CDA68FC4A3A6}" destId="{FAC95761-CA3D-431B-8753-C00A97B7870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BD0ED2-D17E-4172-A850-86D6CCEE6ACF}">
      <dsp:nvSpPr>
        <dsp:cNvPr id="0" name=""/>
        <dsp:cNvSpPr/>
      </dsp:nvSpPr>
      <dsp:spPr>
        <a:xfrm>
          <a:off x="0" y="0"/>
          <a:ext cx="8128000" cy="129701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8128000" cy="1297016"/>
      </dsp:txXfrm>
    </dsp:sp>
    <dsp:sp modelId="{39539C2F-FD93-4D37-87AF-1D726E7CAB27}">
      <dsp:nvSpPr>
        <dsp:cNvPr id="0" name=""/>
        <dsp:cNvSpPr/>
      </dsp:nvSpPr>
      <dsp:spPr>
        <a:xfrm>
          <a:off x="0" y="1297016"/>
          <a:ext cx="2032000" cy="27237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1.________________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2.________________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3.________________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297016"/>
        <a:ext cx="2032000" cy="2723734"/>
      </dsp:txXfrm>
    </dsp:sp>
    <dsp:sp modelId="{057CF774-3A34-4E3A-8F77-3760442C3459}">
      <dsp:nvSpPr>
        <dsp:cNvPr id="0" name=""/>
        <dsp:cNvSpPr/>
      </dsp:nvSpPr>
      <dsp:spPr>
        <a:xfrm>
          <a:off x="2032000" y="1297016"/>
          <a:ext cx="2032000" cy="27237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1.________________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2.________________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3.________________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32000" y="1297016"/>
        <a:ext cx="2032000" cy="2723734"/>
      </dsp:txXfrm>
    </dsp:sp>
    <dsp:sp modelId="{22B0466D-BC8D-4600-A6CF-0605115E6740}">
      <dsp:nvSpPr>
        <dsp:cNvPr id="0" name=""/>
        <dsp:cNvSpPr/>
      </dsp:nvSpPr>
      <dsp:spPr>
        <a:xfrm>
          <a:off x="4064000" y="1302327"/>
          <a:ext cx="2032000" cy="27237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.________________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2.________________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3.________________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64000" y="1302327"/>
        <a:ext cx="2032000" cy="2723734"/>
      </dsp:txXfrm>
    </dsp:sp>
    <dsp:sp modelId="{2C93AA9C-D15B-4925-B7FA-660323722758}">
      <dsp:nvSpPr>
        <dsp:cNvPr id="0" name=""/>
        <dsp:cNvSpPr/>
      </dsp:nvSpPr>
      <dsp:spPr>
        <a:xfrm>
          <a:off x="6095999" y="1297016"/>
          <a:ext cx="2032000" cy="272373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1.________________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2.________________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3._______________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95999" y="1297016"/>
        <a:ext cx="2032000" cy="2723734"/>
      </dsp:txXfrm>
    </dsp:sp>
    <dsp:sp modelId="{FAC95761-CA3D-431B-8753-C00A97B7870C}">
      <dsp:nvSpPr>
        <dsp:cNvPr id="0" name=""/>
        <dsp:cNvSpPr/>
      </dsp:nvSpPr>
      <dsp:spPr>
        <a:xfrm>
          <a:off x="0" y="4020750"/>
          <a:ext cx="8128000" cy="302637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8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5055722"/>
            <a:ext cx="5062942" cy="1802217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7791665" y="3828393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7722584" y="5017176"/>
            <a:ext cx="3114951" cy="13629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4688802"/>
            <a:ext cx="3836176" cy="2169204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4464842"/>
            <a:ext cx="4469055" cy="2393083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5161165" y="3627033"/>
            <a:ext cx="32170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8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8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324876" y="2857399"/>
            <a:ext cx="102153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Hellados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ustida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ishlash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ABA887-7EDB-47DA-AFA9-D76988831340}"/>
              </a:ext>
            </a:extLst>
          </p:cNvPr>
          <p:cNvSpPr txBox="1"/>
          <p:nvPr/>
        </p:nvSpPr>
        <p:spPr>
          <a:xfrm>
            <a:off x="7872594" y="5423838"/>
            <a:ext cx="321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3200" kern="0" spc="2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uz-Cyrl-UZ" sz="3200" kern="0" spc="2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22" y="1110557"/>
            <a:ext cx="3347209" cy="5048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Прямоугольник 18"/>
          <p:cNvSpPr/>
          <p:nvPr/>
        </p:nvSpPr>
        <p:spPr>
          <a:xfrm>
            <a:off x="4890461" y="2584949"/>
            <a:ext cx="556254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– Bu </a:t>
            </a:r>
            <a:r>
              <a:rPr lang="en-US" sz="36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naqsh</a:t>
            </a:r>
            <a:r>
              <a:rPr lang="en-US" sz="36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Jamol</a:t>
            </a:r>
            <a:r>
              <a:rPr lang="en-US" sz="36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Vatan</a:t>
            </a:r>
            <a:r>
              <a:rPr lang="en-US" sz="36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algn="ctr"/>
            <a:r>
              <a:rPr lang="en-US" sz="36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chkariroqda</a:t>
            </a:r>
            <a:r>
              <a:rPr lang="en-US" sz="36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naq</a:t>
            </a:r>
            <a:r>
              <a:rPr lang="en-US" sz="36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yurakning</a:t>
            </a:r>
            <a:endParaRPr lang="en-US" sz="3600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o‘zida</a:t>
            </a:r>
            <a:r>
              <a:rPr lang="en-US" sz="36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– </a:t>
            </a:r>
            <a:r>
              <a:rPr lang="en-US" sz="36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Yanguli</a:t>
            </a:r>
            <a:r>
              <a:rPr lang="en-US" sz="36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qo‘lini</a:t>
            </a:r>
            <a:endParaRPr lang="en-US" sz="3600" dirty="0">
              <a:ln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ko‘ksiga</a:t>
            </a:r>
            <a:r>
              <a:rPr lang="en-US" sz="36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qo‘ydi</a:t>
            </a:r>
            <a:r>
              <a:rPr lang="en-US" sz="36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37588" y="232169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87928" y="1149927"/>
            <a:ext cx="11515821" cy="5611089"/>
            <a:chOff x="387928" y="1149927"/>
            <a:chExt cx="11515821" cy="5611089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706582" y="1149927"/>
              <a:ext cx="10418618" cy="10668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Quyidagilar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ichidan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“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Hellados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hikoyasi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mazmuniga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mos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kelmaydigan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fikrni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belgilang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Овал 2"/>
            <p:cNvSpPr/>
            <p:nvPr/>
          </p:nvSpPr>
          <p:spPr>
            <a:xfrm>
              <a:off x="387928" y="2216727"/>
              <a:ext cx="6179129" cy="2660074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Hikoyada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Jamol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obrazi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orqali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irodali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o‘ziga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hukm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o‘tkazishga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yo‘l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qo‘ymaydigan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inson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har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joyda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o‘rin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topib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ketishi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mumkinligi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ko‘rsatib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berilgan</a:t>
              </a:r>
              <a:endPara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3632686" y="4461161"/>
              <a:ext cx="5602717" cy="2299855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Hikoyada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Jamol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Yanguli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obrazlari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orqali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bekorchilik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yaxshilikka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olib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kelmasligi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ko‘rsatib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berilgan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5514109" y="2216728"/>
              <a:ext cx="6389640" cy="266007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Hikoyada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oddiy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ko‘cha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bolasi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Yanguli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misolida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insoniy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bag‘rikenglik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haqiqiy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millatpar-varlik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umuman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olganda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inson-ga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xos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sarbaland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tuyg‘ular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ochib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berilgan</a:t>
              </a:r>
              <a:endPara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1"/>
          <p:cNvSpPr/>
          <p:nvPr/>
        </p:nvSpPr>
        <p:spPr>
          <a:xfrm>
            <a:off x="1075176" y="235527"/>
            <a:ext cx="1067347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0788" y="1086846"/>
            <a:ext cx="1105592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Yangulining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o`z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otasi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Elladaga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birga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ketishga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rozi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emasligini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eshitgan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Jamol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bundan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taajjublandi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lphaUcPeriod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Yangulidan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Vatan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haqidagi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shunday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betakror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tuyg`ularni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kutmagan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lphaUcPeriod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Yangulini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qattiqqo`l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otasiga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hech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qachon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qarshi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chiqolmaydi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deb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bilardi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lphaUcPeriod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Chunki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Gretsiya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chiroyli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mamlakat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+mj-lt"/>
              <a:buAutoNum type="alphaUcPeriod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Jamol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kun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Yanguli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albatta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o`z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Vataniga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qaytadi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deb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o`ylardi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+mj-lt"/>
              <a:buAutoNum type="alphaUcPeriod"/>
            </a:pP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Jamollarnikiga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ko`kargan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Yangulini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dadasi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sababdan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Jamol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urishib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yurganini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dadasi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orqavarotdan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eshitib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Elladaga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ketishga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rozi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bo`lmagani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Ko`chada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bekorchi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bolalarga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qo`shilib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yurgani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Elladaga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ketishga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undagani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0" y="1132167"/>
            <a:ext cx="11859490" cy="580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50000"/>
              </a:lnSpc>
              <a:spcAft>
                <a:spcPts val="800"/>
              </a:spcAft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Sizningcha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Yanguli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Jamol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nimani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talashib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bunchalik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ko‘p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urishdi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marL="457200" algn="just"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Jamol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uzoq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vaqt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so`kishib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yurgan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Yangulining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nima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uchun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Jamolga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bo`lgan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munosabati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birdan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o`zgardi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457200" algn="just"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marL="457200" algn="just">
              <a:lnSpc>
                <a:spcPct val="150000"/>
              </a:lnSpc>
              <a:spcAft>
                <a:spcPts val="800"/>
              </a:spcAft>
            </a:pP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176" y="235527"/>
            <a:ext cx="1067347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006546"/>
              </p:ext>
            </p:extLst>
          </p:nvPr>
        </p:nvGraphicFramePr>
        <p:xfrm>
          <a:off x="2143126" y="1936182"/>
          <a:ext cx="5751512" cy="2897508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003088">
                  <a:extLst>
                    <a:ext uri="{9D8B030D-6E8A-4147-A177-3AD203B41FA5}">
                      <a16:colId xmlns:a16="http://schemas.microsoft.com/office/drawing/2014/main" val="4061310478"/>
                    </a:ext>
                  </a:extLst>
                </a:gridCol>
                <a:gridCol w="3309785">
                  <a:extLst>
                    <a:ext uri="{9D8B030D-6E8A-4147-A177-3AD203B41FA5}">
                      <a16:colId xmlns:a16="http://schemas.microsoft.com/office/drawing/2014/main" val="512931866"/>
                    </a:ext>
                  </a:extLst>
                </a:gridCol>
                <a:gridCol w="1438639">
                  <a:extLst>
                    <a:ext uri="{9D8B030D-6E8A-4147-A177-3AD203B41FA5}">
                      <a16:colId xmlns:a16="http://schemas.microsoft.com/office/drawing/2014/main" val="725350425"/>
                    </a:ext>
                  </a:extLst>
                </a:gridCol>
              </a:tblGrid>
              <a:tr h="4590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Xususiyatlar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Yanguli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140984"/>
                  </a:ext>
                </a:extLst>
              </a:tr>
              <a:tr h="4590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Ko`cha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bezorisi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873725"/>
                  </a:ext>
                </a:extLst>
              </a:tr>
              <a:tr h="4590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Chinakam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vatanparvar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310087"/>
                  </a:ext>
                </a:extLst>
              </a:tr>
              <a:tr h="4590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Qaysar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ojar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257937"/>
                  </a:ext>
                </a:extLst>
              </a:tr>
              <a:tr h="4590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Rahmdil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841123"/>
                  </a:ext>
                </a:extLst>
              </a:tr>
              <a:tr h="4590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Beshafqat</a:t>
                      </a:r>
                      <a:endParaRPr lang="ru-RU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22444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55030" y="913733"/>
            <a:ext cx="89218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Quyidagi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xususiyatlardan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Yanguliga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tegishlisini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+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belgisi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orqali</a:t>
            </a:r>
            <a:endParaRPr kumimoji="0" lang="en-US" altLang="ru-RU" sz="2400" b="1" i="0" u="none" strike="noStrike" cap="none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</a:t>
            </a:r>
            <a:r>
              <a:rPr kumimoji="0" lang="en-US" altLang="ru-RU" sz="2400" b="1" i="0" u="none" strike="noStrike" cap="none" normalizeH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rsating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fikringizni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matndan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dalillar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keltirish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izohlang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ru-RU" sz="3200" b="0" i="0" u="none" strike="noStrike" cap="none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9048" y="5072063"/>
            <a:ext cx="11038127" cy="157162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: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59260" y="344106"/>
            <a:ext cx="10673479" cy="56962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928256" y="1679070"/>
            <a:ext cx="5985162" cy="397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Matndan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olingan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quyidagi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parchalarning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qay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birida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Jamolning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Yanguliga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nisbatan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his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qilgan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rahmdillik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tuyg`usini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qay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birida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undan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taajjublanish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tuyg`usini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qay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o`rnida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xavotir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hamdardlik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tuyg`ularini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his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qildingiz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Javob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so`zlarni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parchaning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to`g`risiga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yozing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531" y="1877709"/>
            <a:ext cx="3283960" cy="3573039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782012" y="308809"/>
            <a:ext cx="1067347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075176" y="1704109"/>
            <a:ext cx="5311769" cy="39069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Yanguli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sut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Hovlida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ko‘zim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tushdi-yu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taniyolmay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qoldim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Basharasi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momataloq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ketgan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– deb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so‘radim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ajablanib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6400800" y="3449782"/>
            <a:ext cx="1634836" cy="1039091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021782" y="3103418"/>
            <a:ext cx="3075709" cy="17733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75176" y="235527"/>
            <a:ext cx="1067347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075176" y="235527"/>
            <a:ext cx="1067347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1840" y="1239521"/>
            <a:ext cx="6703152" cy="52444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Q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tushuntirs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mikin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– 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b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shl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 u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nih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On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tt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esl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lm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ym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h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uzzu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kun t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rq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tirikchilik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shvishid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M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ko‘ch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tsi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ko‘ch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k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tt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bo‘ldim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M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ning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ning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Ell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Su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umi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ko‘ch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lb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K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tya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Kurlik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Q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ngiz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ko‘prik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– U 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yutinib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lib, 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etdi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– Bu – Mid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Q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n...</a:t>
            </a:r>
            <a:endParaRPr lang="ru-RU" sz="2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ushundingmi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endi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’z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jimirl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shib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tdi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Bun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rni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umrimd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eshit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yotg</a:t>
            </a:r>
            <a:r>
              <a:rPr lang="ru-RU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edim</a:t>
            </a:r>
            <a:endParaRPr lang="ru-RU" sz="2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7454992" y="3685309"/>
            <a:ext cx="1551709" cy="106680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991600" y="3519055"/>
            <a:ext cx="2757055" cy="1524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1055" y="1468582"/>
            <a:ext cx="5915890" cy="49737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Tag‘in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narsani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sezdimki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nazarimda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kemadan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qochib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ketmasin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debmi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bilagidan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mahkam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ushlab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turardi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Yana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qo‘shig‘ini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eshitishga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mo‘ltirab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turishga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bardoshim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yetmadi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Kemaga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ters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o‘girildim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-da,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yig‘lagancha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jo‘nadim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6386945" y="3519055"/>
            <a:ext cx="1875947" cy="1149927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62892" y="3401291"/>
            <a:ext cx="2992582" cy="13854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759260" y="207817"/>
            <a:ext cx="1067347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2920" y="1086847"/>
            <a:ext cx="11333019" cy="5563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Yanguli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Jamol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janglarni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kuzatib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ko‘proq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g‘olib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bo‘lishini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xohladingiz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Hayotingizda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Yanguliga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o‘xshagan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uchratganmisiz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Agar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uchratgan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bo‘lsangiz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jihatlarini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Yanguliga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o‘xshatgansiz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4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745405" y="322303"/>
            <a:ext cx="1067347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71055" y="1023050"/>
            <a:ext cx="11277600" cy="90054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Hikoyaning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obrazlariga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uchtadan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73515722"/>
              </p:ext>
            </p:extLst>
          </p:nvPr>
        </p:nvGraphicFramePr>
        <p:xfrm>
          <a:off x="2032000" y="1814945"/>
          <a:ext cx="8128000" cy="4323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 flipH="1" flipV="1">
            <a:off x="4045527" y="1814945"/>
            <a:ext cx="13855" cy="130232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6068291" y="1814945"/>
            <a:ext cx="27709" cy="130232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8132618" y="1814945"/>
            <a:ext cx="0" cy="130232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269491" y="2392324"/>
            <a:ext cx="16980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Yanguli</a:t>
            </a:r>
            <a:endParaRPr lang="ru-RU" sz="3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78010" y="2392323"/>
            <a:ext cx="13901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Jamol</a:t>
            </a:r>
            <a:endParaRPr lang="ru-RU" sz="3600" b="1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81949" y="2392322"/>
            <a:ext cx="12618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Koka</a:t>
            </a:r>
            <a:endParaRPr lang="ru-RU" sz="3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453859" y="1920270"/>
            <a:ext cx="124906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Nina</a:t>
            </a:r>
            <a:r>
              <a:rPr lang="en-US" sz="3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600" b="1" dirty="0" err="1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xola</a:t>
            </a:r>
            <a:endParaRPr lang="ru-RU" sz="3600" b="1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498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568948" y="295426"/>
            <a:ext cx="1067347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2920" y="3139429"/>
            <a:ext cx="11365537" cy="1607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AutoNum type="arabicPeriod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Yanguli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Elladaga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qaytishni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xohlamadi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Sizningcha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Gretsiyaga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Poseydon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kemasida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ro‘y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-chi, agar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Yangulining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478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82012" y="258362"/>
            <a:ext cx="1067347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622021"/>
              </p:ext>
            </p:extLst>
          </p:nvPr>
        </p:nvGraphicFramePr>
        <p:xfrm>
          <a:off x="1782618" y="2617736"/>
          <a:ext cx="8788399" cy="32470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038629">
                  <a:extLst>
                    <a:ext uri="{9D8B030D-6E8A-4147-A177-3AD203B41FA5}">
                      <a16:colId xmlns:a16="http://schemas.microsoft.com/office/drawing/2014/main" val="1208671311"/>
                    </a:ext>
                  </a:extLst>
                </a:gridCol>
                <a:gridCol w="6007072">
                  <a:extLst>
                    <a:ext uri="{9D8B030D-6E8A-4147-A177-3AD203B41FA5}">
                      <a16:colId xmlns:a16="http://schemas.microsoft.com/office/drawing/2014/main" val="2459808201"/>
                    </a:ext>
                  </a:extLst>
                </a:gridCol>
                <a:gridCol w="1742698">
                  <a:extLst>
                    <a:ext uri="{9D8B030D-6E8A-4147-A177-3AD203B41FA5}">
                      <a16:colId xmlns:a16="http://schemas.microsoft.com/office/drawing/2014/main" val="2807136818"/>
                    </a:ext>
                  </a:extLst>
                </a:gridCol>
              </a:tblGrid>
              <a:tr h="484812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Jamolning</a:t>
                      </a:r>
                      <a:r>
                        <a:rPr lang="en-US" sz="24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skripkasi</a:t>
                      </a:r>
                      <a:r>
                        <a:rPr lang="en-US" sz="24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sinishi</a:t>
                      </a:r>
                      <a:endParaRPr lang="ru-RU" sz="24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759529"/>
                  </a:ext>
                </a:extLst>
              </a:tr>
              <a:tr h="48481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Yangulining</a:t>
                      </a:r>
                      <a:r>
                        <a:rPr lang="en-US" sz="24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musht</a:t>
                      </a:r>
                      <a:r>
                        <a:rPr lang="en-US" sz="24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yeb</a:t>
                      </a:r>
                      <a:r>
                        <a:rPr lang="en-US" sz="24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yiqilishi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0693"/>
                  </a:ext>
                </a:extLst>
              </a:tr>
              <a:tr h="48481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Nina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xolaning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javrashlari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504999"/>
                  </a:ext>
                </a:extLst>
              </a:tr>
              <a:tr h="81867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Jamolning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onasi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</a:t>
                      </a:r>
                      <a:r>
                        <a:rPr lang="en-US" sz="24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‘qligini</a:t>
                      </a:r>
                      <a:r>
                        <a:rPr lang="en-US" sz="24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bilgach</a:t>
                      </a:r>
                      <a:r>
                        <a:rPr lang="en-US" sz="24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Yangulining</a:t>
                      </a:r>
                      <a:r>
                        <a:rPr lang="en-US" sz="24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Jamolni</a:t>
                      </a:r>
                      <a:r>
                        <a:rPr lang="en-US" sz="24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so‘kmaganligi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331816"/>
                  </a:ext>
                </a:extLst>
              </a:tr>
              <a:tr h="48481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Yangulining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tarixiy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nutqi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800662"/>
                  </a:ext>
                </a:extLst>
              </a:tr>
              <a:tr h="48481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Yangulining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vafoti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336313"/>
                  </a:ext>
                </a:extLst>
              </a:tr>
            </a:tbl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677848" y="1189189"/>
            <a:ext cx="9468133" cy="120534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ta’sirlantirgan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voqelarni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ishorasi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ый прямоугольник 4"/>
          <p:cNvSpPr/>
          <p:nvPr/>
        </p:nvSpPr>
        <p:spPr>
          <a:xfrm>
            <a:off x="1075176" y="235527"/>
            <a:ext cx="10673479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</a:t>
            </a:r>
            <a:endParaRPr lang="ru-RU" sz="32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93" y="1709303"/>
            <a:ext cx="2939279" cy="4514473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4045527" y="1496291"/>
            <a:ext cx="7204364" cy="490450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taassurot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davrasida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qahramonlaridan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Yanguli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Jamol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Jamolning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Nina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xola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maktub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Maktubda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dilingizda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paydo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ochiq-oydin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bayon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440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5267</TotalTime>
  <Words>991</Words>
  <Application>Microsoft Office PowerPoint</Application>
  <PresentationFormat>Широкоэкранный</PresentationFormat>
  <Paragraphs>111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165</cp:revision>
  <dcterms:created xsi:type="dcterms:W3CDTF">2020-01-20T05:08:25Z</dcterms:created>
  <dcterms:modified xsi:type="dcterms:W3CDTF">2025-11-28T18:10:59Z</dcterms:modified>
</cp:coreProperties>
</file>